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6.xml" ContentType="application/vnd.openxmlformats-officedocument.presentationml.tags+xml"/>
  <Override PartName="/ppt/notesSlides/notesSlide4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6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7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7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2"/>
  </p:sldMasterIdLst>
  <p:notesMasterIdLst>
    <p:notesMasterId r:id="rId96"/>
  </p:notesMasterIdLst>
  <p:handoutMasterIdLst>
    <p:handoutMasterId r:id="rId97"/>
  </p:handoutMasterIdLst>
  <p:sldIdLst>
    <p:sldId id="260" r:id="rId13"/>
    <p:sldId id="258" r:id="rId14"/>
    <p:sldId id="562" r:id="rId15"/>
    <p:sldId id="561" r:id="rId16"/>
    <p:sldId id="534" r:id="rId17"/>
    <p:sldId id="589" r:id="rId18"/>
    <p:sldId id="2076136982" r:id="rId19"/>
    <p:sldId id="257" r:id="rId20"/>
    <p:sldId id="592" r:id="rId21"/>
    <p:sldId id="3684" r:id="rId22"/>
    <p:sldId id="2076136703" r:id="rId23"/>
    <p:sldId id="2076136981" r:id="rId24"/>
    <p:sldId id="2076138399" r:id="rId25"/>
    <p:sldId id="593" r:id="rId26"/>
    <p:sldId id="594" r:id="rId27"/>
    <p:sldId id="2076136704" r:id="rId28"/>
    <p:sldId id="595" r:id="rId29"/>
    <p:sldId id="597" r:id="rId30"/>
    <p:sldId id="2076136636" r:id="rId31"/>
    <p:sldId id="599" r:id="rId32"/>
    <p:sldId id="2076136701" r:id="rId33"/>
    <p:sldId id="601" r:id="rId34"/>
    <p:sldId id="2076136638" r:id="rId35"/>
    <p:sldId id="2076136571" r:id="rId36"/>
    <p:sldId id="2076136642" r:id="rId37"/>
    <p:sldId id="2076136643" r:id="rId38"/>
    <p:sldId id="2076136640" r:id="rId39"/>
    <p:sldId id="2076136644" r:id="rId40"/>
    <p:sldId id="2076136645" r:id="rId41"/>
    <p:sldId id="2076136650" r:id="rId42"/>
    <p:sldId id="2076136651" r:id="rId43"/>
    <p:sldId id="2076136652" r:id="rId44"/>
    <p:sldId id="2076136641" r:id="rId45"/>
    <p:sldId id="602" r:id="rId46"/>
    <p:sldId id="603" r:id="rId47"/>
    <p:sldId id="2076136647" r:id="rId48"/>
    <p:sldId id="2076136646" r:id="rId49"/>
    <p:sldId id="2076136648" r:id="rId50"/>
    <p:sldId id="2076136649" r:id="rId51"/>
    <p:sldId id="2076136653" r:id="rId52"/>
    <p:sldId id="2076136654" r:id="rId53"/>
    <p:sldId id="2076136655" r:id="rId54"/>
    <p:sldId id="560" r:id="rId55"/>
    <p:sldId id="2076136662" r:id="rId56"/>
    <p:sldId id="564" r:id="rId57"/>
    <p:sldId id="565" r:id="rId58"/>
    <p:sldId id="566" r:id="rId59"/>
    <p:sldId id="2076136663" r:id="rId60"/>
    <p:sldId id="2076136664" r:id="rId61"/>
    <p:sldId id="2076136665" r:id="rId62"/>
    <p:sldId id="2076136668" r:id="rId63"/>
    <p:sldId id="2076136669" r:id="rId64"/>
    <p:sldId id="2076136691" r:id="rId65"/>
    <p:sldId id="570" r:id="rId66"/>
    <p:sldId id="571" r:id="rId67"/>
    <p:sldId id="572" r:id="rId68"/>
    <p:sldId id="573" r:id="rId69"/>
    <p:sldId id="2076136670" r:id="rId70"/>
    <p:sldId id="2076136671" r:id="rId71"/>
    <p:sldId id="2076136672" r:id="rId72"/>
    <p:sldId id="2076136673" r:id="rId73"/>
    <p:sldId id="2076136674" r:id="rId74"/>
    <p:sldId id="2076136675" r:id="rId75"/>
    <p:sldId id="2076136676" r:id="rId76"/>
    <p:sldId id="2076136677" r:id="rId77"/>
    <p:sldId id="2076136678" r:id="rId78"/>
    <p:sldId id="2076136702" r:id="rId79"/>
    <p:sldId id="576" r:id="rId80"/>
    <p:sldId id="577" r:id="rId81"/>
    <p:sldId id="588" r:id="rId82"/>
    <p:sldId id="581" r:id="rId83"/>
    <p:sldId id="582" r:id="rId84"/>
    <p:sldId id="2076136692" r:id="rId85"/>
    <p:sldId id="2076136693" r:id="rId86"/>
    <p:sldId id="2076136694" r:id="rId87"/>
    <p:sldId id="2076136695" r:id="rId88"/>
    <p:sldId id="2076136696" r:id="rId89"/>
    <p:sldId id="2076136697" r:id="rId90"/>
    <p:sldId id="2076136699" r:id="rId91"/>
    <p:sldId id="586" r:id="rId92"/>
    <p:sldId id="587" r:id="rId93"/>
    <p:sldId id="2076136700" r:id="rId94"/>
    <p:sldId id="259" r:id="rId95"/>
  </p:sldIdLst>
  <p:sldSz cx="12192000" cy="6858000"/>
  <p:notesSz cx="6858000" cy="9144000"/>
  <p:custDataLst>
    <p:tags r:id="rId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258"/>
            <p14:sldId id="562"/>
          </p14:sldIdLst>
        </p14:section>
        <p14:section name="Lesson1" id="{25ADF4C8-2200-4410-9F45-B05F5BA6D4E6}">
          <p14:sldIdLst>
            <p14:sldId id="561"/>
            <p14:sldId id="534"/>
            <p14:sldId id="589"/>
            <p14:sldId id="2076136982"/>
            <p14:sldId id="257"/>
            <p14:sldId id="592"/>
            <p14:sldId id="3684"/>
            <p14:sldId id="2076136703"/>
            <p14:sldId id="2076136981"/>
            <p14:sldId id="2076138399"/>
            <p14:sldId id="593"/>
            <p14:sldId id="594"/>
            <p14:sldId id="2076136704"/>
            <p14:sldId id="595"/>
            <p14:sldId id="597"/>
            <p14:sldId id="2076136636"/>
            <p14:sldId id="599"/>
            <p14:sldId id="2076136701"/>
            <p14:sldId id="601"/>
            <p14:sldId id="2076136638"/>
            <p14:sldId id="2076136571"/>
            <p14:sldId id="2076136642"/>
            <p14:sldId id="2076136643"/>
            <p14:sldId id="2076136640"/>
            <p14:sldId id="2076136644"/>
            <p14:sldId id="2076136645"/>
            <p14:sldId id="2076136650"/>
            <p14:sldId id="2076136651"/>
            <p14:sldId id="2076136652"/>
            <p14:sldId id="2076136641"/>
            <p14:sldId id="602"/>
            <p14:sldId id="603"/>
            <p14:sldId id="2076136647"/>
            <p14:sldId id="2076136646"/>
            <p14:sldId id="2076136648"/>
            <p14:sldId id="2076136649"/>
            <p14:sldId id="2076136653"/>
            <p14:sldId id="2076136654"/>
            <p14:sldId id="2076136655"/>
            <p14:sldId id="560"/>
            <p14:sldId id="2076136662"/>
          </p14:sldIdLst>
        </p14:section>
        <p14:section name="Lesson2" id="{6F639A05-2893-48A9-A600-6681E43668C4}">
          <p14:sldIdLst>
            <p14:sldId id="564"/>
            <p14:sldId id="565"/>
            <p14:sldId id="566"/>
            <p14:sldId id="2076136663"/>
            <p14:sldId id="2076136664"/>
            <p14:sldId id="2076136665"/>
            <p14:sldId id="2076136668"/>
            <p14:sldId id="2076136669"/>
            <p14:sldId id="2076136691"/>
            <p14:sldId id="570"/>
          </p14:sldIdLst>
        </p14:section>
        <p14:section name="Lesson3" id="{555EB127-B06E-428F-91FE-B308FD5309AF}">
          <p14:sldIdLst>
            <p14:sldId id="571"/>
            <p14:sldId id="572"/>
            <p14:sldId id="573"/>
            <p14:sldId id="2076136670"/>
            <p14:sldId id="2076136671"/>
            <p14:sldId id="2076136672"/>
            <p14:sldId id="2076136673"/>
            <p14:sldId id="2076136674"/>
            <p14:sldId id="2076136675"/>
            <p14:sldId id="2076136676"/>
            <p14:sldId id="2076136677"/>
            <p14:sldId id="2076136678"/>
            <p14:sldId id="2076136702"/>
            <p14:sldId id="576"/>
            <p14:sldId id="577"/>
          </p14:sldIdLst>
        </p14:section>
        <p14:section name="Lesson4" id="{B988058E-EBBA-49F2-9401-F6E190AAE0DF}">
          <p14:sldIdLst>
            <p14:sldId id="588"/>
            <p14:sldId id="581"/>
            <p14:sldId id="582"/>
            <p14:sldId id="2076136692"/>
            <p14:sldId id="2076136693"/>
            <p14:sldId id="2076136694"/>
            <p14:sldId id="2076136695"/>
            <p14:sldId id="2076136696"/>
            <p14:sldId id="2076136697"/>
            <p14:sldId id="2076136699"/>
            <p14:sldId id="586"/>
            <p14:sldId id="587"/>
            <p14:sldId id="2076136700"/>
          </p14:sldIdLst>
        </p14:section>
        <p14:section name="End" id="{055D6A13-ED50-42FA-829F-CC2B8CC81B17}">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 id="2" name="Renata Festa" initials="RF" lastIdx="3" clrIdx="1">
    <p:extLst>
      <p:ext uri="{19B8F6BF-5375-455C-9EA6-DF929625EA0E}">
        <p15:presenceInfo xmlns:p15="http://schemas.microsoft.com/office/powerpoint/2012/main" userId="S::rfesta@microsoft.com::6f22df47-533b-4c2a-a3c1-7f9ad1d63e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243A5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FA2523-17CE-49B4-9F1E-13E112D8D9C3}" v="8" dt="2020-10-16T21:50:19.367"/>
    <p1510:client id="{55A645A5-8446-4DC7-84B2-3846788E9E4A}" v="89" dt="2020-10-16T21:45:05.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328" autoAdjust="0"/>
  </p:normalViewPr>
  <p:slideViewPr>
    <p:cSldViewPr snapToGrid="0">
      <p:cViewPr varScale="1">
        <p:scale>
          <a:sx n="112" d="100"/>
          <a:sy n="112" d="100"/>
        </p:scale>
        <p:origin x="62"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customXml" Target="../customXml/item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customXml" Target="../customXml/item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handoutMaster" Target="handoutMasters/handoutMaster1.xml"/><Relationship Id="rId104" Type="http://schemas.microsoft.com/office/2016/11/relationships/changesInfo" Target="changesInfos/changesInfo1.xml"/><Relationship Id="rId7" Type="http://schemas.openxmlformats.org/officeDocument/2006/relationships/customXml" Target="../customXml/item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ildiz" userId="90f344fc-4655-4923-aeaf-697bba59c1a7" providerId="ADAL" clId="{56FBBF3B-0C1A-4DA3-85D1-A8ED2EAB4583}"/>
    <pc:docChg chg="undo custSel modSld sldOrd">
      <pc:chgData name="Batuhan Yildiz" userId="90f344fc-4655-4923-aeaf-697bba59c1a7" providerId="ADAL" clId="{56FBBF3B-0C1A-4DA3-85D1-A8ED2EAB4583}" dt="2020-05-19T22:26:47.687" v="133" actId="12100"/>
      <pc:docMkLst>
        <pc:docMk/>
      </pc:docMkLst>
      <pc:sldChg chg="addSp delSp modSp mod">
        <pc:chgData name="Batuhan Yildiz" userId="90f344fc-4655-4923-aeaf-697bba59c1a7" providerId="ADAL" clId="{56FBBF3B-0C1A-4DA3-85D1-A8ED2EAB4583}" dt="2020-05-19T22:15:12.962" v="79" actId="12100"/>
        <pc:sldMkLst>
          <pc:docMk/>
          <pc:sldMk cId="641676752" sldId="589"/>
        </pc:sldMkLst>
        <pc:spChg chg="add del mod">
          <ac:chgData name="Batuhan Yildiz" userId="90f344fc-4655-4923-aeaf-697bba59c1a7" providerId="ADAL" clId="{56FBBF3B-0C1A-4DA3-85D1-A8ED2EAB4583}" dt="2020-05-19T19:24:34.126" v="63" actId="478"/>
          <ac:spMkLst>
            <pc:docMk/>
            <pc:sldMk cId="641676752" sldId="589"/>
            <ac:spMk id="7" creationId="{020C9893-1A78-44B6-91FD-BA530D8A7F18}"/>
          </ac:spMkLst>
        </pc:spChg>
        <pc:spChg chg="add mod">
          <ac:chgData name="Batuhan Yildiz" userId="90f344fc-4655-4923-aeaf-697bba59c1a7" providerId="ADAL" clId="{56FBBF3B-0C1A-4DA3-85D1-A8ED2EAB4583}" dt="2020-05-19T19:26:12.352" v="74" actId="20577"/>
          <ac:spMkLst>
            <pc:docMk/>
            <pc:sldMk cId="641676752" sldId="589"/>
            <ac:spMk id="8" creationId="{EA792C95-F225-435D-8F58-50A370E966D0}"/>
          </ac:spMkLst>
        </pc:spChg>
        <pc:graphicFrameChg chg="mod">
          <ac:chgData name="Batuhan Yildiz" userId="90f344fc-4655-4923-aeaf-697bba59c1a7" providerId="ADAL" clId="{56FBBF3B-0C1A-4DA3-85D1-A8ED2EAB4583}" dt="2020-05-19T22:15:12.962" v="79" actId="12100"/>
          <ac:graphicFrameMkLst>
            <pc:docMk/>
            <pc:sldMk cId="641676752" sldId="589"/>
            <ac:graphicFrameMk id="6" creationId="{04DE0AED-3D4D-4F08-82DC-72CF55A44BB2}"/>
          </ac:graphicFrameMkLst>
        </pc:graphicFrameChg>
      </pc:sldChg>
      <pc:sldChg chg="modSp">
        <pc:chgData name="Batuhan Yildiz" userId="90f344fc-4655-4923-aeaf-697bba59c1a7" providerId="ADAL" clId="{56FBBF3B-0C1A-4DA3-85D1-A8ED2EAB4583}" dt="2020-05-19T22:15:29.103" v="80" actId="12100"/>
        <pc:sldMkLst>
          <pc:docMk/>
          <pc:sldMk cId="1639023780" sldId="593"/>
        </pc:sldMkLst>
        <pc:graphicFrameChg chg="mod">
          <ac:chgData name="Batuhan Yildiz" userId="90f344fc-4655-4923-aeaf-697bba59c1a7" providerId="ADAL" clId="{56FBBF3B-0C1A-4DA3-85D1-A8ED2EAB4583}" dt="2020-05-19T22:15:29.103" v="80" actId="12100"/>
          <ac:graphicFrameMkLst>
            <pc:docMk/>
            <pc:sldMk cId="1639023780" sldId="593"/>
            <ac:graphicFrameMk id="54" creationId="{C48F65C3-D79D-423B-9670-51D674871622}"/>
          </ac:graphicFrameMkLst>
        </pc:graphicFrameChg>
      </pc:sldChg>
      <pc:sldChg chg="modSp">
        <pc:chgData name="Batuhan Yildiz" userId="90f344fc-4655-4923-aeaf-697bba59c1a7" providerId="ADAL" clId="{56FBBF3B-0C1A-4DA3-85D1-A8ED2EAB4583}" dt="2020-05-19T22:15:57.662" v="81" actId="12100"/>
        <pc:sldMkLst>
          <pc:docMk/>
          <pc:sldMk cId="3481897816" sldId="594"/>
        </pc:sldMkLst>
        <pc:graphicFrameChg chg="mod">
          <ac:chgData name="Batuhan Yildiz" userId="90f344fc-4655-4923-aeaf-697bba59c1a7" providerId="ADAL" clId="{56FBBF3B-0C1A-4DA3-85D1-A8ED2EAB4583}" dt="2020-05-19T22:15:57.662" v="81" actId="12100"/>
          <ac:graphicFrameMkLst>
            <pc:docMk/>
            <pc:sldMk cId="3481897816" sldId="594"/>
            <ac:graphicFrameMk id="5" creationId="{61082510-4C94-44B7-B8E2-D51744F02EFD}"/>
          </ac:graphicFrameMkLst>
        </pc:graphicFrameChg>
      </pc:sldChg>
      <pc:sldChg chg="modSp">
        <pc:chgData name="Batuhan Yildiz" userId="90f344fc-4655-4923-aeaf-697bba59c1a7" providerId="ADAL" clId="{56FBBF3B-0C1A-4DA3-85D1-A8ED2EAB4583}" dt="2020-05-19T22:16:21.257" v="82" actId="12100"/>
        <pc:sldMkLst>
          <pc:docMk/>
          <pc:sldMk cId="129772539" sldId="597"/>
        </pc:sldMkLst>
        <pc:graphicFrameChg chg="mod">
          <ac:chgData name="Batuhan Yildiz" userId="90f344fc-4655-4923-aeaf-697bba59c1a7" providerId="ADAL" clId="{56FBBF3B-0C1A-4DA3-85D1-A8ED2EAB4583}" dt="2020-05-19T22:16:21.257" v="82" actId="12100"/>
          <ac:graphicFrameMkLst>
            <pc:docMk/>
            <pc:sldMk cId="129772539" sldId="597"/>
            <ac:graphicFrameMk id="56" creationId="{AA37CBE4-8426-49ED-855E-F7D6AF9139AA}"/>
          </ac:graphicFrameMkLst>
        </pc:graphicFrameChg>
      </pc:sldChg>
      <pc:sldChg chg="modSp">
        <pc:chgData name="Batuhan Yildiz" userId="90f344fc-4655-4923-aeaf-697bba59c1a7" providerId="ADAL" clId="{56FBBF3B-0C1A-4DA3-85D1-A8ED2EAB4583}" dt="2020-05-19T22:16:50.277" v="84" actId="12100"/>
        <pc:sldMkLst>
          <pc:docMk/>
          <pc:sldMk cId="783530848" sldId="599"/>
        </pc:sldMkLst>
        <pc:graphicFrameChg chg="mod">
          <ac:chgData name="Batuhan Yildiz" userId="90f344fc-4655-4923-aeaf-697bba59c1a7" providerId="ADAL" clId="{56FBBF3B-0C1A-4DA3-85D1-A8ED2EAB4583}" dt="2020-05-19T22:16:50.277" v="84" actId="12100"/>
          <ac:graphicFrameMkLst>
            <pc:docMk/>
            <pc:sldMk cId="783530848" sldId="599"/>
            <ac:graphicFrameMk id="9" creationId="{580710EA-282A-47EC-93C4-EC32C29CD39B}"/>
          </ac:graphicFrameMkLst>
        </pc:graphicFrameChg>
      </pc:sldChg>
      <pc:sldChg chg="modSp">
        <pc:chgData name="Batuhan Yildiz" userId="90f344fc-4655-4923-aeaf-697bba59c1a7" providerId="ADAL" clId="{56FBBF3B-0C1A-4DA3-85D1-A8ED2EAB4583}" dt="2020-05-19T22:16:59.611" v="85" actId="12100"/>
        <pc:sldMkLst>
          <pc:docMk/>
          <pc:sldMk cId="2369490167" sldId="600"/>
        </pc:sldMkLst>
        <pc:graphicFrameChg chg="mod">
          <ac:chgData name="Batuhan Yildiz" userId="90f344fc-4655-4923-aeaf-697bba59c1a7" providerId="ADAL" clId="{56FBBF3B-0C1A-4DA3-85D1-A8ED2EAB4583}" dt="2020-05-19T22:16:59.611" v="85" actId="12100"/>
          <ac:graphicFrameMkLst>
            <pc:docMk/>
            <pc:sldMk cId="2369490167" sldId="600"/>
            <ac:graphicFrameMk id="8" creationId="{BC89735D-35A1-4B37-9372-A27C46EE4072}"/>
          </ac:graphicFrameMkLst>
        </pc:graphicFrameChg>
      </pc:sldChg>
      <pc:sldChg chg="modSp">
        <pc:chgData name="Batuhan Yildiz" userId="90f344fc-4655-4923-aeaf-697bba59c1a7" providerId="ADAL" clId="{56FBBF3B-0C1A-4DA3-85D1-A8ED2EAB4583}" dt="2020-05-19T22:19:40.567" v="100" actId="255"/>
        <pc:sldMkLst>
          <pc:docMk/>
          <pc:sldMk cId="1398347698" sldId="602"/>
        </pc:sldMkLst>
        <pc:graphicFrameChg chg="mod">
          <ac:chgData name="Batuhan Yildiz" userId="90f344fc-4655-4923-aeaf-697bba59c1a7" providerId="ADAL" clId="{56FBBF3B-0C1A-4DA3-85D1-A8ED2EAB4583}" dt="2020-05-19T22:19:40.567" v="100" actId="255"/>
          <ac:graphicFrameMkLst>
            <pc:docMk/>
            <pc:sldMk cId="1398347698" sldId="602"/>
            <ac:graphicFrameMk id="43" creationId="{FEF1F9D0-F334-4A9E-9AA9-4DBC8F03075C}"/>
          </ac:graphicFrameMkLst>
        </pc:graphicFrameChg>
      </pc:sldChg>
      <pc:sldChg chg="modSp">
        <pc:chgData name="Batuhan Yildiz" userId="90f344fc-4655-4923-aeaf-697bba59c1a7" providerId="ADAL" clId="{56FBBF3B-0C1A-4DA3-85D1-A8ED2EAB4583}" dt="2020-05-19T22:18:07.359" v="92" actId="255"/>
        <pc:sldMkLst>
          <pc:docMk/>
          <pc:sldMk cId="428745910" sldId="2076136571"/>
        </pc:sldMkLst>
        <pc:graphicFrameChg chg="mod">
          <ac:chgData name="Batuhan Yildiz" userId="90f344fc-4655-4923-aeaf-697bba59c1a7" providerId="ADAL" clId="{56FBBF3B-0C1A-4DA3-85D1-A8ED2EAB4583}" dt="2020-05-19T22:18:07.359" v="92" actId="255"/>
          <ac:graphicFrameMkLst>
            <pc:docMk/>
            <pc:sldMk cId="428745910" sldId="2076136571"/>
            <ac:graphicFrameMk id="7" creationId="{06FC3312-3751-49D5-9529-688AF08D3398}"/>
          </ac:graphicFrameMkLst>
        </pc:graphicFrameChg>
      </pc:sldChg>
      <pc:sldChg chg="modSp mod">
        <pc:chgData name="Batuhan Yildiz" userId="90f344fc-4655-4923-aeaf-697bba59c1a7" providerId="ADAL" clId="{56FBBF3B-0C1A-4DA3-85D1-A8ED2EAB4583}" dt="2020-05-19T22:16:30.249" v="83" actId="12385"/>
        <pc:sldMkLst>
          <pc:docMk/>
          <pc:sldMk cId="4139485802" sldId="2076136636"/>
        </pc:sldMkLst>
        <pc:graphicFrameChg chg="modGraphic">
          <ac:chgData name="Batuhan Yildiz" userId="90f344fc-4655-4923-aeaf-697bba59c1a7" providerId="ADAL" clId="{56FBBF3B-0C1A-4DA3-85D1-A8ED2EAB4583}" dt="2020-05-19T22:16:30.249" v="83" actId="12385"/>
          <ac:graphicFrameMkLst>
            <pc:docMk/>
            <pc:sldMk cId="4139485802" sldId="2076136636"/>
            <ac:graphicFrameMk id="23" creationId="{B0DE46E9-B9D5-4510-A31A-1FBA0F0F23A2}"/>
          </ac:graphicFrameMkLst>
        </pc:graphicFrameChg>
      </pc:sldChg>
      <pc:sldChg chg="ord">
        <pc:chgData name="Batuhan Yildiz" userId="90f344fc-4655-4923-aeaf-697bba59c1a7" providerId="ADAL" clId="{56FBBF3B-0C1A-4DA3-85D1-A8ED2EAB4583}" dt="2020-05-19T19:27:47.990" v="76"/>
        <pc:sldMkLst>
          <pc:docMk/>
          <pc:sldMk cId="364567982" sldId="2076136646"/>
        </pc:sldMkLst>
      </pc:sldChg>
      <pc:sldChg chg="ord">
        <pc:chgData name="Batuhan Yildiz" userId="90f344fc-4655-4923-aeaf-697bba59c1a7" providerId="ADAL" clId="{56FBBF3B-0C1A-4DA3-85D1-A8ED2EAB4583}" dt="2020-05-19T19:28:58.268" v="78"/>
        <pc:sldMkLst>
          <pc:docMk/>
          <pc:sldMk cId="4117970720" sldId="2076136647"/>
        </pc:sldMkLst>
      </pc:sldChg>
      <pc:sldChg chg="modSp">
        <pc:chgData name="Batuhan Yildiz" userId="90f344fc-4655-4923-aeaf-697bba59c1a7" providerId="ADAL" clId="{56FBBF3B-0C1A-4DA3-85D1-A8ED2EAB4583}" dt="2020-05-19T22:20:08.664" v="101" actId="12100"/>
        <pc:sldMkLst>
          <pc:docMk/>
          <pc:sldMk cId="2575335592" sldId="2076136652"/>
        </pc:sldMkLst>
        <pc:graphicFrameChg chg="mod">
          <ac:chgData name="Batuhan Yildiz" userId="90f344fc-4655-4923-aeaf-697bba59c1a7" providerId="ADAL" clId="{56FBBF3B-0C1A-4DA3-85D1-A8ED2EAB4583}" dt="2020-05-19T22:20:08.664" v="101" actId="12100"/>
          <ac:graphicFrameMkLst>
            <pc:docMk/>
            <pc:sldMk cId="2575335592" sldId="2076136652"/>
            <ac:graphicFrameMk id="87" creationId="{9792F5B8-D284-4E2F-8E89-9BB7C415AF50}"/>
          </ac:graphicFrameMkLst>
        </pc:graphicFrameChg>
      </pc:sldChg>
      <pc:sldChg chg="modSp">
        <pc:chgData name="Batuhan Yildiz" userId="90f344fc-4655-4923-aeaf-697bba59c1a7" providerId="ADAL" clId="{56FBBF3B-0C1A-4DA3-85D1-A8ED2EAB4583}" dt="2020-05-19T22:21:26.861" v="109" actId="255"/>
        <pc:sldMkLst>
          <pc:docMk/>
          <pc:sldMk cId="3992590962" sldId="2076136654"/>
        </pc:sldMkLst>
        <pc:graphicFrameChg chg="mod">
          <ac:chgData name="Batuhan Yildiz" userId="90f344fc-4655-4923-aeaf-697bba59c1a7" providerId="ADAL" clId="{56FBBF3B-0C1A-4DA3-85D1-A8ED2EAB4583}" dt="2020-05-19T22:21:26.861" v="109" actId="255"/>
          <ac:graphicFrameMkLst>
            <pc:docMk/>
            <pc:sldMk cId="3992590962" sldId="2076136654"/>
            <ac:graphicFrameMk id="5" creationId="{ACFBD576-BC35-470F-AD93-9943AE29C551}"/>
          </ac:graphicFrameMkLst>
        </pc:graphicFrameChg>
      </pc:sldChg>
      <pc:sldChg chg="modSp">
        <pc:chgData name="Batuhan Yildiz" userId="90f344fc-4655-4923-aeaf-697bba59c1a7" providerId="ADAL" clId="{56FBBF3B-0C1A-4DA3-85D1-A8ED2EAB4583}" dt="2020-05-19T22:21:39.470" v="110" actId="12100"/>
        <pc:sldMkLst>
          <pc:docMk/>
          <pc:sldMk cId="4236357783" sldId="2076136655"/>
        </pc:sldMkLst>
        <pc:graphicFrameChg chg="mod">
          <ac:chgData name="Batuhan Yildiz" userId="90f344fc-4655-4923-aeaf-697bba59c1a7" providerId="ADAL" clId="{56FBBF3B-0C1A-4DA3-85D1-A8ED2EAB4583}" dt="2020-05-19T22:21:39.470" v="110" actId="12100"/>
          <ac:graphicFrameMkLst>
            <pc:docMk/>
            <pc:sldMk cId="4236357783" sldId="2076136655"/>
            <ac:graphicFrameMk id="5" creationId="{99F96923-6F93-4314-845E-DE2C51DDCED2}"/>
          </ac:graphicFrameMkLst>
        </pc:graphicFrameChg>
      </pc:sldChg>
      <pc:sldChg chg="modSp">
        <pc:chgData name="Batuhan Yildiz" userId="90f344fc-4655-4923-aeaf-697bba59c1a7" providerId="ADAL" clId="{56FBBF3B-0C1A-4DA3-85D1-A8ED2EAB4583}" dt="2020-05-19T22:22:00.706" v="113" actId="255"/>
        <pc:sldMkLst>
          <pc:docMk/>
          <pc:sldMk cId="576151350" sldId="2076136663"/>
        </pc:sldMkLst>
        <pc:graphicFrameChg chg="mod">
          <ac:chgData name="Batuhan Yildiz" userId="90f344fc-4655-4923-aeaf-697bba59c1a7" providerId="ADAL" clId="{56FBBF3B-0C1A-4DA3-85D1-A8ED2EAB4583}" dt="2020-05-19T22:22:00.706" v="113" actId="255"/>
          <ac:graphicFrameMkLst>
            <pc:docMk/>
            <pc:sldMk cId="576151350" sldId="2076136663"/>
            <ac:graphicFrameMk id="6" creationId="{B0CC26BA-DFB8-43D6-B002-070DD5FC78D2}"/>
          </ac:graphicFrameMkLst>
        </pc:graphicFrameChg>
      </pc:sldChg>
      <pc:sldChg chg="modSp mod">
        <pc:chgData name="Batuhan Yildiz" userId="90f344fc-4655-4923-aeaf-697bba59c1a7" providerId="ADAL" clId="{56FBBF3B-0C1A-4DA3-85D1-A8ED2EAB4583}" dt="2020-05-19T22:22:17.507" v="119" actId="947"/>
        <pc:sldMkLst>
          <pc:docMk/>
          <pc:sldMk cId="3049863206" sldId="2076136664"/>
        </pc:sldMkLst>
        <pc:spChg chg="mod">
          <ac:chgData name="Batuhan Yildiz" userId="90f344fc-4655-4923-aeaf-697bba59c1a7" providerId="ADAL" clId="{56FBBF3B-0C1A-4DA3-85D1-A8ED2EAB4583}" dt="2020-05-19T22:22:17.507" v="119" actId="947"/>
          <ac:spMkLst>
            <pc:docMk/>
            <pc:sldMk cId="3049863206" sldId="2076136664"/>
            <ac:spMk id="7" creationId="{697BB698-8A02-4A95-8359-2F89451BD2E0}"/>
          </ac:spMkLst>
        </pc:spChg>
        <pc:spChg chg="mod">
          <ac:chgData name="Batuhan Yildiz" userId="90f344fc-4655-4923-aeaf-697bba59c1a7" providerId="ADAL" clId="{56FBBF3B-0C1A-4DA3-85D1-A8ED2EAB4583}" dt="2020-05-19T22:22:13.681" v="116" actId="947"/>
          <ac:spMkLst>
            <pc:docMk/>
            <pc:sldMk cId="3049863206" sldId="2076136664"/>
            <ac:spMk id="8" creationId="{6480B1C8-EB2A-497D-9DE9-1C444812EDFA}"/>
          </ac:spMkLst>
        </pc:spChg>
        <pc:spChg chg="mod">
          <ac:chgData name="Batuhan Yildiz" userId="90f344fc-4655-4923-aeaf-697bba59c1a7" providerId="ADAL" clId="{56FBBF3B-0C1A-4DA3-85D1-A8ED2EAB4583}" dt="2020-05-19T22:22:13.684" v="117" actId="947"/>
          <ac:spMkLst>
            <pc:docMk/>
            <pc:sldMk cId="3049863206" sldId="2076136664"/>
            <ac:spMk id="9" creationId="{E1D581F7-650B-4A10-B2BE-2A7CF4E8B434}"/>
          </ac:spMkLst>
        </pc:spChg>
        <pc:spChg chg="mod">
          <ac:chgData name="Batuhan Yildiz" userId="90f344fc-4655-4923-aeaf-697bba59c1a7" providerId="ADAL" clId="{56FBBF3B-0C1A-4DA3-85D1-A8ED2EAB4583}" dt="2020-05-19T22:22:13.689" v="118" actId="947"/>
          <ac:spMkLst>
            <pc:docMk/>
            <pc:sldMk cId="3049863206" sldId="2076136664"/>
            <ac:spMk id="10" creationId="{59474DAC-E394-408D-A3B2-78E15D318A30}"/>
          </ac:spMkLst>
        </pc:spChg>
      </pc:sldChg>
      <pc:sldChg chg="modSp mod">
        <pc:chgData name="Batuhan Yildiz" userId="90f344fc-4655-4923-aeaf-697bba59c1a7" providerId="ADAL" clId="{56FBBF3B-0C1A-4DA3-85D1-A8ED2EAB4583}" dt="2020-05-19T22:25:20.699" v="127" actId="12385"/>
        <pc:sldMkLst>
          <pc:docMk/>
          <pc:sldMk cId="664316681" sldId="2076136671"/>
        </pc:sldMkLst>
        <pc:graphicFrameChg chg="mod modGraphic">
          <ac:chgData name="Batuhan Yildiz" userId="90f344fc-4655-4923-aeaf-697bba59c1a7" providerId="ADAL" clId="{56FBBF3B-0C1A-4DA3-85D1-A8ED2EAB4583}" dt="2020-05-19T22:25:20.699" v="127" actId="12385"/>
          <ac:graphicFrameMkLst>
            <pc:docMk/>
            <pc:sldMk cId="664316681" sldId="2076136671"/>
            <ac:graphicFrameMk id="5" creationId="{C08CE232-D447-467A-942B-7BF0381757EE}"/>
          </ac:graphicFrameMkLst>
        </pc:graphicFrameChg>
      </pc:sldChg>
      <pc:sldChg chg="modSp">
        <pc:chgData name="Batuhan Yildiz" userId="90f344fc-4655-4923-aeaf-697bba59c1a7" providerId="ADAL" clId="{56FBBF3B-0C1A-4DA3-85D1-A8ED2EAB4583}" dt="2020-05-19T22:23:34.548" v="120" actId="12100"/>
        <pc:sldMkLst>
          <pc:docMk/>
          <pc:sldMk cId="1400860027" sldId="2076136674"/>
        </pc:sldMkLst>
        <pc:graphicFrameChg chg="mod">
          <ac:chgData name="Batuhan Yildiz" userId="90f344fc-4655-4923-aeaf-697bba59c1a7" providerId="ADAL" clId="{56FBBF3B-0C1A-4DA3-85D1-A8ED2EAB4583}" dt="2020-05-19T22:23:34.548" v="120" actId="12100"/>
          <ac:graphicFrameMkLst>
            <pc:docMk/>
            <pc:sldMk cId="1400860027" sldId="2076136674"/>
            <ac:graphicFrameMk id="5" creationId="{44C78A62-EAD4-4FB9-BEC8-25D4F06D852F}"/>
          </ac:graphicFrameMkLst>
        </pc:graphicFrameChg>
      </pc:sldChg>
      <pc:sldChg chg="modSp">
        <pc:chgData name="Batuhan Yildiz" userId="90f344fc-4655-4923-aeaf-697bba59c1a7" providerId="ADAL" clId="{56FBBF3B-0C1A-4DA3-85D1-A8ED2EAB4583}" dt="2020-05-19T22:25:34.486" v="128" actId="12100"/>
        <pc:sldMkLst>
          <pc:docMk/>
          <pc:sldMk cId="1776456625" sldId="2076136676"/>
        </pc:sldMkLst>
        <pc:graphicFrameChg chg="mod">
          <ac:chgData name="Batuhan Yildiz" userId="90f344fc-4655-4923-aeaf-697bba59c1a7" providerId="ADAL" clId="{56FBBF3B-0C1A-4DA3-85D1-A8ED2EAB4583}" dt="2020-05-19T22:25:34.486" v="128" actId="12100"/>
          <ac:graphicFrameMkLst>
            <pc:docMk/>
            <pc:sldMk cId="1776456625" sldId="2076136676"/>
            <ac:graphicFrameMk id="5" creationId="{4C9D9838-DDE5-46DA-820C-29D7C6E20381}"/>
          </ac:graphicFrameMkLst>
        </pc:graphicFrameChg>
      </pc:sldChg>
      <pc:sldChg chg="modSp">
        <pc:chgData name="Batuhan Yildiz" userId="90f344fc-4655-4923-aeaf-697bba59c1a7" providerId="ADAL" clId="{56FBBF3B-0C1A-4DA3-85D1-A8ED2EAB4583}" dt="2020-05-19T22:25:40.842" v="129" actId="12100"/>
        <pc:sldMkLst>
          <pc:docMk/>
          <pc:sldMk cId="2694391453" sldId="2076136678"/>
        </pc:sldMkLst>
        <pc:graphicFrameChg chg="mod">
          <ac:chgData name="Batuhan Yildiz" userId="90f344fc-4655-4923-aeaf-697bba59c1a7" providerId="ADAL" clId="{56FBBF3B-0C1A-4DA3-85D1-A8ED2EAB4583}" dt="2020-05-19T22:25:40.842" v="129" actId="12100"/>
          <ac:graphicFrameMkLst>
            <pc:docMk/>
            <pc:sldMk cId="2694391453" sldId="2076136678"/>
            <ac:graphicFrameMk id="5" creationId="{3F0C86E6-FBC3-46E2-BD89-7A0FCECD7C9E}"/>
          </ac:graphicFrameMkLst>
        </pc:graphicFrameChg>
      </pc:sldChg>
      <pc:sldChg chg="modSp">
        <pc:chgData name="Batuhan Yildiz" userId="90f344fc-4655-4923-aeaf-697bba59c1a7" providerId="ADAL" clId="{56FBBF3B-0C1A-4DA3-85D1-A8ED2EAB4583}" dt="2020-05-19T22:25:57.232" v="131" actId="12100"/>
        <pc:sldMkLst>
          <pc:docMk/>
          <pc:sldMk cId="664196446" sldId="2076136692"/>
        </pc:sldMkLst>
        <pc:graphicFrameChg chg="mod">
          <ac:chgData name="Batuhan Yildiz" userId="90f344fc-4655-4923-aeaf-697bba59c1a7" providerId="ADAL" clId="{56FBBF3B-0C1A-4DA3-85D1-A8ED2EAB4583}" dt="2020-05-19T22:25:57.232" v="131" actId="12100"/>
          <ac:graphicFrameMkLst>
            <pc:docMk/>
            <pc:sldMk cId="664196446" sldId="2076136692"/>
            <ac:graphicFrameMk id="7" creationId="{18FFD0BA-ED18-4F81-8C66-3DA154E8B166}"/>
          </ac:graphicFrameMkLst>
        </pc:graphicFrameChg>
      </pc:sldChg>
      <pc:sldChg chg="modSp">
        <pc:chgData name="Batuhan Yildiz" userId="90f344fc-4655-4923-aeaf-697bba59c1a7" providerId="ADAL" clId="{56FBBF3B-0C1A-4DA3-85D1-A8ED2EAB4583}" dt="2020-05-19T22:26:41.933" v="132" actId="12100"/>
        <pc:sldMkLst>
          <pc:docMk/>
          <pc:sldMk cId="776602614" sldId="2076136697"/>
        </pc:sldMkLst>
        <pc:graphicFrameChg chg="mod">
          <ac:chgData name="Batuhan Yildiz" userId="90f344fc-4655-4923-aeaf-697bba59c1a7" providerId="ADAL" clId="{56FBBF3B-0C1A-4DA3-85D1-A8ED2EAB4583}" dt="2020-05-19T22:26:41.933" v="132" actId="12100"/>
          <ac:graphicFrameMkLst>
            <pc:docMk/>
            <pc:sldMk cId="776602614" sldId="2076136697"/>
            <ac:graphicFrameMk id="65" creationId="{7103A620-1990-4718-988F-41E4F6B5B358}"/>
          </ac:graphicFrameMkLst>
        </pc:graphicFrameChg>
      </pc:sldChg>
      <pc:sldChg chg="modSp">
        <pc:chgData name="Batuhan Yildiz" userId="90f344fc-4655-4923-aeaf-697bba59c1a7" providerId="ADAL" clId="{56FBBF3B-0C1A-4DA3-85D1-A8ED2EAB4583}" dt="2020-05-19T22:26:47.687" v="133" actId="12100"/>
        <pc:sldMkLst>
          <pc:docMk/>
          <pc:sldMk cId="1523218829" sldId="2076136699"/>
        </pc:sldMkLst>
        <pc:graphicFrameChg chg="mod">
          <ac:chgData name="Batuhan Yildiz" userId="90f344fc-4655-4923-aeaf-697bba59c1a7" providerId="ADAL" clId="{56FBBF3B-0C1A-4DA3-85D1-A8ED2EAB4583}" dt="2020-05-19T22:26:47.687" v="133" actId="12100"/>
          <ac:graphicFrameMkLst>
            <pc:docMk/>
            <pc:sldMk cId="1523218829" sldId="2076136699"/>
            <ac:graphicFrameMk id="35" creationId="{D0B76E88-7116-4F9D-BCE3-FD82DC90077B}"/>
          </ac:graphicFrameMkLst>
        </pc:graphicFrameChg>
      </pc:sldChg>
    </pc:docChg>
  </pc:docChgLst>
  <pc:docChgLst>
    <pc:chgData name="Rizwan Hassan" userId="04ec4a88-24aa-4abd-b901-af898e55845d" providerId="ADAL" clId="{55A645A5-8446-4DC7-84B2-3846788E9E4A}"/>
    <pc:docChg chg="custSel modSld sldOrd">
      <pc:chgData name="Rizwan Hassan" userId="04ec4a88-24aa-4abd-b901-af898e55845d" providerId="ADAL" clId="{55A645A5-8446-4DC7-84B2-3846788E9E4A}" dt="2020-10-16T21:45:05.623" v="176" actId="14100"/>
      <pc:docMkLst>
        <pc:docMk/>
      </pc:docMkLst>
      <pc:sldChg chg="modSp mod modNotesTx">
        <pc:chgData name="Rizwan Hassan" userId="04ec4a88-24aa-4abd-b901-af898e55845d" providerId="ADAL" clId="{55A645A5-8446-4DC7-84B2-3846788E9E4A}" dt="2020-10-16T21:41:42.630" v="126" actId="20577"/>
        <pc:sldMkLst>
          <pc:docMk/>
          <pc:sldMk cId="783530848" sldId="599"/>
        </pc:sldMkLst>
        <pc:spChg chg="mod">
          <ac:chgData name="Rizwan Hassan" userId="04ec4a88-24aa-4abd-b901-af898e55845d" providerId="ADAL" clId="{55A645A5-8446-4DC7-84B2-3846788E9E4A}" dt="2020-10-15T20:04:48.989" v="73" actId="1076"/>
          <ac:spMkLst>
            <pc:docMk/>
            <pc:sldMk cId="783530848" sldId="599"/>
            <ac:spMk id="10" creationId="{65CACE8B-44F7-491A-83A9-1D3DD248E43D}"/>
          </ac:spMkLst>
        </pc:spChg>
        <pc:graphicFrameChg chg="mod">
          <ac:chgData name="Rizwan Hassan" userId="04ec4a88-24aa-4abd-b901-af898e55845d" providerId="ADAL" clId="{55A645A5-8446-4DC7-84B2-3846788E9E4A}" dt="2020-10-16T21:41:42.630" v="126" actId="20577"/>
          <ac:graphicFrameMkLst>
            <pc:docMk/>
            <pc:sldMk cId="783530848" sldId="599"/>
            <ac:graphicFrameMk id="9" creationId="{580710EA-282A-47EC-93C4-EC32C29CD39B}"/>
          </ac:graphicFrameMkLst>
        </pc:graphicFrameChg>
      </pc:sldChg>
      <pc:sldChg chg="ord">
        <pc:chgData name="Rizwan Hassan" userId="04ec4a88-24aa-4abd-b901-af898e55845d" providerId="ADAL" clId="{55A645A5-8446-4DC7-84B2-3846788E9E4A}" dt="2020-10-15T20:11:04.602" v="84"/>
        <pc:sldMkLst>
          <pc:docMk/>
          <pc:sldMk cId="1325401877" sldId="603"/>
        </pc:sldMkLst>
      </pc:sldChg>
      <pc:sldChg chg="modNotesTx">
        <pc:chgData name="Rizwan Hassan" userId="04ec4a88-24aa-4abd-b901-af898e55845d" providerId="ADAL" clId="{55A645A5-8446-4DC7-84B2-3846788E9E4A}" dt="2020-10-15T20:08:15.384" v="82" actId="20577"/>
        <pc:sldMkLst>
          <pc:docMk/>
          <pc:sldMk cId="2276845176" sldId="2076136638"/>
        </pc:sldMkLst>
      </pc:sldChg>
      <pc:sldChg chg="modSp mod">
        <pc:chgData name="Rizwan Hassan" userId="04ec4a88-24aa-4abd-b901-af898e55845d" providerId="ADAL" clId="{55A645A5-8446-4DC7-84B2-3846788E9E4A}" dt="2020-10-16T21:42:23.729" v="135" actId="20577"/>
        <pc:sldMkLst>
          <pc:docMk/>
          <pc:sldMk cId="1168460214" sldId="2076136642"/>
        </pc:sldMkLst>
        <pc:graphicFrameChg chg="modGraphic">
          <ac:chgData name="Rizwan Hassan" userId="04ec4a88-24aa-4abd-b901-af898e55845d" providerId="ADAL" clId="{55A645A5-8446-4DC7-84B2-3846788E9E4A}" dt="2020-10-16T21:42:23.729" v="135" actId="20577"/>
          <ac:graphicFrameMkLst>
            <pc:docMk/>
            <pc:sldMk cId="1168460214" sldId="2076136642"/>
            <ac:graphicFrameMk id="14" creationId="{81DA0D0A-6A76-479C-9608-A86440D4607E}"/>
          </ac:graphicFrameMkLst>
        </pc:graphicFrameChg>
      </pc:sldChg>
      <pc:sldChg chg="modSp mod">
        <pc:chgData name="Rizwan Hassan" userId="04ec4a88-24aa-4abd-b901-af898e55845d" providerId="ADAL" clId="{55A645A5-8446-4DC7-84B2-3846788E9E4A}" dt="2020-10-16T21:43:41.472" v="171" actId="20577"/>
        <pc:sldMkLst>
          <pc:docMk/>
          <pc:sldMk cId="2835470576" sldId="2076136645"/>
        </pc:sldMkLst>
        <pc:spChg chg="mod">
          <ac:chgData name="Rizwan Hassan" userId="04ec4a88-24aa-4abd-b901-af898e55845d" providerId="ADAL" clId="{55A645A5-8446-4DC7-84B2-3846788E9E4A}" dt="2020-10-16T21:43:41.472" v="171" actId="20577"/>
          <ac:spMkLst>
            <pc:docMk/>
            <pc:sldMk cId="2835470576" sldId="2076136645"/>
            <ac:spMk id="6" creationId="{E466DD75-8A7F-4686-B27A-FB3C6BEE4C2C}"/>
          </ac:spMkLst>
        </pc:spChg>
        <pc:graphicFrameChg chg="modGraphic">
          <ac:chgData name="Rizwan Hassan" userId="04ec4a88-24aa-4abd-b901-af898e55845d" providerId="ADAL" clId="{55A645A5-8446-4DC7-84B2-3846788E9E4A}" dt="2020-10-16T21:43:23.309" v="138" actId="14100"/>
          <ac:graphicFrameMkLst>
            <pc:docMk/>
            <pc:sldMk cId="2835470576" sldId="2076136645"/>
            <ac:graphicFrameMk id="5" creationId="{BB42184F-CA1B-4A7B-9844-D1A2357E0022}"/>
          </ac:graphicFrameMkLst>
        </pc:graphicFrameChg>
      </pc:sldChg>
      <pc:sldChg chg="mod modShow">
        <pc:chgData name="Rizwan Hassan" userId="04ec4a88-24aa-4abd-b901-af898e55845d" providerId="ADAL" clId="{55A645A5-8446-4DC7-84B2-3846788E9E4A}" dt="2020-10-15T20:11:48.027" v="85" actId="729"/>
        <pc:sldMkLst>
          <pc:docMk/>
          <pc:sldMk cId="3992590962" sldId="2076136654"/>
        </pc:sldMkLst>
      </pc:sldChg>
      <pc:sldChg chg="mod modShow">
        <pc:chgData name="Rizwan Hassan" userId="04ec4a88-24aa-4abd-b901-af898e55845d" providerId="ADAL" clId="{55A645A5-8446-4DC7-84B2-3846788E9E4A}" dt="2020-10-15T20:11:52.515" v="86" actId="729"/>
        <pc:sldMkLst>
          <pc:docMk/>
          <pc:sldMk cId="4236357783" sldId="2076136655"/>
        </pc:sldMkLst>
      </pc:sldChg>
      <pc:sldChg chg="modSp mod">
        <pc:chgData name="Rizwan Hassan" userId="04ec4a88-24aa-4abd-b901-af898e55845d" providerId="ADAL" clId="{55A645A5-8446-4DC7-84B2-3846788E9E4A}" dt="2020-10-16T21:44:25.548" v="172" actId="20577"/>
        <pc:sldMkLst>
          <pc:docMk/>
          <pc:sldMk cId="1771447696" sldId="2076136665"/>
        </pc:sldMkLst>
        <pc:spChg chg="mod">
          <ac:chgData name="Rizwan Hassan" userId="04ec4a88-24aa-4abd-b901-af898e55845d" providerId="ADAL" clId="{55A645A5-8446-4DC7-84B2-3846788E9E4A}" dt="2020-10-16T21:44:25.548" v="172" actId="20577"/>
          <ac:spMkLst>
            <pc:docMk/>
            <pc:sldMk cId="1771447696" sldId="2076136665"/>
            <ac:spMk id="3" creationId="{F7F9C079-1EB3-4F42-8AF7-4181F65F9937}"/>
          </ac:spMkLst>
        </pc:spChg>
      </pc:sldChg>
      <pc:sldChg chg="modSp mod">
        <pc:chgData name="Rizwan Hassan" userId="04ec4a88-24aa-4abd-b901-af898e55845d" providerId="ADAL" clId="{55A645A5-8446-4DC7-84B2-3846788E9E4A}" dt="2020-10-15T20:12:35.342" v="87" actId="122"/>
        <pc:sldMkLst>
          <pc:docMk/>
          <pc:sldMk cId="664316681" sldId="2076136671"/>
        </pc:sldMkLst>
        <pc:graphicFrameChg chg="modGraphic">
          <ac:chgData name="Rizwan Hassan" userId="04ec4a88-24aa-4abd-b901-af898e55845d" providerId="ADAL" clId="{55A645A5-8446-4DC7-84B2-3846788E9E4A}" dt="2020-10-15T20:12:35.342" v="87" actId="122"/>
          <ac:graphicFrameMkLst>
            <pc:docMk/>
            <pc:sldMk cId="664316681" sldId="2076136671"/>
            <ac:graphicFrameMk id="5" creationId="{C08CE232-D447-467A-942B-7BF0381757EE}"/>
          </ac:graphicFrameMkLst>
        </pc:graphicFrameChg>
      </pc:sldChg>
      <pc:sldChg chg="modSp mod">
        <pc:chgData name="Rizwan Hassan" userId="04ec4a88-24aa-4abd-b901-af898e55845d" providerId="ADAL" clId="{55A645A5-8446-4DC7-84B2-3846788E9E4A}" dt="2020-10-16T21:44:52.712" v="174" actId="14100"/>
        <pc:sldMkLst>
          <pc:docMk/>
          <pc:sldMk cId="357102091" sldId="2076136672"/>
        </pc:sldMkLst>
        <pc:graphicFrameChg chg="modGraphic">
          <ac:chgData name="Rizwan Hassan" userId="04ec4a88-24aa-4abd-b901-af898e55845d" providerId="ADAL" clId="{55A645A5-8446-4DC7-84B2-3846788E9E4A}" dt="2020-10-16T21:44:52.712" v="174" actId="14100"/>
          <ac:graphicFrameMkLst>
            <pc:docMk/>
            <pc:sldMk cId="357102091" sldId="2076136672"/>
            <ac:graphicFrameMk id="6" creationId="{40D25BCA-181A-4CF5-B031-3C6F0F7350DA}"/>
          </ac:graphicFrameMkLst>
        </pc:graphicFrameChg>
      </pc:sldChg>
      <pc:sldChg chg="modSp mod">
        <pc:chgData name="Rizwan Hassan" userId="04ec4a88-24aa-4abd-b901-af898e55845d" providerId="ADAL" clId="{55A645A5-8446-4DC7-84B2-3846788E9E4A}" dt="2020-10-16T21:45:05.623" v="176" actId="14100"/>
        <pc:sldMkLst>
          <pc:docMk/>
          <pc:sldMk cId="1100248008" sldId="2076136673"/>
        </pc:sldMkLst>
        <pc:graphicFrameChg chg="mod modGraphic">
          <ac:chgData name="Rizwan Hassan" userId="04ec4a88-24aa-4abd-b901-af898e55845d" providerId="ADAL" clId="{55A645A5-8446-4DC7-84B2-3846788E9E4A}" dt="2020-10-16T21:45:05.623" v="176" actId="14100"/>
          <ac:graphicFrameMkLst>
            <pc:docMk/>
            <pc:sldMk cId="1100248008" sldId="2076136673"/>
            <ac:graphicFrameMk id="6" creationId="{EA658248-1496-4FAD-9CFE-BAE13B30DA44}"/>
          </ac:graphicFrameMkLst>
        </pc:graphicFrameChg>
      </pc:sldChg>
    </pc:docChg>
  </pc:docChgLst>
  <pc:docChgLst>
    <pc:chgData name="Renata Festa" userId="6f22df47-533b-4c2a-a3c1-7f9ad1d63e10" providerId="ADAL" clId="{7D997690-04A4-4675-83D7-2E1CC2ED1A4E}"/>
    <pc:docChg chg="undo redo custSel mod addSld delSld modSld sldOrd addSection delSection modSection">
      <pc:chgData name="Renata Festa" userId="6f22df47-533b-4c2a-a3c1-7f9ad1d63e10" providerId="ADAL" clId="{7D997690-04A4-4675-83D7-2E1CC2ED1A4E}" dt="2020-03-27T17:23:44.570" v="5002" actId="12090"/>
      <pc:docMkLst>
        <pc:docMk/>
      </pc:docMkLst>
      <pc:sldChg chg="addSp delSp modSp mod modShow modNotesTx">
        <pc:chgData name="Renata Festa" userId="6f22df47-533b-4c2a-a3c1-7f9ad1d63e10" providerId="ADAL" clId="{7D997690-04A4-4675-83D7-2E1CC2ED1A4E}" dt="2020-03-24T17:41:22.488" v="2692" actId="962"/>
        <pc:sldMkLst>
          <pc:docMk/>
          <pc:sldMk cId="3235270007" sldId="257"/>
        </pc:sldMkLst>
        <pc:spChg chg="mod">
          <ac:chgData name="Renata Festa" userId="6f22df47-533b-4c2a-a3c1-7f9ad1d63e10" providerId="ADAL" clId="{7D997690-04A4-4675-83D7-2E1CC2ED1A4E}" dt="2020-03-23T12:54:20.104" v="37"/>
          <ac:spMkLst>
            <pc:docMk/>
            <pc:sldMk cId="3235270007" sldId="257"/>
            <ac:spMk id="2" creationId="{EB67312A-9819-43C6-8D84-D9136E6CFFCC}"/>
          </ac:spMkLst>
        </pc:spChg>
        <pc:spChg chg="del">
          <ac:chgData name="Renata Festa" userId="6f22df47-533b-4c2a-a3c1-7f9ad1d63e10" providerId="ADAL" clId="{7D997690-04A4-4675-83D7-2E1CC2ED1A4E}" dt="2020-03-24T14:01:03.490" v="1640" actId="478"/>
          <ac:spMkLst>
            <pc:docMk/>
            <pc:sldMk cId="3235270007" sldId="257"/>
            <ac:spMk id="3" creationId="{F35E8CBB-5A7D-4DEF-BAF7-8DD5D042F9E0}"/>
          </ac:spMkLst>
        </pc:spChg>
        <pc:spChg chg="add del">
          <ac:chgData name="Renata Festa" userId="6f22df47-533b-4c2a-a3c1-7f9ad1d63e10" providerId="ADAL" clId="{7D997690-04A4-4675-83D7-2E1CC2ED1A4E}" dt="2020-03-24T14:01:05.893" v="1641" actId="478"/>
          <ac:spMkLst>
            <pc:docMk/>
            <pc:sldMk cId="3235270007" sldId="257"/>
            <ac:spMk id="4" creationId="{F3616A99-090F-45E1-9334-58D58B148205}"/>
          </ac:spMkLst>
        </pc:spChg>
        <pc:spChg chg="add del mod">
          <ac:chgData name="Renata Festa" userId="6f22df47-533b-4c2a-a3c1-7f9ad1d63e10" providerId="ADAL" clId="{7D997690-04A4-4675-83D7-2E1CC2ED1A4E}" dt="2020-03-23T12:54:26.195" v="39"/>
          <ac:spMkLst>
            <pc:docMk/>
            <pc:sldMk cId="3235270007" sldId="257"/>
            <ac:spMk id="5" creationId="{120C9C47-B2C8-4A72-8228-2C0EAE37E56D}"/>
          </ac:spMkLst>
        </pc:spChg>
        <pc:spChg chg="add mod">
          <ac:chgData name="Renata Festa" userId="6f22df47-533b-4c2a-a3c1-7f9ad1d63e10" providerId="ADAL" clId="{7D997690-04A4-4675-83D7-2E1CC2ED1A4E}" dt="2020-03-24T17:37:41.257" v="2365" actId="164"/>
          <ac:spMkLst>
            <pc:docMk/>
            <pc:sldMk cId="3235270007" sldId="257"/>
            <ac:spMk id="6" creationId="{EDB7564E-95B8-498D-A68B-0F745DF938D7}"/>
          </ac:spMkLst>
        </pc:spChg>
        <pc:spChg chg="add mod">
          <ac:chgData name="Renata Festa" userId="6f22df47-533b-4c2a-a3c1-7f9ad1d63e10" providerId="ADAL" clId="{7D997690-04A4-4675-83D7-2E1CC2ED1A4E}" dt="2020-03-24T17:37:41.257" v="2365" actId="164"/>
          <ac:spMkLst>
            <pc:docMk/>
            <pc:sldMk cId="3235270007" sldId="257"/>
            <ac:spMk id="9" creationId="{3E2A1003-40AF-44B8-BA85-28DCF450597B}"/>
          </ac:spMkLst>
        </pc:spChg>
        <pc:spChg chg="add mod">
          <ac:chgData name="Renata Festa" userId="6f22df47-533b-4c2a-a3c1-7f9ad1d63e10" providerId="ADAL" clId="{7D997690-04A4-4675-83D7-2E1CC2ED1A4E}" dt="2020-03-24T17:37:41.257" v="2365" actId="164"/>
          <ac:spMkLst>
            <pc:docMk/>
            <pc:sldMk cId="3235270007" sldId="257"/>
            <ac:spMk id="10" creationId="{53D98052-D14F-42BA-92BB-9851E65DAB4B}"/>
          </ac:spMkLst>
        </pc:spChg>
        <pc:spChg chg="add mod">
          <ac:chgData name="Renata Festa" userId="6f22df47-533b-4c2a-a3c1-7f9ad1d63e10" providerId="ADAL" clId="{7D997690-04A4-4675-83D7-2E1CC2ED1A4E}" dt="2020-03-24T17:37:41.257" v="2365" actId="164"/>
          <ac:spMkLst>
            <pc:docMk/>
            <pc:sldMk cId="3235270007" sldId="257"/>
            <ac:spMk id="14" creationId="{FCBDD917-082F-4047-8A62-46398353D8FF}"/>
          </ac:spMkLst>
        </pc:spChg>
        <pc:spChg chg="add mod">
          <ac:chgData name="Renata Festa" userId="6f22df47-533b-4c2a-a3c1-7f9ad1d63e10" providerId="ADAL" clId="{7D997690-04A4-4675-83D7-2E1CC2ED1A4E}" dt="2020-03-24T17:37:41.257" v="2365" actId="164"/>
          <ac:spMkLst>
            <pc:docMk/>
            <pc:sldMk cId="3235270007" sldId="257"/>
            <ac:spMk id="16" creationId="{ECEEC552-C320-4B8A-8E19-CCB704187752}"/>
          </ac:spMkLst>
        </pc:spChg>
        <pc:spChg chg="add mod">
          <ac:chgData name="Renata Festa" userId="6f22df47-533b-4c2a-a3c1-7f9ad1d63e10" providerId="ADAL" clId="{7D997690-04A4-4675-83D7-2E1CC2ED1A4E}" dt="2020-03-24T17:37:41.257" v="2365" actId="164"/>
          <ac:spMkLst>
            <pc:docMk/>
            <pc:sldMk cId="3235270007" sldId="257"/>
            <ac:spMk id="17" creationId="{161959DF-3FEF-49EE-AD7F-BC2780D8C697}"/>
          </ac:spMkLst>
        </pc:spChg>
        <pc:spChg chg="add mod">
          <ac:chgData name="Renata Festa" userId="6f22df47-533b-4c2a-a3c1-7f9ad1d63e10" providerId="ADAL" clId="{7D997690-04A4-4675-83D7-2E1CC2ED1A4E}" dt="2020-03-24T17:37:41.257" v="2365" actId="164"/>
          <ac:spMkLst>
            <pc:docMk/>
            <pc:sldMk cId="3235270007" sldId="257"/>
            <ac:spMk id="18" creationId="{4BBA0E84-B9B4-4172-8950-1FCD58746588}"/>
          </ac:spMkLst>
        </pc:spChg>
        <pc:spChg chg="add mod">
          <ac:chgData name="Renata Festa" userId="6f22df47-533b-4c2a-a3c1-7f9ad1d63e10" providerId="ADAL" clId="{7D997690-04A4-4675-83D7-2E1CC2ED1A4E}" dt="2020-03-24T17:37:41.257" v="2365" actId="164"/>
          <ac:spMkLst>
            <pc:docMk/>
            <pc:sldMk cId="3235270007" sldId="257"/>
            <ac:spMk id="27" creationId="{693CA917-DEBE-45D0-8561-ABC9DC2A2B3E}"/>
          </ac:spMkLst>
        </pc:spChg>
        <pc:spChg chg="add mod">
          <ac:chgData name="Renata Festa" userId="6f22df47-533b-4c2a-a3c1-7f9ad1d63e10" providerId="ADAL" clId="{7D997690-04A4-4675-83D7-2E1CC2ED1A4E}" dt="2020-03-24T17:37:41.257" v="2365" actId="164"/>
          <ac:spMkLst>
            <pc:docMk/>
            <pc:sldMk cId="3235270007" sldId="257"/>
            <ac:spMk id="37" creationId="{C1678387-11D3-47A8-BF88-479655335A22}"/>
          </ac:spMkLst>
        </pc:spChg>
        <pc:spChg chg="add mod">
          <ac:chgData name="Renata Festa" userId="6f22df47-533b-4c2a-a3c1-7f9ad1d63e10" providerId="ADAL" clId="{7D997690-04A4-4675-83D7-2E1CC2ED1A4E}" dt="2020-03-24T17:37:41.257" v="2365" actId="164"/>
          <ac:spMkLst>
            <pc:docMk/>
            <pc:sldMk cId="3235270007" sldId="257"/>
            <ac:spMk id="38" creationId="{E12235C6-BFFD-4659-B7A0-C596D372C69B}"/>
          </ac:spMkLst>
        </pc:spChg>
        <pc:spChg chg="add mod">
          <ac:chgData name="Renata Festa" userId="6f22df47-533b-4c2a-a3c1-7f9ad1d63e10" providerId="ADAL" clId="{7D997690-04A4-4675-83D7-2E1CC2ED1A4E}" dt="2020-03-24T17:37:41.257" v="2365" actId="164"/>
          <ac:spMkLst>
            <pc:docMk/>
            <pc:sldMk cId="3235270007" sldId="257"/>
            <ac:spMk id="44" creationId="{D95A261B-B6C0-4FAF-B95D-FE32FC45A872}"/>
          </ac:spMkLst>
        </pc:spChg>
        <pc:spChg chg="add mod">
          <ac:chgData name="Renata Festa" userId="6f22df47-533b-4c2a-a3c1-7f9ad1d63e10" providerId="ADAL" clId="{7D997690-04A4-4675-83D7-2E1CC2ED1A4E}" dt="2020-03-24T17:37:41.257" v="2365" actId="164"/>
          <ac:spMkLst>
            <pc:docMk/>
            <pc:sldMk cId="3235270007" sldId="257"/>
            <ac:spMk id="45" creationId="{8FF55B84-B17D-4EFB-9E46-90AE337A7349}"/>
          </ac:spMkLst>
        </pc:spChg>
        <pc:grpChg chg="add mod">
          <ac:chgData name="Renata Festa" userId="6f22df47-533b-4c2a-a3c1-7f9ad1d63e10" providerId="ADAL" clId="{7D997690-04A4-4675-83D7-2E1CC2ED1A4E}" dt="2020-03-24T17:41:22.488" v="2692" actId="962"/>
          <ac:grpSpMkLst>
            <pc:docMk/>
            <pc:sldMk cId="3235270007" sldId="257"/>
            <ac:grpSpMk id="3" creationId="{4D34517C-A9CA-4D67-9E91-2CBD2D1B944D}"/>
          </ac:grpSpMkLst>
        </pc:grpChg>
        <pc:grpChg chg="add mod">
          <ac:chgData name="Renata Festa" userId="6f22df47-533b-4c2a-a3c1-7f9ad1d63e10" providerId="ADAL" clId="{7D997690-04A4-4675-83D7-2E1CC2ED1A4E}" dt="2020-03-24T17:37:41.257" v="2365" actId="164"/>
          <ac:grpSpMkLst>
            <pc:docMk/>
            <pc:sldMk cId="3235270007" sldId="257"/>
            <ac:grpSpMk id="19" creationId="{469D03F4-DEDA-4EA7-A144-54F37A55B242}"/>
          </ac:grpSpMkLst>
        </pc:grpChg>
        <pc:grpChg chg="add mod">
          <ac:chgData name="Renata Festa" userId="6f22df47-533b-4c2a-a3c1-7f9ad1d63e10" providerId="ADAL" clId="{7D997690-04A4-4675-83D7-2E1CC2ED1A4E}" dt="2020-03-24T17:37:41.257" v="2365" actId="164"/>
          <ac:grpSpMkLst>
            <pc:docMk/>
            <pc:sldMk cId="3235270007" sldId="257"/>
            <ac:grpSpMk id="22" creationId="{06810C62-B434-4EEF-A49F-E1995C8EEE76}"/>
          </ac:grpSpMkLst>
        </pc:grpChg>
        <pc:grpChg chg="add mod">
          <ac:chgData name="Renata Festa" userId="6f22df47-533b-4c2a-a3c1-7f9ad1d63e10" providerId="ADAL" clId="{7D997690-04A4-4675-83D7-2E1CC2ED1A4E}" dt="2020-03-24T17:37:41.257" v="2365" actId="164"/>
          <ac:grpSpMkLst>
            <pc:docMk/>
            <pc:sldMk cId="3235270007" sldId="257"/>
            <ac:grpSpMk id="28" creationId="{0438842F-E604-43D4-8894-732D926E0D21}"/>
          </ac:grpSpMkLst>
        </pc:grpChg>
        <pc:grpChg chg="add mod">
          <ac:chgData name="Renata Festa" userId="6f22df47-533b-4c2a-a3c1-7f9ad1d63e10" providerId="ADAL" clId="{7D997690-04A4-4675-83D7-2E1CC2ED1A4E}" dt="2020-03-24T17:37:41.257" v="2365" actId="164"/>
          <ac:grpSpMkLst>
            <pc:docMk/>
            <pc:sldMk cId="3235270007" sldId="257"/>
            <ac:grpSpMk id="32" creationId="{418424C3-0316-4737-8B67-DB7EB144EC94}"/>
          </ac:grpSpMkLst>
        </pc:grpChg>
        <pc:grpChg chg="add mod">
          <ac:chgData name="Renata Festa" userId="6f22df47-533b-4c2a-a3c1-7f9ad1d63e10" providerId="ADAL" clId="{7D997690-04A4-4675-83D7-2E1CC2ED1A4E}" dt="2020-03-24T17:37:41.257" v="2365" actId="164"/>
          <ac:grpSpMkLst>
            <pc:docMk/>
            <pc:sldMk cId="3235270007" sldId="257"/>
            <ac:grpSpMk id="39" creationId="{F23EB9B5-375F-499C-9D19-074944059085}"/>
          </ac:grpSpMkLst>
        </pc:grpChg>
        <pc:cxnChg chg="add mod">
          <ac:chgData name="Renata Festa" userId="6f22df47-533b-4c2a-a3c1-7f9ad1d63e10" providerId="ADAL" clId="{7D997690-04A4-4675-83D7-2E1CC2ED1A4E}" dt="2020-03-24T17:37:41.257" v="2365" actId="164"/>
          <ac:cxnSpMkLst>
            <pc:docMk/>
            <pc:sldMk cId="3235270007" sldId="257"/>
            <ac:cxnSpMk id="7" creationId="{B6CA9BDF-3F50-427B-B968-73FEB652A872}"/>
          </ac:cxnSpMkLst>
        </pc:cxnChg>
        <pc:cxnChg chg="add mod">
          <ac:chgData name="Renata Festa" userId="6f22df47-533b-4c2a-a3c1-7f9ad1d63e10" providerId="ADAL" clId="{7D997690-04A4-4675-83D7-2E1CC2ED1A4E}" dt="2020-03-24T17:37:41.257" v="2365" actId="164"/>
          <ac:cxnSpMkLst>
            <pc:docMk/>
            <pc:sldMk cId="3235270007" sldId="257"/>
            <ac:cxnSpMk id="8" creationId="{3CF66CF4-251C-479C-8DFD-DA97C8AA0F0C}"/>
          </ac:cxnSpMkLst>
        </pc:cxnChg>
        <pc:cxnChg chg="add mod">
          <ac:chgData name="Renata Festa" userId="6f22df47-533b-4c2a-a3c1-7f9ad1d63e10" providerId="ADAL" clId="{7D997690-04A4-4675-83D7-2E1CC2ED1A4E}" dt="2020-03-24T17:37:41.257" v="2365" actId="164"/>
          <ac:cxnSpMkLst>
            <pc:docMk/>
            <pc:sldMk cId="3235270007" sldId="257"/>
            <ac:cxnSpMk id="11" creationId="{5BEF7A87-9DAA-4FFF-94AB-B054732AC944}"/>
          </ac:cxnSpMkLst>
        </pc:cxnChg>
        <pc:cxnChg chg="add mod">
          <ac:chgData name="Renata Festa" userId="6f22df47-533b-4c2a-a3c1-7f9ad1d63e10" providerId="ADAL" clId="{7D997690-04A4-4675-83D7-2E1CC2ED1A4E}" dt="2020-03-24T17:37:41.257" v="2365" actId="164"/>
          <ac:cxnSpMkLst>
            <pc:docMk/>
            <pc:sldMk cId="3235270007" sldId="257"/>
            <ac:cxnSpMk id="12" creationId="{19502B52-5A05-47BA-861C-ACD7AAC7738D}"/>
          </ac:cxnSpMkLst>
        </pc:cxnChg>
        <pc:cxnChg chg="add mod">
          <ac:chgData name="Renata Festa" userId="6f22df47-533b-4c2a-a3c1-7f9ad1d63e10" providerId="ADAL" clId="{7D997690-04A4-4675-83D7-2E1CC2ED1A4E}" dt="2020-03-24T17:37:41.257" v="2365" actId="164"/>
          <ac:cxnSpMkLst>
            <pc:docMk/>
            <pc:sldMk cId="3235270007" sldId="257"/>
            <ac:cxnSpMk id="13" creationId="{3D38FC40-1040-41CB-B8F4-3B028BE9B3C4}"/>
          </ac:cxnSpMkLst>
        </pc:cxnChg>
        <pc:cxnChg chg="add mod">
          <ac:chgData name="Renata Festa" userId="6f22df47-533b-4c2a-a3c1-7f9ad1d63e10" providerId="ADAL" clId="{7D997690-04A4-4675-83D7-2E1CC2ED1A4E}" dt="2020-03-24T17:37:41.257" v="2365" actId="164"/>
          <ac:cxnSpMkLst>
            <pc:docMk/>
            <pc:sldMk cId="3235270007" sldId="257"/>
            <ac:cxnSpMk id="15" creationId="{4EBD0CCB-611C-4FD5-948D-F5697EED421A}"/>
          </ac:cxnSpMkLst>
        </pc:cxnChg>
        <pc:cxnChg chg="add mod">
          <ac:chgData name="Renata Festa" userId="6f22df47-533b-4c2a-a3c1-7f9ad1d63e10" providerId="ADAL" clId="{7D997690-04A4-4675-83D7-2E1CC2ED1A4E}" dt="2020-03-24T17:37:41.257" v="2365" actId="164"/>
          <ac:cxnSpMkLst>
            <pc:docMk/>
            <pc:sldMk cId="3235270007" sldId="257"/>
            <ac:cxnSpMk id="25" creationId="{B5F70571-79C1-493D-ADDD-BE3B9275586D}"/>
          </ac:cxnSpMkLst>
        </pc:cxnChg>
        <pc:cxnChg chg="add mod">
          <ac:chgData name="Renata Festa" userId="6f22df47-533b-4c2a-a3c1-7f9ad1d63e10" providerId="ADAL" clId="{7D997690-04A4-4675-83D7-2E1CC2ED1A4E}" dt="2020-03-24T17:37:41.257" v="2365" actId="164"/>
          <ac:cxnSpMkLst>
            <pc:docMk/>
            <pc:sldMk cId="3235270007" sldId="257"/>
            <ac:cxnSpMk id="26" creationId="{119B66B4-4D7A-467A-B3CE-BEBB005ED6AA}"/>
          </ac:cxnSpMkLst>
        </pc:cxnChg>
        <pc:cxnChg chg="add mod">
          <ac:chgData name="Renata Festa" userId="6f22df47-533b-4c2a-a3c1-7f9ad1d63e10" providerId="ADAL" clId="{7D997690-04A4-4675-83D7-2E1CC2ED1A4E}" dt="2020-03-24T17:37:41.257" v="2365" actId="164"/>
          <ac:cxnSpMkLst>
            <pc:docMk/>
            <pc:sldMk cId="3235270007" sldId="257"/>
            <ac:cxnSpMk id="35" creationId="{BB1BC3D7-28B2-4A1C-8526-B0123B2A2446}"/>
          </ac:cxnSpMkLst>
        </pc:cxnChg>
        <pc:cxnChg chg="add mod">
          <ac:chgData name="Renata Festa" userId="6f22df47-533b-4c2a-a3c1-7f9ad1d63e10" providerId="ADAL" clId="{7D997690-04A4-4675-83D7-2E1CC2ED1A4E}" dt="2020-03-24T17:37:41.257" v="2365" actId="164"/>
          <ac:cxnSpMkLst>
            <pc:docMk/>
            <pc:sldMk cId="3235270007" sldId="257"/>
            <ac:cxnSpMk id="36" creationId="{8A808728-50BE-44C3-B429-1C76E0B3F888}"/>
          </ac:cxnSpMkLst>
        </pc:cxnChg>
        <pc:cxnChg chg="add mod">
          <ac:chgData name="Renata Festa" userId="6f22df47-533b-4c2a-a3c1-7f9ad1d63e10" providerId="ADAL" clId="{7D997690-04A4-4675-83D7-2E1CC2ED1A4E}" dt="2020-03-24T17:37:41.257" v="2365" actId="164"/>
          <ac:cxnSpMkLst>
            <pc:docMk/>
            <pc:sldMk cId="3235270007" sldId="257"/>
            <ac:cxnSpMk id="42" creationId="{4EF5167A-90DB-4CE1-9179-93A7F342132F}"/>
          </ac:cxnSpMkLst>
        </pc:cxnChg>
        <pc:cxnChg chg="add mod">
          <ac:chgData name="Renata Festa" userId="6f22df47-533b-4c2a-a3c1-7f9ad1d63e10" providerId="ADAL" clId="{7D997690-04A4-4675-83D7-2E1CC2ED1A4E}" dt="2020-03-24T17:37:41.257" v="2365" actId="164"/>
          <ac:cxnSpMkLst>
            <pc:docMk/>
            <pc:sldMk cId="3235270007" sldId="257"/>
            <ac:cxnSpMk id="43" creationId="{8929777F-4906-45BC-8814-3E8BC7F44D99}"/>
          </ac:cxnSpMkLst>
        </pc:cxnChg>
        <pc:cxnChg chg="add mod">
          <ac:chgData name="Renata Festa" userId="6f22df47-533b-4c2a-a3c1-7f9ad1d63e10" providerId="ADAL" clId="{7D997690-04A4-4675-83D7-2E1CC2ED1A4E}" dt="2020-03-24T17:37:41.257" v="2365" actId="164"/>
          <ac:cxnSpMkLst>
            <pc:docMk/>
            <pc:sldMk cId="3235270007" sldId="257"/>
            <ac:cxnSpMk id="46" creationId="{6D162B8A-4C86-4B87-95A1-C21D98DE01CD}"/>
          </ac:cxnSpMkLst>
        </pc:cxnChg>
        <pc:cxnChg chg="add mod">
          <ac:chgData name="Renata Festa" userId="6f22df47-533b-4c2a-a3c1-7f9ad1d63e10" providerId="ADAL" clId="{7D997690-04A4-4675-83D7-2E1CC2ED1A4E}" dt="2020-03-24T17:37:41.257" v="2365" actId="164"/>
          <ac:cxnSpMkLst>
            <pc:docMk/>
            <pc:sldMk cId="3235270007" sldId="257"/>
            <ac:cxnSpMk id="47" creationId="{7B27DA6E-9183-47D0-8D8D-11A9E977A825}"/>
          </ac:cxnSpMkLst>
        </pc:cxnChg>
        <pc:cxnChg chg="add mod">
          <ac:chgData name="Renata Festa" userId="6f22df47-533b-4c2a-a3c1-7f9ad1d63e10" providerId="ADAL" clId="{7D997690-04A4-4675-83D7-2E1CC2ED1A4E}" dt="2020-03-24T17:37:41.257" v="2365" actId="164"/>
          <ac:cxnSpMkLst>
            <pc:docMk/>
            <pc:sldMk cId="3235270007" sldId="257"/>
            <ac:cxnSpMk id="48" creationId="{79187E3D-AC1C-49DD-9E20-066D891BECF7}"/>
          </ac:cxnSpMkLst>
        </pc:cxnChg>
        <pc:cxnChg chg="add mod">
          <ac:chgData name="Renata Festa" userId="6f22df47-533b-4c2a-a3c1-7f9ad1d63e10" providerId="ADAL" clId="{7D997690-04A4-4675-83D7-2E1CC2ED1A4E}" dt="2020-03-24T17:37:41.257" v="2365" actId="164"/>
          <ac:cxnSpMkLst>
            <pc:docMk/>
            <pc:sldMk cId="3235270007" sldId="257"/>
            <ac:cxnSpMk id="49" creationId="{28C7AB2B-4C0F-46A3-B7FD-18FAD4CAA43D}"/>
          </ac:cxnSpMkLst>
        </pc:cxnChg>
      </pc:sldChg>
      <pc:sldChg chg="addSp delSp modSp mod">
        <pc:chgData name="Renata Festa" userId="6f22df47-533b-4c2a-a3c1-7f9ad1d63e10" providerId="ADAL" clId="{7D997690-04A4-4675-83D7-2E1CC2ED1A4E}" dt="2020-03-24T17:38:05.093" v="2415" actId="962"/>
        <pc:sldMkLst>
          <pc:docMk/>
          <pc:sldMk cId="1196121053" sldId="260"/>
        </pc:sldMkLst>
        <pc:spChg chg="mod">
          <ac:chgData name="Renata Festa" userId="6f22df47-533b-4c2a-a3c1-7f9ad1d63e10" providerId="ADAL" clId="{7D997690-04A4-4675-83D7-2E1CC2ED1A4E}" dt="2020-03-20T18:48:30.372" v="0"/>
          <ac:spMkLst>
            <pc:docMk/>
            <pc:sldMk cId="1196121053" sldId="260"/>
            <ac:spMk id="4" creationId="{5D85DF47-300F-4085-B774-DDE734B96F99}"/>
          </ac:spMkLst>
        </pc:spChg>
        <pc:spChg chg="add del mod">
          <ac:chgData name="Renata Festa" userId="6f22df47-533b-4c2a-a3c1-7f9ad1d63e10" providerId="ADAL" clId="{7D997690-04A4-4675-83D7-2E1CC2ED1A4E}" dt="2020-03-24T17:38:05.093" v="2415" actId="962"/>
          <ac:spMkLst>
            <pc:docMk/>
            <pc:sldMk cId="1196121053" sldId="260"/>
            <ac:spMk id="6" creationId="{0B24CF9C-EA03-4678-8221-3892B00F4889}"/>
          </ac:spMkLst>
        </pc:spChg>
        <pc:spChg chg="add">
          <ac:chgData name="Renata Festa" userId="6f22df47-533b-4c2a-a3c1-7f9ad1d63e10" providerId="ADAL" clId="{7D997690-04A4-4675-83D7-2E1CC2ED1A4E}" dt="2020-03-24T17:35:45.617" v="2362"/>
          <ac:spMkLst>
            <pc:docMk/>
            <pc:sldMk cId="1196121053" sldId="260"/>
            <ac:spMk id="16" creationId="{2BFCE26A-066E-4A38-932B-6CCAA6CE1249}"/>
          </ac:spMkLst>
        </pc:spChg>
        <pc:grpChg chg="add">
          <ac:chgData name="Renata Festa" userId="6f22df47-533b-4c2a-a3c1-7f9ad1d63e10" providerId="ADAL" clId="{7D997690-04A4-4675-83D7-2E1CC2ED1A4E}" dt="2020-03-24T17:35:45.617" v="2362"/>
          <ac:grpSpMkLst>
            <pc:docMk/>
            <pc:sldMk cId="1196121053" sldId="260"/>
            <ac:grpSpMk id="7" creationId="{261D9595-CE7D-4D58-A1AF-FD629EB2B795}"/>
          </ac:grpSpMkLst>
        </pc:grpChg>
      </pc:sldChg>
      <pc:sldChg chg="del mod modShow">
        <pc:chgData name="Renata Festa" userId="6f22df47-533b-4c2a-a3c1-7f9ad1d63e10" providerId="ADAL" clId="{7D997690-04A4-4675-83D7-2E1CC2ED1A4E}" dt="2020-03-24T14:26:08.878" v="1810" actId="47"/>
        <pc:sldMkLst>
          <pc:docMk/>
          <pc:sldMk cId="4267675391" sldId="531"/>
        </pc:sldMkLst>
      </pc:sldChg>
      <pc:sldChg chg="modAnim">
        <pc:chgData name="Renata Festa" userId="6f22df47-533b-4c2a-a3c1-7f9ad1d63e10" providerId="ADAL" clId="{7D997690-04A4-4675-83D7-2E1CC2ED1A4E}" dt="2020-03-20T18:53:09.583" v="22"/>
        <pc:sldMkLst>
          <pc:docMk/>
          <pc:sldMk cId="2621600474" sldId="534"/>
        </pc:sldMkLst>
      </pc:sldChg>
      <pc:sldChg chg="del mod modShow">
        <pc:chgData name="Renata Festa" userId="6f22df47-533b-4c2a-a3c1-7f9ad1d63e10" providerId="ADAL" clId="{7D997690-04A4-4675-83D7-2E1CC2ED1A4E}" dt="2020-03-24T14:26:06.816" v="1809" actId="47"/>
        <pc:sldMkLst>
          <pc:docMk/>
          <pc:sldMk cId="1861621179" sldId="535"/>
        </pc:sldMkLst>
      </pc:sldChg>
      <pc:sldChg chg="mod ord modShow">
        <pc:chgData name="Renata Festa" userId="6f22df47-533b-4c2a-a3c1-7f9ad1d63e10" providerId="ADAL" clId="{7D997690-04A4-4675-83D7-2E1CC2ED1A4E}" dt="2020-03-24T16:04:19.768" v="2116"/>
        <pc:sldMkLst>
          <pc:docMk/>
          <pc:sldMk cId="2980146838" sldId="560"/>
        </pc:sldMkLst>
      </pc:sldChg>
      <pc:sldChg chg="modSp">
        <pc:chgData name="Renata Festa" userId="6f22df47-533b-4c2a-a3c1-7f9ad1d63e10" providerId="ADAL" clId="{7D997690-04A4-4675-83D7-2E1CC2ED1A4E}" dt="2020-03-20T18:49:40.154" v="1"/>
        <pc:sldMkLst>
          <pc:docMk/>
          <pc:sldMk cId="1615560134" sldId="562"/>
        </pc:sldMkLst>
        <pc:spChg chg="mod">
          <ac:chgData name="Renata Festa" userId="6f22df47-533b-4c2a-a3c1-7f9ad1d63e10" providerId="ADAL" clId="{7D997690-04A4-4675-83D7-2E1CC2ED1A4E}" dt="2020-03-20T18:49:40.154" v="1"/>
          <ac:spMkLst>
            <pc:docMk/>
            <pc:sldMk cId="1615560134" sldId="562"/>
            <ac:spMk id="3" creationId="{859B2BAE-A383-4E74-B3CF-9AC64DA11727}"/>
          </ac:spMkLst>
        </pc:spChg>
      </pc:sldChg>
      <pc:sldChg chg="del mod modShow">
        <pc:chgData name="Renata Festa" userId="6f22df47-533b-4c2a-a3c1-7f9ad1d63e10" providerId="ADAL" clId="{7D997690-04A4-4675-83D7-2E1CC2ED1A4E}" dt="2020-03-24T14:26:03.342" v="1808" actId="47"/>
        <pc:sldMkLst>
          <pc:docMk/>
          <pc:sldMk cId="3735096506" sldId="563"/>
        </pc:sldMkLst>
      </pc:sldChg>
      <pc:sldChg chg="addSp delSp modSp mod modAnim modNotesTx">
        <pc:chgData name="Renata Festa" userId="6f22df47-533b-4c2a-a3c1-7f9ad1d63e10" providerId="ADAL" clId="{7D997690-04A4-4675-83D7-2E1CC2ED1A4E}" dt="2020-03-24T14:28:03.031" v="1837" actId="478"/>
        <pc:sldMkLst>
          <pc:docMk/>
          <pc:sldMk cId="4221783869" sldId="566"/>
        </pc:sldMkLst>
        <pc:spChg chg="mod">
          <ac:chgData name="Renata Festa" userId="6f22df47-533b-4c2a-a3c1-7f9ad1d63e10" providerId="ADAL" clId="{7D997690-04A4-4675-83D7-2E1CC2ED1A4E}" dt="2020-03-24T14:27:19.126" v="1829"/>
          <ac:spMkLst>
            <pc:docMk/>
            <pc:sldMk cId="4221783869" sldId="566"/>
            <ac:spMk id="2" creationId="{EB67312A-9819-43C6-8D84-D9136E6CFFCC}"/>
          </ac:spMkLst>
        </pc:spChg>
        <pc:spChg chg="del">
          <ac:chgData name="Renata Festa" userId="6f22df47-533b-4c2a-a3c1-7f9ad1d63e10" providerId="ADAL" clId="{7D997690-04A4-4675-83D7-2E1CC2ED1A4E}" dt="2020-03-24T14:27:27.667" v="1830" actId="478"/>
          <ac:spMkLst>
            <pc:docMk/>
            <pc:sldMk cId="4221783869" sldId="566"/>
            <ac:spMk id="3" creationId="{F35E8CBB-5A7D-4DEF-BAF7-8DD5D042F9E0}"/>
          </ac:spMkLst>
        </pc:spChg>
        <pc:spChg chg="del">
          <ac:chgData name="Renata Festa" userId="6f22df47-533b-4c2a-a3c1-7f9ad1d63e10" providerId="ADAL" clId="{7D997690-04A4-4675-83D7-2E1CC2ED1A4E}" dt="2020-03-24T14:28:03.031" v="1837" actId="478"/>
          <ac:spMkLst>
            <pc:docMk/>
            <pc:sldMk cId="4221783869" sldId="566"/>
            <ac:spMk id="4" creationId="{F3616A99-090F-45E1-9334-58D58B148205}"/>
          </ac:spMkLst>
        </pc:spChg>
        <pc:spChg chg="add del">
          <ac:chgData name="Renata Festa" userId="6f22df47-533b-4c2a-a3c1-7f9ad1d63e10" providerId="ADAL" clId="{7D997690-04A4-4675-83D7-2E1CC2ED1A4E}" dt="2020-03-24T14:27:36.085" v="1832"/>
          <ac:spMkLst>
            <pc:docMk/>
            <pc:sldMk cId="4221783869" sldId="566"/>
            <ac:spMk id="6" creationId="{5EBDB0B5-B11A-4B08-9CC3-AE9D75957C1F}"/>
          </ac:spMkLst>
        </pc:spChg>
        <pc:spChg chg="add del">
          <ac:chgData name="Renata Festa" userId="6f22df47-533b-4c2a-a3c1-7f9ad1d63e10" providerId="ADAL" clId="{7D997690-04A4-4675-83D7-2E1CC2ED1A4E}" dt="2020-03-24T14:27:36.085" v="1832"/>
          <ac:spMkLst>
            <pc:docMk/>
            <pc:sldMk cId="4221783869" sldId="566"/>
            <ac:spMk id="7" creationId="{33EF053B-0CE6-4015-A7E4-7965960B1AD5}"/>
          </ac:spMkLst>
        </pc:spChg>
        <pc:spChg chg="add del">
          <ac:chgData name="Renata Festa" userId="6f22df47-533b-4c2a-a3c1-7f9ad1d63e10" providerId="ADAL" clId="{7D997690-04A4-4675-83D7-2E1CC2ED1A4E}" dt="2020-03-24T14:27:36.085" v="1832"/>
          <ac:spMkLst>
            <pc:docMk/>
            <pc:sldMk cId="4221783869" sldId="566"/>
            <ac:spMk id="8" creationId="{A86D2AD5-A172-4045-8913-491A728229DF}"/>
          </ac:spMkLst>
        </pc:spChg>
        <pc:spChg chg="add del">
          <ac:chgData name="Renata Festa" userId="6f22df47-533b-4c2a-a3c1-7f9ad1d63e10" providerId="ADAL" clId="{7D997690-04A4-4675-83D7-2E1CC2ED1A4E}" dt="2020-03-24T14:27:36.085" v="1832"/>
          <ac:spMkLst>
            <pc:docMk/>
            <pc:sldMk cId="4221783869" sldId="566"/>
            <ac:spMk id="9" creationId="{47C3FDF1-39B8-4E35-8E1F-1D2025A295BC}"/>
          </ac:spMkLst>
        </pc:spChg>
        <pc:spChg chg="add del">
          <ac:chgData name="Renata Festa" userId="6f22df47-533b-4c2a-a3c1-7f9ad1d63e10" providerId="ADAL" clId="{7D997690-04A4-4675-83D7-2E1CC2ED1A4E}" dt="2020-03-24T14:27:36.085" v="1832"/>
          <ac:spMkLst>
            <pc:docMk/>
            <pc:sldMk cId="4221783869" sldId="566"/>
            <ac:spMk id="10" creationId="{F9682F92-1972-43A0-AE3E-3724B22FE061}"/>
          </ac:spMkLst>
        </pc:spChg>
        <pc:spChg chg="add del">
          <ac:chgData name="Renata Festa" userId="6f22df47-533b-4c2a-a3c1-7f9ad1d63e10" providerId="ADAL" clId="{7D997690-04A4-4675-83D7-2E1CC2ED1A4E}" dt="2020-03-24T14:27:36.085" v="1832"/>
          <ac:spMkLst>
            <pc:docMk/>
            <pc:sldMk cId="4221783869" sldId="566"/>
            <ac:spMk id="11" creationId="{DB6E9A94-30EE-4AAD-B8BF-B27AD93C78D4}"/>
          </ac:spMkLst>
        </pc:spChg>
        <pc:spChg chg="add del">
          <ac:chgData name="Renata Festa" userId="6f22df47-533b-4c2a-a3c1-7f9ad1d63e10" providerId="ADAL" clId="{7D997690-04A4-4675-83D7-2E1CC2ED1A4E}" dt="2020-03-24T14:27:36.085" v="1832"/>
          <ac:spMkLst>
            <pc:docMk/>
            <pc:sldMk cId="4221783869" sldId="566"/>
            <ac:spMk id="12" creationId="{AC789E82-967C-4787-B7D9-10E38579BB3A}"/>
          </ac:spMkLst>
        </pc:spChg>
        <pc:spChg chg="add mod">
          <ac:chgData name="Renata Festa" userId="6f22df47-533b-4c2a-a3c1-7f9ad1d63e10" providerId="ADAL" clId="{7D997690-04A4-4675-83D7-2E1CC2ED1A4E}" dt="2020-03-24T14:27:41.775" v="1834" actId="1076"/>
          <ac:spMkLst>
            <pc:docMk/>
            <pc:sldMk cId="4221783869" sldId="566"/>
            <ac:spMk id="13" creationId="{7E1F657D-671F-46B0-954E-21F31BE1E988}"/>
          </ac:spMkLst>
        </pc:spChg>
        <pc:spChg chg="add mod">
          <ac:chgData name="Renata Festa" userId="6f22df47-533b-4c2a-a3c1-7f9ad1d63e10" providerId="ADAL" clId="{7D997690-04A4-4675-83D7-2E1CC2ED1A4E}" dt="2020-03-24T14:27:41.775" v="1834" actId="1076"/>
          <ac:spMkLst>
            <pc:docMk/>
            <pc:sldMk cId="4221783869" sldId="566"/>
            <ac:spMk id="14" creationId="{2624B2E8-8694-4C65-AD93-3BC649C3965F}"/>
          </ac:spMkLst>
        </pc:spChg>
        <pc:spChg chg="add mod">
          <ac:chgData name="Renata Festa" userId="6f22df47-533b-4c2a-a3c1-7f9ad1d63e10" providerId="ADAL" clId="{7D997690-04A4-4675-83D7-2E1CC2ED1A4E}" dt="2020-03-24T14:27:41.775" v="1834" actId="1076"/>
          <ac:spMkLst>
            <pc:docMk/>
            <pc:sldMk cId="4221783869" sldId="566"/>
            <ac:spMk id="15" creationId="{61C92396-E779-4B67-928B-BF6248F77FE0}"/>
          </ac:spMkLst>
        </pc:spChg>
        <pc:spChg chg="add mod">
          <ac:chgData name="Renata Festa" userId="6f22df47-533b-4c2a-a3c1-7f9ad1d63e10" providerId="ADAL" clId="{7D997690-04A4-4675-83D7-2E1CC2ED1A4E}" dt="2020-03-24T14:27:41.775" v="1834" actId="1076"/>
          <ac:spMkLst>
            <pc:docMk/>
            <pc:sldMk cId="4221783869" sldId="566"/>
            <ac:spMk id="16" creationId="{18B63CD2-A1E5-46CB-B25D-927C2632553B}"/>
          </ac:spMkLst>
        </pc:spChg>
        <pc:spChg chg="add mod">
          <ac:chgData name="Renata Festa" userId="6f22df47-533b-4c2a-a3c1-7f9ad1d63e10" providerId="ADAL" clId="{7D997690-04A4-4675-83D7-2E1CC2ED1A4E}" dt="2020-03-24T14:27:41.775" v="1834" actId="1076"/>
          <ac:spMkLst>
            <pc:docMk/>
            <pc:sldMk cId="4221783869" sldId="566"/>
            <ac:spMk id="17" creationId="{C6CDD43F-350B-47AC-AF36-B761B62925E1}"/>
          </ac:spMkLst>
        </pc:spChg>
        <pc:spChg chg="add mod">
          <ac:chgData name="Renata Festa" userId="6f22df47-533b-4c2a-a3c1-7f9ad1d63e10" providerId="ADAL" clId="{7D997690-04A4-4675-83D7-2E1CC2ED1A4E}" dt="2020-03-24T14:27:41.775" v="1834" actId="1076"/>
          <ac:spMkLst>
            <pc:docMk/>
            <pc:sldMk cId="4221783869" sldId="566"/>
            <ac:spMk id="18" creationId="{41EF61EC-6A4E-449B-B0A8-09C1749FDA3F}"/>
          </ac:spMkLst>
        </pc:spChg>
        <pc:spChg chg="add mod">
          <ac:chgData name="Renata Festa" userId="6f22df47-533b-4c2a-a3c1-7f9ad1d63e10" providerId="ADAL" clId="{7D997690-04A4-4675-83D7-2E1CC2ED1A4E}" dt="2020-03-24T14:27:45.293" v="1835" actId="1076"/>
          <ac:spMkLst>
            <pc:docMk/>
            <pc:sldMk cId="4221783869" sldId="566"/>
            <ac:spMk id="19" creationId="{7F7818A5-BA8A-4AAC-B80A-4A04351C1C7D}"/>
          </ac:spMkLst>
        </pc:spChg>
        <pc:picChg chg="add del">
          <ac:chgData name="Renata Festa" userId="6f22df47-533b-4c2a-a3c1-7f9ad1d63e10" providerId="ADAL" clId="{7D997690-04A4-4675-83D7-2E1CC2ED1A4E}" dt="2020-03-24T14:27:12.616" v="1828"/>
          <ac:picMkLst>
            <pc:docMk/>
            <pc:sldMk cId="4221783869" sldId="566"/>
            <ac:picMk id="5" creationId="{3A834959-7F85-4C5C-9368-4B9CAA91FBF9}"/>
          </ac:picMkLst>
        </pc:picChg>
      </pc:sldChg>
      <pc:sldChg chg="del">
        <pc:chgData name="Renata Festa" userId="6f22df47-533b-4c2a-a3c1-7f9ad1d63e10" providerId="ADAL" clId="{7D997690-04A4-4675-83D7-2E1CC2ED1A4E}" dt="2020-03-24T14:36:06.820" v="1922" actId="47"/>
        <pc:sldMkLst>
          <pc:docMk/>
          <pc:sldMk cId="670385602" sldId="567"/>
        </pc:sldMkLst>
      </pc:sldChg>
      <pc:sldChg chg="del">
        <pc:chgData name="Renata Festa" userId="6f22df47-533b-4c2a-a3c1-7f9ad1d63e10" providerId="ADAL" clId="{7D997690-04A4-4675-83D7-2E1CC2ED1A4E}" dt="2020-03-24T14:36:07.292" v="1923" actId="47"/>
        <pc:sldMkLst>
          <pc:docMk/>
          <pc:sldMk cId="2147177822" sldId="568"/>
        </pc:sldMkLst>
      </pc:sldChg>
      <pc:sldChg chg="del">
        <pc:chgData name="Renata Festa" userId="6f22df47-533b-4c2a-a3c1-7f9ad1d63e10" providerId="ADAL" clId="{7D997690-04A4-4675-83D7-2E1CC2ED1A4E}" dt="2020-03-24T14:36:08.322" v="1924" actId="47"/>
        <pc:sldMkLst>
          <pc:docMk/>
          <pc:sldMk cId="1617064737" sldId="569"/>
        </pc:sldMkLst>
      </pc:sldChg>
      <pc:sldChg chg="modSp modAnim">
        <pc:chgData name="Renata Festa" userId="6f22df47-533b-4c2a-a3c1-7f9ad1d63e10" providerId="ADAL" clId="{7D997690-04A4-4675-83D7-2E1CC2ED1A4E}" dt="2020-03-25T17:03:56.179" v="4939"/>
        <pc:sldMkLst>
          <pc:docMk/>
          <pc:sldMk cId="2346840044" sldId="570"/>
        </pc:sldMkLst>
        <pc:graphicFrameChg chg="mod">
          <ac:chgData name="Renata Festa" userId="6f22df47-533b-4c2a-a3c1-7f9ad1d63e10" providerId="ADAL" clId="{7D997690-04A4-4675-83D7-2E1CC2ED1A4E}" dt="2020-03-24T14:36:29.486" v="1935" actId="20577"/>
          <ac:graphicFrameMkLst>
            <pc:docMk/>
            <pc:sldMk cId="2346840044" sldId="570"/>
            <ac:graphicFrameMk id="3" creationId="{9484E1FE-7534-495E-863C-657A46F5E628}"/>
          </ac:graphicFrameMkLst>
        </pc:graphicFrameChg>
      </pc:sldChg>
      <pc:sldChg chg="addSp modSp mod modAnim">
        <pc:chgData name="Renata Festa" userId="6f22df47-533b-4c2a-a3c1-7f9ad1d63e10" providerId="ADAL" clId="{7D997690-04A4-4675-83D7-2E1CC2ED1A4E}" dt="2020-03-24T15:50:14.603" v="1946" actId="1076"/>
        <pc:sldMkLst>
          <pc:docMk/>
          <pc:sldMk cId="4248838292" sldId="573"/>
        </pc:sldMkLst>
        <pc:spChg chg="mod">
          <ac:chgData name="Renata Festa" userId="6f22df47-533b-4c2a-a3c1-7f9ad1d63e10" providerId="ADAL" clId="{7D997690-04A4-4675-83D7-2E1CC2ED1A4E}" dt="2020-03-24T15:49:54.847" v="1942"/>
          <ac:spMkLst>
            <pc:docMk/>
            <pc:sldMk cId="4248838292" sldId="573"/>
            <ac:spMk id="2" creationId="{EB67312A-9819-43C6-8D84-D9136E6CFFCC}"/>
          </ac:spMkLst>
        </pc:spChg>
        <pc:picChg chg="add mod">
          <ac:chgData name="Renata Festa" userId="6f22df47-533b-4c2a-a3c1-7f9ad1d63e10" providerId="ADAL" clId="{7D997690-04A4-4675-83D7-2E1CC2ED1A4E}" dt="2020-03-24T15:50:14.603" v="1946" actId="1076"/>
          <ac:picMkLst>
            <pc:docMk/>
            <pc:sldMk cId="4248838292" sldId="573"/>
            <ac:picMk id="5" creationId="{4A0DED44-1461-4AA1-A2EB-7DF5D5543362}"/>
          </ac:picMkLst>
        </pc:picChg>
      </pc:sldChg>
      <pc:sldChg chg="del">
        <pc:chgData name="Renata Festa" userId="6f22df47-533b-4c2a-a3c1-7f9ad1d63e10" providerId="ADAL" clId="{7D997690-04A4-4675-83D7-2E1CC2ED1A4E}" dt="2020-03-24T16:04:07.685" v="2113" actId="47"/>
        <pc:sldMkLst>
          <pc:docMk/>
          <pc:sldMk cId="1487953619" sldId="574"/>
        </pc:sldMkLst>
      </pc:sldChg>
      <pc:sldChg chg="del">
        <pc:chgData name="Renata Festa" userId="6f22df47-533b-4c2a-a3c1-7f9ad1d63e10" providerId="ADAL" clId="{7D997690-04A4-4675-83D7-2E1CC2ED1A4E}" dt="2020-03-24T16:04:07.685" v="2113" actId="47"/>
        <pc:sldMkLst>
          <pc:docMk/>
          <pc:sldMk cId="3563492871" sldId="575"/>
        </pc:sldMkLst>
      </pc:sldChg>
      <pc:sldChg chg="addSp delSp modSp mod modAnim modNotesTx">
        <pc:chgData name="Renata Festa" userId="6f22df47-533b-4c2a-a3c1-7f9ad1d63e10" providerId="ADAL" clId="{7D997690-04A4-4675-83D7-2E1CC2ED1A4E}" dt="2020-03-25T17:04:11.388" v="4941"/>
        <pc:sldMkLst>
          <pc:docMk/>
          <pc:sldMk cId="4206133277" sldId="577"/>
        </pc:sldMkLst>
        <pc:spChg chg="add del mod">
          <ac:chgData name="Renata Festa" userId="6f22df47-533b-4c2a-a3c1-7f9ad1d63e10" providerId="ADAL" clId="{7D997690-04A4-4675-83D7-2E1CC2ED1A4E}" dt="2020-03-24T16:05:38.191" v="2136" actId="11529"/>
          <ac:spMkLst>
            <pc:docMk/>
            <pc:sldMk cId="4206133277" sldId="577"/>
            <ac:spMk id="4" creationId="{540E6270-24EF-4D68-BD85-EE2FC2528060}"/>
          </ac:spMkLst>
        </pc:spChg>
        <pc:graphicFrameChg chg="add del mod">
          <ac:chgData name="Renata Festa" userId="6f22df47-533b-4c2a-a3c1-7f9ad1d63e10" providerId="ADAL" clId="{7D997690-04A4-4675-83D7-2E1CC2ED1A4E}" dt="2020-03-24T16:06:42.074" v="2151" actId="478"/>
          <ac:graphicFrameMkLst>
            <pc:docMk/>
            <pc:sldMk cId="4206133277" sldId="577"/>
            <ac:graphicFrameMk id="3" creationId="{9484E1FE-7534-495E-863C-657A46F5E628}"/>
          </ac:graphicFrameMkLst>
        </pc:graphicFrameChg>
      </pc:sldChg>
      <pc:sldChg chg="del mod modShow">
        <pc:chgData name="Renata Festa" userId="6f22df47-533b-4c2a-a3c1-7f9ad1d63e10" providerId="ADAL" clId="{7D997690-04A4-4675-83D7-2E1CC2ED1A4E}" dt="2020-03-24T14:26:10.050" v="1811" actId="47"/>
        <pc:sldMkLst>
          <pc:docMk/>
          <pc:sldMk cId="3372985199" sldId="578"/>
        </pc:sldMkLst>
      </pc:sldChg>
      <pc:sldChg chg="del">
        <pc:chgData name="Renata Festa" userId="6f22df47-533b-4c2a-a3c1-7f9ad1d63e10" providerId="ADAL" clId="{7D997690-04A4-4675-83D7-2E1CC2ED1A4E}" dt="2020-03-24T14:36:06.375" v="1921" actId="47"/>
        <pc:sldMkLst>
          <pc:docMk/>
          <pc:sldMk cId="516268407" sldId="579"/>
        </pc:sldMkLst>
      </pc:sldChg>
      <pc:sldChg chg="del">
        <pc:chgData name="Renata Festa" userId="6f22df47-533b-4c2a-a3c1-7f9ad1d63e10" providerId="ADAL" clId="{7D997690-04A4-4675-83D7-2E1CC2ED1A4E}" dt="2020-03-24T16:04:07.685" v="2113" actId="47"/>
        <pc:sldMkLst>
          <pc:docMk/>
          <pc:sldMk cId="725857214" sldId="580"/>
        </pc:sldMkLst>
      </pc:sldChg>
      <pc:sldChg chg="addSp delSp modSp mod">
        <pc:chgData name="Renata Festa" userId="6f22df47-533b-4c2a-a3c1-7f9ad1d63e10" providerId="ADAL" clId="{7D997690-04A4-4675-83D7-2E1CC2ED1A4E}" dt="2020-03-24T16:07:45.330" v="2166" actId="478"/>
        <pc:sldMkLst>
          <pc:docMk/>
          <pc:sldMk cId="2354377971" sldId="582"/>
        </pc:sldMkLst>
        <pc:spChg chg="mod">
          <ac:chgData name="Renata Festa" userId="6f22df47-533b-4c2a-a3c1-7f9ad1d63e10" providerId="ADAL" clId="{7D997690-04A4-4675-83D7-2E1CC2ED1A4E}" dt="2020-03-24T16:07:25.114" v="2163"/>
          <ac:spMkLst>
            <pc:docMk/>
            <pc:sldMk cId="2354377971" sldId="582"/>
            <ac:spMk id="2" creationId="{EB67312A-9819-43C6-8D84-D9136E6CFFCC}"/>
          </ac:spMkLst>
        </pc:spChg>
        <pc:spChg chg="del">
          <ac:chgData name="Renata Festa" userId="6f22df47-533b-4c2a-a3c1-7f9ad1d63e10" providerId="ADAL" clId="{7D997690-04A4-4675-83D7-2E1CC2ED1A4E}" dt="2020-03-24T16:07:30.438" v="2164" actId="478"/>
          <ac:spMkLst>
            <pc:docMk/>
            <pc:sldMk cId="2354377971" sldId="582"/>
            <ac:spMk id="3" creationId="{F35E8CBB-5A7D-4DEF-BAF7-8DD5D042F9E0}"/>
          </ac:spMkLst>
        </pc:spChg>
        <pc:spChg chg="del">
          <ac:chgData name="Renata Festa" userId="6f22df47-533b-4c2a-a3c1-7f9ad1d63e10" providerId="ADAL" clId="{7D997690-04A4-4675-83D7-2E1CC2ED1A4E}" dt="2020-03-24T16:07:45.330" v="2166" actId="478"/>
          <ac:spMkLst>
            <pc:docMk/>
            <pc:sldMk cId="2354377971" sldId="582"/>
            <ac:spMk id="4" creationId="{F3616A99-090F-45E1-9334-58D58B148205}"/>
          </ac:spMkLst>
        </pc:spChg>
        <pc:spChg chg="add">
          <ac:chgData name="Renata Festa" userId="6f22df47-533b-4c2a-a3c1-7f9ad1d63e10" providerId="ADAL" clId="{7D997690-04A4-4675-83D7-2E1CC2ED1A4E}" dt="2020-03-24T16:07:37.447" v="2165"/>
          <ac:spMkLst>
            <pc:docMk/>
            <pc:sldMk cId="2354377971" sldId="582"/>
            <ac:spMk id="7" creationId="{9DB4AB84-2198-4C98-B783-4216D89DFC70}"/>
          </ac:spMkLst>
        </pc:spChg>
        <pc:spChg chg="add">
          <ac:chgData name="Renata Festa" userId="6f22df47-533b-4c2a-a3c1-7f9ad1d63e10" providerId="ADAL" clId="{7D997690-04A4-4675-83D7-2E1CC2ED1A4E}" dt="2020-03-24T16:07:37.447" v="2165"/>
          <ac:spMkLst>
            <pc:docMk/>
            <pc:sldMk cId="2354377971" sldId="582"/>
            <ac:spMk id="8" creationId="{BC679F4B-5A25-406E-9AB1-FEBB5B7D02DB}"/>
          </ac:spMkLst>
        </pc:spChg>
        <pc:spChg chg="add">
          <ac:chgData name="Renata Festa" userId="6f22df47-533b-4c2a-a3c1-7f9ad1d63e10" providerId="ADAL" clId="{7D997690-04A4-4675-83D7-2E1CC2ED1A4E}" dt="2020-03-24T16:07:37.447" v="2165"/>
          <ac:spMkLst>
            <pc:docMk/>
            <pc:sldMk cId="2354377971" sldId="582"/>
            <ac:spMk id="9" creationId="{A6E31221-811A-4FE6-9F55-DB265272886B}"/>
          </ac:spMkLst>
        </pc:spChg>
        <pc:spChg chg="add">
          <ac:chgData name="Renata Festa" userId="6f22df47-533b-4c2a-a3c1-7f9ad1d63e10" providerId="ADAL" clId="{7D997690-04A4-4675-83D7-2E1CC2ED1A4E}" dt="2020-03-24T16:07:37.447" v="2165"/>
          <ac:spMkLst>
            <pc:docMk/>
            <pc:sldMk cId="2354377971" sldId="582"/>
            <ac:spMk id="10" creationId="{BA4B6107-D530-461C-A46D-BE4B33B709F9}"/>
          </ac:spMkLst>
        </pc:spChg>
        <pc:spChg chg="add">
          <ac:chgData name="Renata Festa" userId="6f22df47-533b-4c2a-a3c1-7f9ad1d63e10" providerId="ADAL" clId="{7D997690-04A4-4675-83D7-2E1CC2ED1A4E}" dt="2020-03-24T16:07:37.447" v="2165"/>
          <ac:spMkLst>
            <pc:docMk/>
            <pc:sldMk cId="2354377971" sldId="582"/>
            <ac:spMk id="11" creationId="{5619F0A2-A648-4BE6-B1FC-CB3E32915210}"/>
          </ac:spMkLst>
        </pc:spChg>
        <pc:spChg chg="add">
          <ac:chgData name="Renata Festa" userId="6f22df47-533b-4c2a-a3c1-7f9ad1d63e10" providerId="ADAL" clId="{7D997690-04A4-4675-83D7-2E1CC2ED1A4E}" dt="2020-03-24T16:07:37.447" v="2165"/>
          <ac:spMkLst>
            <pc:docMk/>
            <pc:sldMk cId="2354377971" sldId="582"/>
            <ac:spMk id="12" creationId="{0C98BD19-BA86-43DB-8C10-A661DBB3A430}"/>
          </ac:spMkLst>
        </pc:spChg>
        <pc:spChg chg="add">
          <ac:chgData name="Renata Festa" userId="6f22df47-533b-4c2a-a3c1-7f9ad1d63e10" providerId="ADAL" clId="{7D997690-04A4-4675-83D7-2E1CC2ED1A4E}" dt="2020-03-24T16:07:37.447" v="2165"/>
          <ac:spMkLst>
            <pc:docMk/>
            <pc:sldMk cId="2354377971" sldId="582"/>
            <ac:spMk id="13" creationId="{16A8A2FD-28F4-46C4-8D0F-24392BFD1AE0}"/>
          </ac:spMkLst>
        </pc:spChg>
        <pc:spChg chg="add">
          <ac:chgData name="Renata Festa" userId="6f22df47-533b-4c2a-a3c1-7f9ad1d63e10" providerId="ADAL" clId="{7D997690-04A4-4675-83D7-2E1CC2ED1A4E}" dt="2020-03-24T16:07:37.447" v="2165"/>
          <ac:spMkLst>
            <pc:docMk/>
            <pc:sldMk cId="2354377971" sldId="582"/>
            <ac:spMk id="14" creationId="{CAAAA016-D598-4EC9-AE11-90F3F80BAF38}"/>
          </ac:spMkLst>
        </pc:spChg>
        <pc:grpChg chg="add">
          <ac:chgData name="Renata Festa" userId="6f22df47-533b-4c2a-a3c1-7f9ad1d63e10" providerId="ADAL" clId="{7D997690-04A4-4675-83D7-2E1CC2ED1A4E}" dt="2020-03-24T16:07:37.447" v="2165"/>
          <ac:grpSpMkLst>
            <pc:docMk/>
            <pc:sldMk cId="2354377971" sldId="582"/>
            <ac:grpSpMk id="15" creationId="{7E9CF5E4-4749-4387-A912-9D9A862F10A7}"/>
          </ac:grpSpMkLst>
        </pc:grpChg>
        <pc:grpChg chg="add">
          <ac:chgData name="Renata Festa" userId="6f22df47-533b-4c2a-a3c1-7f9ad1d63e10" providerId="ADAL" clId="{7D997690-04A4-4675-83D7-2E1CC2ED1A4E}" dt="2020-03-24T16:07:37.447" v="2165"/>
          <ac:grpSpMkLst>
            <pc:docMk/>
            <pc:sldMk cId="2354377971" sldId="582"/>
            <ac:grpSpMk id="21" creationId="{5071E6B1-0F7E-4BD3-A2EE-F40C4335263F}"/>
          </ac:grpSpMkLst>
        </pc:grpChg>
        <pc:picChg chg="add">
          <ac:chgData name="Renata Festa" userId="6f22df47-533b-4c2a-a3c1-7f9ad1d63e10" providerId="ADAL" clId="{7D997690-04A4-4675-83D7-2E1CC2ED1A4E}" dt="2020-03-24T16:07:37.447" v="2165"/>
          <ac:picMkLst>
            <pc:docMk/>
            <pc:sldMk cId="2354377971" sldId="582"/>
            <ac:picMk id="24" creationId="{C68ECC30-66AF-4F52-9FC0-5A168BA6FE00}"/>
          </ac:picMkLst>
        </pc:picChg>
        <pc:picChg chg="add">
          <ac:chgData name="Renata Festa" userId="6f22df47-533b-4c2a-a3c1-7f9ad1d63e10" providerId="ADAL" clId="{7D997690-04A4-4675-83D7-2E1CC2ED1A4E}" dt="2020-03-24T16:07:37.447" v="2165"/>
          <ac:picMkLst>
            <pc:docMk/>
            <pc:sldMk cId="2354377971" sldId="582"/>
            <ac:picMk id="25" creationId="{79EAC907-6549-420E-BDB4-F5B93052D217}"/>
          </ac:picMkLst>
        </pc:picChg>
        <pc:picChg chg="add">
          <ac:chgData name="Renata Festa" userId="6f22df47-533b-4c2a-a3c1-7f9ad1d63e10" providerId="ADAL" clId="{7D997690-04A4-4675-83D7-2E1CC2ED1A4E}" dt="2020-03-24T16:07:37.447" v="2165"/>
          <ac:picMkLst>
            <pc:docMk/>
            <pc:sldMk cId="2354377971" sldId="582"/>
            <ac:picMk id="26" creationId="{308FD28A-10C7-40EC-BA04-41DEC509ECB3}"/>
          </ac:picMkLst>
        </pc:picChg>
        <pc:cxnChg chg="add">
          <ac:chgData name="Renata Festa" userId="6f22df47-533b-4c2a-a3c1-7f9ad1d63e10" providerId="ADAL" clId="{7D997690-04A4-4675-83D7-2E1CC2ED1A4E}" dt="2020-03-24T16:07:37.447" v="2165"/>
          <ac:cxnSpMkLst>
            <pc:docMk/>
            <pc:sldMk cId="2354377971" sldId="582"/>
            <ac:cxnSpMk id="5" creationId="{0640F10E-3D4D-4607-A5DA-B52E23FEC385}"/>
          </ac:cxnSpMkLst>
        </pc:cxnChg>
        <pc:cxnChg chg="add">
          <ac:chgData name="Renata Festa" userId="6f22df47-533b-4c2a-a3c1-7f9ad1d63e10" providerId="ADAL" clId="{7D997690-04A4-4675-83D7-2E1CC2ED1A4E}" dt="2020-03-24T16:07:37.447" v="2165"/>
          <ac:cxnSpMkLst>
            <pc:docMk/>
            <pc:sldMk cId="2354377971" sldId="582"/>
            <ac:cxnSpMk id="6" creationId="{B9241C04-909B-4E30-9876-DE906770C23D}"/>
          </ac:cxnSpMkLst>
        </pc:cxnChg>
      </pc:sldChg>
      <pc:sldChg chg="del">
        <pc:chgData name="Renata Festa" userId="6f22df47-533b-4c2a-a3c1-7f9ad1d63e10" providerId="ADAL" clId="{7D997690-04A4-4675-83D7-2E1CC2ED1A4E}" dt="2020-03-24T17:29:21.666" v="2343" actId="47"/>
        <pc:sldMkLst>
          <pc:docMk/>
          <pc:sldMk cId="140421165" sldId="583"/>
        </pc:sldMkLst>
      </pc:sldChg>
      <pc:sldChg chg="del">
        <pc:chgData name="Renata Festa" userId="6f22df47-533b-4c2a-a3c1-7f9ad1d63e10" providerId="ADAL" clId="{7D997690-04A4-4675-83D7-2E1CC2ED1A4E}" dt="2020-03-24T17:29:22.386" v="2344" actId="47"/>
        <pc:sldMkLst>
          <pc:docMk/>
          <pc:sldMk cId="178012242" sldId="584"/>
        </pc:sldMkLst>
      </pc:sldChg>
      <pc:sldChg chg="del">
        <pc:chgData name="Renata Festa" userId="6f22df47-533b-4c2a-a3c1-7f9ad1d63e10" providerId="ADAL" clId="{7D997690-04A4-4675-83D7-2E1CC2ED1A4E}" dt="2020-03-24T17:29:24.190" v="2345" actId="47"/>
        <pc:sldMkLst>
          <pc:docMk/>
          <pc:sldMk cId="780259623" sldId="585"/>
        </pc:sldMkLst>
      </pc:sldChg>
      <pc:sldChg chg="add">
        <pc:chgData name="Renata Festa" userId="6f22df47-533b-4c2a-a3c1-7f9ad1d63e10" providerId="ADAL" clId="{7D997690-04A4-4675-83D7-2E1CC2ED1A4E}" dt="2020-03-24T17:28:55.809" v="2333"/>
        <pc:sldMkLst>
          <pc:docMk/>
          <pc:sldMk cId="146877347" sldId="586"/>
        </pc:sldMkLst>
      </pc:sldChg>
      <pc:sldChg chg="del">
        <pc:chgData name="Renata Festa" userId="6f22df47-533b-4c2a-a3c1-7f9ad1d63e10" providerId="ADAL" clId="{7D997690-04A4-4675-83D7-2E1CC2ED1A4E}" dt="2020-03-24T17:28:54.713" v="2332" actId="2696"/>
        <pc:sldMkLst>
          <pc:docMk/>
          <pc:sldMk cId="2795742538" sldId="586"/>
        </pc:sldMkLst>
      </pc:sldChg>
      <pc:sldChg chg="del">
        <pc:chgData name="Renata Festa" userId="6f22df47-533b-4c2a-a3c1-7f9ad1d63e10" providerId="ADAL" clId="{7D997690-04A4-4675-83D7-2E1CC2ED1A4E}" dt="2020-03-24T17:28:54.713" v="2332" actId="2696"/>
        <pc:sldMkLst>
          <pc:docMk/>
          <pc:sldMk cId="1657073583" sldId="587"/>
        </pc:sldMkLst>
      </pc:sldChg>
      <pc:sldChg chg="modSp add modAnim">
        <pc:chgData name="Renata Festa" userId="6f22df47-533b-4c2a-a3c1-7f9ad1d63e10" providerId="ADAL" clId="{7D997690-04A4-4675-83D7-2E1CC2ED1A4E}" dt="2020-03-25T17:04:21.654" v="4943"/>
        <pc:sldMkLst>
          <pc:docMk/>
          <pc:sldMk cId="2231734821" sldId="587"/>
        </pc:sldMkLst>
        <pc:graphicFrameChg chg="mod">
          <ac:chgData name="Renata Festa" userId="6f22df47-533b-4c2a-a3c1-7f9ad1d63e10" providerId="ADAL" clId="{7D997690-04A4-4675-83D7-2E1CC2ED1A4E}" dt="2020-03-24T17:29:10.170" v="2338" actId="20577"/>
          <ac:graphicFrameMkLst>
            <pc:docMk/>
            <pc:sldMk cId="2231734821" sldId="587"/>
            <ac:graphicFrameMk id="3" creationId="{9484E1FE-7534-495E-863C-657A46F5E628}"/>
          </ac:graphicFrameMkLst>
        </pc:graphicFrameChg>
      </pc:sldChg>
      <pc:sldChg chg="modNotesTx">
        <pc:chgData name="Renata Festa" userId="6f22df47-533b-4c2a-a3c1-7f9ad1d63e10" providerId="ADAL" clId="{7D997690-04A4-4675-83D7-2E1CC2ED1A4E}" dt="2020-03-24T16:07:09.405" v="2155" actId="20577"/>
        <pc:sldMkLst>
          <pc:docMk/>
          <pc:sldMk cId="3654074437" sldId="588"/>
        </pc:sldMkLst>
      </pc:sldChg>
      <pc:sldChg chg="addSp delSp modSp add mod modAnim modShow addCm modCm modNotesTx">
        <pc:chgData name="Renata Festa" userId="6f22df47-533b-4c2a-a3c1-7f9ad1d63e10" providerId="ADAL" clId="{7D997690-04A4-4675-83D7-2E1CC2ED1A4E}" dt="2020-03-24T17:40:15.587" v="2596" actId="962"/>
        <pc:sldMkLst>
          <pc:docMk/>
          <pc:sldMk cId="641676752" sldId="589"/>
        </pc:sldMkLst>
        <pc:spChg chg="mod">
          <ac:chgData name="Renata Festa" userId="6f22df47-533b-4c2a-a3c1-7f9ad1d63e10" providerId="ADAL" clId="{7D997690-04A4-4675-83D7-2E1CC2ED1A4E}" dt="2020-03-20T18:51:26.623" v="9"/>
          <ac:spMkLst>
            <pc:docMk/>
            <pc:sldMk cId="641676752" sldId="589"/>
            <ac:spMk id="2" creationId="{EB67312A-9819-43C6-8D84-D9136E6CFFCC}"/>
          </ac:spMkLst>
        </pc:spChg>
        <pc:spChg chg="del">
          <ac:chgData name="Renata Festa" userId="6f22df47-533b-4c2a-a3c1-7f9ad1d63e10" providerId="ADAL" clId="{7D997690-04A4-4675-83D7-2E1CC2ED1A4E}" dt="2020-03-24T14:01:07.774" v="1642" actId="478"/>
          <ac:spMkLst>
            <pc:docMk/>
            <pc:sldMk cId="641676752" sldId="589"/>
            <ac:spMk id="3" creationId="{F35E8CBB-5A7D-4DEF-BAF7-8DD5D042F9E0}"/>
          </ac:spMkLst>
        </pc:spChg>
        <pc:spChg chg="del mod">
          <ac:chgData name="Renata Festa" userId="6f22df47-533b-4c2a-a3c1-7f9ad1d63e10" providerId="ADAL" clId="{7D997690-04A4-4675-83D7-2E1CC2ED1A4E}" dt="2020-03-20T18:53:59.761" v="23" actId="12084"/>
          <ac:spMkLst>
            <pc:docMk/>
            <pc:sldMk cId="641676752" sldId="589"/>
            <ac:spMk id="4" creationId="{F3616A99-090F-45E1-9334-58D58B148205}"/>
          </ac:spMkLst>
        </pc:spChg>
        <pc:graphicFrameChg chg="add mod">
          <ac:chgData name="Renata Festa" userId="6f22df47-533b-4c2a-a3c1-7f9ad1d63e10" providerId="ADAL" clId="{7D997690-04A4-4675-83D7-2E1CC2ED1A4E}" dt="2020-03-24T17:39:43.596" v="2474" actId="962"/>
          <ac:graphicFrameMkLst>
            <pc:docMk/>
            <pc:sldMk cId="641676752" sldId="589"/>
            <ac:graphicFrameMk id="6" creationId="{04DE0AED-3D4D-4F08-82DC-72CF55A44BB2}"/>
          </ac:graphicFrameMkLst>
        </pc:graphicFrameChg>
        <pc:picChg chg="add mod">
          <ac:chgData name="Renata Festa" userId="6f22df47-533b-4c2a-a3c1-7f9ad1d63e10" providerId="ADAL" clId="{7D997690-04A4-4675-83D7-2E1CC2ED1A4E}" dt="2020-03-24T17:40:15.587" v="2596" actId="962"/>
          <ac:picMkLst>
            <pc:docMk/>
            <pc:sldMk cId="641676752" sldId="589"/>
            <ac:picMk id="5" creationId="{543BA366-B2F4-48F9-9394-1C2F5613EDA4}"/>
          </ac:picMkLst>
        </pc:picChg>
      </pc:sldChg>
      <pc:sldChg chg="add del">
        <pc:chgData name="Renata Festa" userId="6f22df47-533b-4c2a-a3c1-7f9ad1d63e10" providerId="ADAL" clId="{7D997690-04A4-4675-83D7-2E1CC2ED1A4E}" dt="2020-03-20T18:51:09.016" v="4"/>
        <pc:sldMkLst>
          <pc:docMk/>
          <pc:sldMk cId="2079216853" sldId="589"/>
        </pc:sldMkLst>
      </pc:sldChg>
      <pc:sldChg chg="add del">
        <pc:chgData name="Renata Festa" userId="6f22df47-533b-4c2a-a3c1-7f9ad1d63e10" providerId="ADAL" clId="{7D997690-04A4-4675-83D7-2E1CC2ED1A4E}" dt="2020-03-20T18:51:09.016" v="4"/>
        <pc:sldMkLst>
          <pc:docMk/>
          <pc:sldMk cId="3372817603" sldId="590"/>
        </pc:sldMkLst>
      </pc:sldChg>
      <pc:sldChg chg="addSp delSp modSp add mod modClrScheme modShow chgLayout">
        <pc:chgData name="Renata Festa" userId="6f22df47-533b-4c2a-a3c1-7f9ad1d63e10" providerId="ADAL" clId="{7D997690-04A4-4675-83D7-2E1CC2ED1A4E}" dt="2020-03-23T21:04:15.353" v="93" actId="962"/>
        <pc:sldMkLst>
          <pc:docMk/>
          <pc:sldMk cId="3752841492" sldId="590"/>
        </pc:sldMkLst>
        <pc:spChg chg="mod ord">
          <ac:chgData name="Renata Festa" userId="6f22df47-533b-4c2a-a3c1-7f9ad1d63e10" providerId="ADAL" clId="{7D997690-04A4-4675-83D7-2E1CC2ED1A4E}" dt="2020-03-23T21:04:08.367" v="91" actId="26606"/>
          <ac:spMkLst>
            <pc:docMk/>
            <pc:sldMk cId="3752841492" sldId="590"/>
            <ac:spMk id="2" creationId="{EB67312A-9819-43C6-8D84-D9136E6CFFCC}"/>
          </ac:spMkLst>
        </pc:spChg>
        <pc:spChg chg="add del">
          <ac:chgData name="Renata Festa" userId="6f22df47-533b-4c2a-a3c1-7f9ad1d63e10" providerId="ADAL" clId="{7D997690-04A4-4675-83D7-2E1CC2ED1A4E}" dt="2020-03-23T21:04:08.367" v="91" actId="26606"/>
          <ac:spMkLst>
            <pc:docMk/>
            <pc:sldMk cId="3752841492" sldId="590"/>
            <ac:spMk id="3" creationId="{F35E8CBB-5A7D-4DEF-BAF7-8DD5D042F9E0}"/>
          </ac:spMkLst>
        </pc:spChg>
        <pc:spChg chg="del">
          <ac:chgData name="Renata Festa" userId="6f22df47-533b-4c2a-a3c1-7f9ad1d63e10" providerId="ADAL" clId="{7D997690-04A4-4675-83D7-2E1CC2ED1A4E}" dt="2020-03-23T21:03:29.929" v="84"/>
          <ac:spMkLst>
            <pc:docMk/>
            <pc:sldMk cId="3752841492" sldId="590"/>
            <ac:spMk id="4" creationId="{F3616A99-090F-45E1-9334-58D58B148205}"/>
          </ac:spMkLst>
        </pc:spChg>
        <pc:picChg chg="add mod">
          <ac:chgData name="Renata Festa" userId="6f22df47-533b-4c2a-a3c1-7f9ad1d63e10" providerId="ADAL" clId="{7D997690-04A4-4675-83D7-2E1CC2ED1A4E}" dt="2020-03-23T21:04:15.353" v="93" actId="962"/>
          <ac:picMkLst>
            <pc:docMk/>
            <pc:sldMk cId="3752841492" sldId="590"/>
            <ac:picMk id="5" creationId="{4432CA7B-95B1-4964-862C-73A36AA68320}"/>
          </ac:picMkLst>
        </pc:picChg>
      </pc:sldChg>
      <pc:sldChg chg="addSp delSp modSp add mod addAnim delAnim modAnim modShow">
        <pc:chgData name="Renata Festa" userId="6f22df47-533b-4c2a-a3c1-7f9ad1d63e10" providerId="ADAL" clId="{7D997690-04A4-4675-83D7-2E1CC2ED1A4E}" dt="2020-03-24T18:56:03.687" v="4932" actId="207"/>
        <pc:sldMkLst>
          <pc:docMk/>
          <pc:sldMk cId="683846977" sldId="591"/>
        </pc:sldMkLst>
        <pc:spChg chg="mod">
          <ac:chgData name="Renata Festa" userId="6f22df47-533b-4c2a-a3c1-7f9ad1d63e10" providerId="ADAL" clId="{7D997690-04A4-4675-83D7-2E1CC2ED1A4E}" dt="2020-03-23T21:05:34.139" v="99"/>
          <ac:spMkLst>
            <pc:docMk/>
            <pc:sldMk cId="683846977" sldId="591"/>
            <ac:spMk id="2" creationId="{EB67312A-9819-43C6-8D84-D9136E6CFFCC}"/>
          </ac:spMkLst>
        </pc:spChg>
        <pc:spChg chg="del">
          <ac:chgData name="Renata Festa" userId="6f22df47-533b-4c2a-a3c1-7f9ad1d63e10" providerId="ADAL" clId="{7D997690-04A4-4675-83D7-2E1CC2ED1A4E}" dt="2020-03-24T14:01:01.433" v="1639" actId="478"/>
          <ac:spMkLst>
            <pc:docMk/>
            <pc:sldMk cId="683846977" sldId="591"/>
            <ac:spMk id="3" creationId="{F35E8CBB-5A7D-4DEF-BAF7-8DD5D042F9E0}"/>
          </ac:spMkLst>
        </pc:spChg>
        <pc:spChg chg="mod">
          <ac:chgData name="Renata Festa" userId="6f22df47-533b-4c2a-a3c1-7f9ad1d63e10" providerId="ADAL" clId="{7D997690-04A4-4675-83D7-2E1CC2ED1A4E}" dt="2020-03-24T18:42:43.213" v="4253" actId="962"/>
          <ac:spMkLst>
            <pc:docMk/>
            <pc:sldMk cId="683846977" sldId="591"/>
            <ac:spMk id="4" creationId="{F3616A99-090F-45E1-9334-58D58B148205}"/>
          </ac:spMkLst>
        </pc:spChg>
        <pc:spChg chg="add mod">
          <ac:chgData name="Renata Festa" userId="6f22df47-533b-4c2a-a3c1-7f9ad1d63e10" providerId="ADAL" clId="{7D997690-04A4-4675-83D7-2E1CC2ED1A4E}" dt="2020-03-24T18:42:43.213" v="4253" actId="962"/>
          <ac:spMkLst>
            <pc:docMk/>
            <pc:sldMk cId="683846977" sldId="591"/>
            <ac:spMk id="5" creationId="{9B36BCE0-E940-4D74-9671-47DE6C03717B}"/>
          </ac:spMkLst>
        </pc:spChg>
        <pc:spChg chg="add mod">
          <ac:chgData name="Renata Festa" userId="6f22df47-533b-4c2a-a3c1-7f9ad1d63e10" providerId="ADAL" clId="{7D997690-04A4-4675-83D7-2E1CC2ED1A4E}" dt="2020-03-24T18:42:43.213" v="4253" actId="962"/>
          <ac:spMkLst>
            <pc:docMk/>
            <pc:sldMk cId="683846977" sldId="591"/>
            <ac:spMk id="6" creationId="{217AD538-8177-4426-824D-29832FB232F7}"/>
          </ac:spMkLst>
        </pc:spChg>
        <pc:spChg chg="add mod">
          <ac:chgData name="Renata Festa" userId="6f22df47-533b-4c2a-a3c1-7f9ad1d63e10" providerId="ADAL" clId="{7D997690-04A4-4675-83D7-2E1CC2ED1A4E}" dt="2020-03-24T18:42:43.213" v="4253" actId="962"/>
          <ac:spMkLst>
            <pc:docMk/>
            <pc:sldMk cId="683846977" sldId="591"/>
            <ac:spMk id="7" creationId="{0E00D508-1CD0-4D09-B58D-70D167ABD971}"/>
          </ac:spMkLst>
        </pc:spChg>
        <pc:spChg chg="add mod">
          <ac:chgData name="Renata Festa" userId="6f22df47-533b-4c2a-a3c1-7f9ad1d63e10" providerId="ADAL" clId="{7D997690-04A4-4675-83D7-2E1CC2ED1A4E}" dt="2020-03-24T18:42:43.213" v="4253" actId="962"/>
          <ac:spMkLst>
            <pc:docMk/>
            <pc:sldMk cId="683846977" sldId="591"/>
            <ac:spMk id="8" creationId="{2D6FA174-820A-4BDF-AD4B-0506429A24A0}"/>
          </ac:spMkLst>
        </pc:spChg>
        <pc:spChg chg="add mod">
          <ac:chgData name="Renata Festa" userId="6f22df47-533b-4c2a-a3c1-7f9ad1d63e10" providerId="ADAL" clId="{7D997690-04A4-4675-83D7-2E1CC2ED1A4E}" dt="2020-03-24T18:42:43.213" v="4253" actId="962"/>
          <ac:spMkLst>
            <pc:docMk/>
            <pc:sldMk cId="683846977" sldId="591"/>
            <ac:spMk id="9" creationId="{FB1D215B-CC87-4E9B-848B-7F6277609361}"/>
          </ac:spMkLst>
        </pc:spChg>
        <pc:spChg chg="add mod">
          <ac:chgData name="Renata Festa" userId="6f22df47-533b-4c2a-a3c1-7f9ad1d63e10" providerId="ADAL" clId="{7D997690-04A4-4675-83D7-2E1CC2ED1A4E}" dt="2020-03-24T18:42:43.213" v="4253" actId="962"/>
          <ac:spMkLst>
            <pc:docMk/>
            <pc:sldMk cId="683846977" sldId="591"/>
            <ac:spMk id="10" creationId="{4F9E9CE0-62CA-4E62-A706-58147F4B5C74}"/>
          </ac:spMkLst>
        </pc:spChg>
        <pc:spChg chg="add mod">
          <ac:chgData name="Renata Festa" userId="6f22df47-533b-4c2a-a3c1-7f9ad1d63e10" providerId="ADAL" clId="{7D997690-04A4-4675-83D7-2E1CC2ED1A4E}" dt="2020-03-24T18:42:43.213" v="4253" actId="962"/>
          <ac:spMkLst>
            <pc:docMk/>
            <pc:sldMk cId="683846977" sldId="591"/>
            <ac:spMk id="11" creationId="{956EA06E-DF8C-4DD3-A179-E118CCDF23C5}"/>
          </ac:spMkLst>
        </pc:spChg>
        <pc:spChg chg="add mod">
          <ac:chgData name="Renata Festa" userId="6f22df47-533b-4c2a-a3c1-7f9ad1d63e10" providerId="ADAL" clId="{7D997690-04A4-4675-83D7-2E1CC2ED1A4E}" dt="2020-03-24T18:56:03.687" v="4932" actId="207"/>
          <ac:spMkLst>
            <pc:docMk/>
            <pc:sldMk cId="683846977" sldId="591"/>
            <ac:spMk id="12" creationId="{825ADFD8-8BFE-4BB9-A519-F6BF52C85AF6}"/>
          </ac:spMkLst>
        </pc:spChg>
        <pc:spChg chg="add mod">
          <ac:chgData name="Renata Festa" userId="6f22df47-533b-4c2a-a3c1-7f9ad1d63e10" providerId="ADAL" clId="{7D997690-04A4-4675-83D7-2E1CC2ED1A4E}" dt="2020-03-24T18:56:03.687" v="4932" actId="207"/>
          <ac:spMkLst>
            <pc:docMk/>
            <pc:sldMk cId="683846977" sldId="591"/>
            <ac:spMk id="13" creationId="{D36A431F-537F-4C78-8428-2049288ECB43}"/>
          </ac:spMkLst>
        </pc:spChg>
        <pc:spChg chg="add mod">
          <ac:chgData name="Renata Festa" userId="6f22df47-533b-4c2a-a3c1-7f9ad1d63e10" providerId="ADAL" clId="{7D997690-04A4-4675-83D7-2E1CC2ED1A4E}" dt="2020-03-24T18:42:43.213" v="4253" actId="962"/>
          <ac:spMkLst>
            <pc:docMk/>
            <pc:sldMk cId="683846977" sldId="591"/>
            <ac:spMk id="14" creationId="{67A601D5-0A27-4067-8A19-E2016594C9D0}"/>
          </ac:spMkLst>
        </pc:spChg>
        <pc:spChg chg="add mod">
          <ac:chgData name="Renata Festa" userId="6f22df47-533b-4c2a-a3c1-7f9ad1d63e10" providerId="ADAL" clId="{7D997690-04A4-4675-83D7-2E1CC2ED1A4E}" dt="2020-03-24T18:56:03.687" v="4932" actId="207"/>
          <ac:spMkLst>
            <pc:docMk/>
            <pc:sldMk cId="683846977" sldId="591"/>
            <ac:spMk id="15" creationId="{F81D7348-0B81-490E-84D6-416BD2BDB40D}"/>
          </ac:spMkLst>
        </pc:spChg>
        <pc:spChg chg="add mod">
          <ac:chgData name="Renata Festa" userId="6f22df47-533b-4c2a-a3c1-7f9ad1d63e10" providerId="ADAL" clId="{7D997690-04A4-4675-83D7-2E1CC2ED1A4E}" dt="2020-03-24T18:56:03.687" v="4932" actId="207"/>
          <ac:spMkLst>
            <pc:docMk/>
            <pc:sldMk cId="683846977" sldId="591"/>
            <ac:spMk id="16" creationId="{AD63D11F-1EB6-459A-84B1-E1CFC9F301D6}"/>
          </ac:spMkLst>
        </pc:spChg>
        <pc:spChg chg="add mod">
          <ac:chgData name="Renata Festa" userId="6f22df47-533b-4c2a-a3c1-7f9ad1d63e10" providerId="ADAL" clId="{7D997690-04A4-4675-83D7-2E1CC2ED1A4E}" dt="2020-03-24T18:56:03.687" v="4932" actId="207"/>
          <ac:spMkLst>
            <pc:docMk/>
            <pc:sldMk cId="683846977" sldId="591"/>
            <ac:spMk id="17" creationId="{9F578823-3285-4E96-92F8-A6F3B75109A3}"/>
          </ac:spMkLst>
        </pc:spChg>
        <pc:spChg chg="add mod">
          <ac:chgData name="Renata Festa" userId="6f22df47-533b-4c2a-a3c1-7f9ad1d63e10" providerId="ADAL" clId="{7D997690-04A4-4675-83D7-2E1CC2ED1A4E}" dt="2020-03-24T18:42:43.213" v="4253" actId="962"/>
          <ac:spMkLst>
            <pc:docMk/>
            <pc:sldMk cId="683846977" sldId="591"/>
            <ac:spMk id="18" creationId="{F6EEB102-C803-472F-81B4-6988F32D05A5}"/>
          </ac:spMkLst>
        </pc:spChg>
        <pc:spChg chg="add mod">
          <ac:chgData name="Renata Festa" userId="6f22df47-533b-4c2a-a3c1-7f9ad1d63e10" providerId="ADAL" clId="{7D997690-04A4-4675-83D7-2E1CC2ED1A4E}" dt="2020-03-24T18:42:43.213" v="4253" actId="962"/>
          <ac:spMkLst>
            <pc:docMk/>
            <pc:sldMk cId="683846977" sldId="591"/>
            <ac:spMk id="19" creationId="{8C4289A2-8BED-4A30-88B8-64B3EA17A3B7}"/>
          </ac:spMkLst>
        </pc:spChg>
        <pc:spChg chg="add mod">
          <ac:chgData name="Renata Festa" userId="6f22df47-533b-4c2a-a3c1-7f9ad1d63e10" providerId="ADAL" clId="{7D997690-04A4-4675-83D7-2E1CC2ED1A4E}" dt="2020-03-24T18:42:43.213" v="4253" actId="962"/>
          <ac:spMkLst>
            <pc:docMk/>
            <pc:sldMk cId="683846977" sldId="591"/>
            <ac:spMk id="20" creationId="{7ED6FF46-8F6A-4848-B093-A0425C982795}"/>
          </ac:spMkLst>
        </pc:spChg>
        <pc:spChg chg="add mod">
          <ac:chgData name="Renata Festa" userId="6f22df47-533b-4c2a-a3c1-7f9ad1d63e10" providerId="ADAL" clId="{7D997690-04A4-4675-83D7-2E1CC2ED1A4E}" dt="2020-03-24T18:42:43.213" v="4253" actId="962"/>
          <ac:spMkLst>
            <pc:docMk/>
            <pc:sldMk cId="683846977" sldId="591"/>
            <ac:spMk id="21" creationId="{DC15246B-899A-402A-873C-1D2F1D7DAFD1}"/>
          </ac:spMkLst>
        </pc:spChg>
        <pc:spChg chg="add mod">
          <ac:chgData name="Renata Festa" userId="6f22df47-533b-4c2a-a3c1-7f9ad1d63e10" providerId="ADAL" clId="{7D997690-04A4-4675-83D7-2E1CC2ED1A4E}" dt="2020-03-24T18:42:43.213" v="4253" actId="962"/>
          <ac:spMkLst>
            <pc:docMk/>
            <pc:sldMk cId="683846977" sldId="591"/>
            <ac:spMk id="22" creationId="{13E88D3D-E2C1-4530-ACCE-52CDDEE1956D}"/>
          </ac:spMkLst>
        </pc:spChg>
        <pc:spChg chg="add mod">
          <ac:chgData name="Renata Festa" userId="6f22df47-533b-4c2a-a3c1-7f9ad1d63e10" providerId="ADAL" clId="{7D997690-04A4-4675-83D7-2E1CC2ED1A4E}" dt="2020-03-24T18:42:43.213" v="4253" actId="962"/>
          <ac:spMkLst>
            <pc:docMk/>
            <pc:sldMk cId="683846977" sldId="591"/>
            <ac:spMk id="23" creationId="{5BDB2FA8-DEFD-4F99-A0AD-21B72CE22475}"/>
          </ac:spMkLst>
        </pc:spChg>
        <pc:spChg chg="add mod">
          <ac:chgData name="Renata Festa" userId="6f22df47-533b-4c2a-a3c1-7f9ad1d63e10" providerId="ADAL" clId="{7D997690-04A4-4675-83D7-2E1CC2ED1A4E}" dt="2020-03-24T18:42:43.213" v="4253" actId="962"/>
          <ac:spMkLst>
            <pc:docMk/>
            <pc:sldMk cId="683846977" sldId="591"/>
            <ac:spMk id="24" creationId="{68F203F5-AA26-4D33-95CA-CC11301239D5}"/>
          </ac:spMkLst>
        </pc:spChg>
        <pc:spChg chg="add mod">
          <ac:chgData name="Renata Festa" userId="6f22df47-533b-4c2a-a3c1-7f9ad1d63e10" providerId="ADAL" clId="{7D997690-04A4-4675-83D7-2E1CC2ED1A4E}" dt="2020-03-24T18:42:43.213" v="4253" actId="962"/>
          <ac:spMkLst>
            <pc:docMk/>
            <pc:sldMk cId="683846977" sldId="591"/>
            <ac:spMk id="25" creationId="{9F496650-EF0E-495D-8A1C-3A06F0410D30}"/>
          </ac:spMkLst>
        </pc:spChg>
        <pc:spChg chg="add mod">
          <ac:chgData name="Renata Festa" userId="6f22df47-533b-4c2a-a3c1-7f9ad1d63e10" providerId="ADAL" clId="{7D997690-04A4-4675-83D7-2E1CC2ED1A4E}" dt="2020-03-24T18:42:43.213" v="4253" actId="962"/>
          <ac:spMkLst>
            <pc:docMk/>
            <pc:sldMk cId="683846977" sldId="591"/>
            <ac:spMk id="26" creationId="{1325C7CC-4153-4065-AA01-F8354D3F525C}"/>
          </ac:spMkLst>
        </pc:spChg>
        <pc:spChg chg="add mod">
          <ac:chgData name="Renata Festa" userId="6f22df47-533b-4c2a-a3c1-7f9ad1d63e10" providerId="ADAL" clId="{7D997690-04A4-4675-83D7-2E1CC2ED1A4E}" dt="2020-03-24T18:42:43.213" v="4253" actId="962"/>
          <ac:spMkLst>
            <pc:docMk/>
            <pc:sldMk cId="683846977" sldId="591"/>
            <ac:spMk id="27" creationId="{DA43B060-741D-48BE-AFA0-9EBAF48AC75C}"/>
          </ac:spMkLst>
        </pc:spChg>
        <pc:spChg chg="add mod">
          <ac:chgData name="Renata Festa" userId="6f22df47-533b-4c2a-a3c1-7f9ad1d63e10" providerId="ADAL" clId="{7D997690-04A4-4675-83D7-2E1CC2ED1A4E}" dt="2020-03-24T18:42:43.213" v="4253" actId="962"/>
          <ac:spMkLst>
            <pc:docMk/>
            <pc:sldMk cId="683846977" sldId="591"/>
            <ac:spMk id="28" creationId="{DBE2D012-4BF6-4C5A-B877-F3DF5351FB8B}"/>
          </ac:spMkLst>
        </pc:spChg>
        <pc:spChg chg="add mod">
          <ac:chgData name="Renata Festa" userId="6f22df47-533b-4c2a-a3c1-7f9ad1d63e10" providerId="ADAL" clId="{7D997690-04A4-4675-83D7-2E1CC2ED1A4E}" dt="2020-03-24T18:42:43.213" v="4253" actId="962"/>
          <ac:spMkLst>
            <pc:docMk/>
            <pc:sldMk cId="683846977" sldId="591"/>
            <ac:spMk id="29" creationId="{085F8073-318E-44AA-BFBF-5D7E0B327E99}"/>
          </ac:spMkLst>
        </pc:spChg>
        <pc:spChg chg="add mod">
          <ac:chgData name="Renata Festa" userId="6f22df47-533b-4c2a-a3c1-7f9ad1d63e10" providerId="ADAL" clId="{7D997690-04A4-4675-83D7-2E1CC2ED1A4E}" dt="2020-03-24T18:42:43.213" v="4253" actId="962"/>
          <ac:spMkLst>
            <pc:docMk/>
            <pc:sldMk cId="683846977" sldId="591"/>
            <ac:spMk id="30" creationId="{9AC0F5F0-046B-441F-A8B8-42A571215143}"/>
          </ac:spMkLst>
        </pc:spChg>
        <pc:spChg chg="add mod">
          <ac:chgData name="Renata Festa" userId="6f22df47-533b-4c2a-a3c1-7f9ad1d63e10" providerId="ADAL" clId="{7D997690-04A4-4675-83D7-2E1CC2ED1A4E}" dt="2020-03-24T18:42:43.213" v="4253" actId="962"/>
          <ac:spMkLst>
            <pc:docMk/>
            <pc:sldMk cId="683846977" sldId="591"/>
            <ac:spMk id="31" creationId="{26C0389A-3422-4C78-A189-58A34A97F47B}"/>
          </ac:spMkLst>
        </pc:spChg>
        <pc:spChg chg="add mod">
          <ac:chgData name="Renata Festa" userId="6f22df47-533b-4c2a-a3c1-7f9ad1d63e10" providerId="ADAL" clId="{7D997690-04A4-4675-83D7-2E1CC2ED1A4E}" dt="2020-03-24T18:42:43.213" v="4253" actId="962"/>
          <ac:spMkLst>
            <pc:docMk/>
            <pc:sldMk cId="683846977" sldId="591"/>
            <ac:spMk id="32" creationId="{0005062A-2CBC-4BEA-BF92-1F90175D2FAF}"/>
          </ac:spMkLst>
        </pc:spChg>
        <pc:spChg chg="add mod">
          <ac:chgData name="Renata Festa" userId="6f22df47-533b-4c2a-a3c1-7f9ad1d63e10" providerId="ADAL" clId="{7D997690-04A4-4675-83D7-2E1CC2ED1A4E}" dt="2020-03-24T18:56:03.687" v="4932" actId="207"/>
          <ac:spMkLst>
            <pc:docMk/>
            <pc:sldMk cId="683846977" sldId="591"/>
            <ac:spMk id="33" creationId="{A92E53EB-C7BD-4B77-8A08-731DEDC08A20}"/>
          </ac:spMkLst>
        </pc:spChg>
        <pc:spChg chg="add mod">
          <ac:chgData name="Renata Festa" userId="6f22df47-533b-4c2a-a3c1-7f9ad1d63e10" providerId="ADAL" clId="{7D997690-04A4-4675-83D7-2E1CC2ED1A4E}" dt="2020-03-24T18:42:43.213" v="4253" actId="962"/>
          <ac:spMkLst>
            <pc:docMk/>
            <pc:sldMk cId="683846977" sldId="591"/>
            <ac:spMk id="34" creationId="{31D05F59-F4E1-4C5A-B36F-B283C6154699}"/>
          </ac:spMkLst>
        </pc:spChg>
        <pc:spChg chg="add mod">
          <ac:chgData name="Renata Festa" userId="6f22df47-533b-4c2a-a3c1-7f9ad1d63e10" providerId="ADAL" clId="{7D997690-04A4-4675-83D7-2E1CC2ED1A4E}" dt="2020-03-24T18:56:03.687" v="4932" actId="207"/>
          <ac:spMkLst>
            <pc:docMk/>
            <pc:sldMk cId="683846977" sldId="591"/>
            <ac:spMk id="35" creationId="{99FF9725-F1A1-4DCC-930E-2A54437D13B1}"/>
          </ac:spMkLst>
        </pc:spChg>
        <pc:spChg chg="add mod">
          <ac:chgData name="Renata Festa" userId="6f22df47-533b-4c2a-a3c1-7f9ad1d63e10" providerId="ADAL" clId="{7D997690-04A4-4675-83D7-2E1CC2ED1A4E}" dt="2020-03-24T18:42:43.213" v="4253" actId="962"/>
          <ac:spMkLst>
            <pc:docMk/>
            <pc:sldMk cId="683846977" sldId="591"/>
            <ac:spMk id="36" creationId="{B0E721A3-E0D8-4B94-B905-51734109FF47}"/>
          </ac:spMkLst>
        </pc:spChg>
        <pc:spChg chg="add mod">
          <ac:chgData name="Renata Festa" userId="6f22df47-533b-4c2a-a3c1-7f9ad1d63e10" providerId="ADAL" clId="{7D997690-04A4-4675-83D7-2E1CC2ED1A4E}" dt="2020-03-24T18:42:43.213" v="4253" actId="962"/>
          <ac:spMkLst>
            <pc:docMk/>
            <pc:sldMk cId="683846977" sldId="591"/>
            <ac:spMk id="37" creationId="{2EFAF0B3-6045-4E1F-B82A-0C061EF734C3}"/>
          </ac:spMkLst>
        </pc:spChg>
        <pc:spChg chg="add mod">
          <ac:chgData name="Renata Festa" userId="6f22df47-533b-4c2a-a3c1-7f9ad1d63e10" providerId="ADAL" clId="{7D997690-04A4-4675-83D7-2E1CC2ED1A4E}" dt="2020-03-24T18:42:43.213" v="4253" actId="962"/>
          <ac:spMkLst>
            <pc:docMk/>
            <pc:sldMk cId="683846977" sldId="591"/>
            <ac:spMk id="38" creationId="{BA8F5CF4-CBE1-4151-B73A-024ED4C27A63}"/>
          </ac:spMkLst>
        </pc:spChg>
        <pc:spChg chg="add mod">
          <ac:chgData name="Renata Festa" userId="6f22df47-533b-4c2a-a3c1-7f9ad1d63e10" providerId="ADAL" clId="{7D997690-04A4-4675-83D7-2E1CC2ED1A4E}" dt="2020-03-24T18:42:43.213" v="4253" actId="962"/>
          <ac:spMkLst>
            <pc:docMk/>
            <pc:sldMk cId="683846977" sldId="591"/>
            <ac:spMk id="39" creationId="{1FCCB833-2A29-47E4-B490-4C8B5F4B614F}"/>
          </ac:spMkLst>
        </pc:spChg>
        <pc:spChg chg="add mod">
          <ac:chgData name="Renata Festa" userId="6f22df47-533b-4c2a-a3c1-7f9ad1d63e10" providerId="ADAL" clId="{7D997690-04A4-4675-83D7-2E1CC2ED1A4E}" dt="2020-03-24T18:42:43.213" v="4253" actId="962"/>
          <ac:spMkLst>
            <pc:docMk/>
            <pc:sldMk cId="683846977" sldId="591"/>
            <ac:spMk id="40" creationId="{6444B5F2-C9EF-4671-A019-541A5671FF52}"/>
          </ac:spMkLst>
        </pc:spChg>
        <pc:spChg chg="add mod">
          <ac:chgData name="Renata Festa" userId="6f22df47-533b-4c2a-a3c1-7f9ad1d63e10" providerId="ADAL" clId="{7D997690-04A4-4675-83D7-2E1CC2ED1A4E}" dt="2020-03-24T18:42:43.213" v="4253" actId="962"/>
          <ac:spMkLst>
            <pc:docMk/>
            <pc:sldMk cId="683846977" sldId="591"/>
            <ac:spMk id="41" creationId="{94F3A573-EC8E-453F-8F55-8F6558F8A635}"/>
          </ac:spMkLst>
        </pc:spChg>
        <pc:spChg chg="add mod">
          <ac:chgData name="Renata Festa" userId="6f22df47-533b-4c2a-a3c1-7f9ad1d63e10" providerId="ADAL" clId="{7D997690-04A4-4675-83D7-2E1CC2ED1A4E}" dt="2020-03-24T18:42:43.213" v="4253" actId="962"/>
          <ac:spMkLst>
            <pc:docMk/>
            <pc:sldMk cId="683846977" sldId="591"/>
            <ac:spMk id="42" creationId="{FB22B1F8-5B61-479E-8D30-9CFD502A2F35}"/>
          </ac:spMkLst>
        </pc:spChg>
        <pc:spChg chg="add mod">
          <ac:chgData name="Renata Festa" userId="6f22df47-533b-4c2a-a3c1-7f9ad1d63e10" providerId="ADAL" clId="{7D997690-04A4-4675-83D7-2E1CC2ED1A4E}" dt="2020-03-24T18:42:43.213" v="4253" actId="962"/>
          <ac:spMkLst>
            <pc:docMk/>
            <pc:sldMk cId="683846977" sldId="591"/>
            <ac:spMk id="43" creationId="{D18EAD06-6AF0-49FD-B896-F5183318A3C3}"/>
          </ac:spMkLst>
        </pc:spChg>
        <pc:spChg chg="add mod">
          <ac:chgData name="Renata Festa" userId="6f22df47-533b-4c2a-a3c1-7f9ad1d63e10" providerId="ADAL" clId="{7D997690-04A4-4675-83D7-2E1CC2ED1A4E}" dt="2020-03-24T18:42:43.213" v="4253" actId="962"/>
          <ac:spMkLst>
            <pc:docMk/>
            <pc:sldMk cId="683846977" sldId="591"/>
            <ac:spMk id="44" creationId="{9CA41E1D-1142-4731-8758-FD987AEB91AC}"/>
          </ac:spMkLst>
        </pc:spChg>
        <pc:spChg chg="add mod">
          <ac:chgData name="Renata Festa" userId="6f22df47-533b-4c2a-a3c1-7f9ad1d63e10" providerId="ADAL" clId="{7D997690-04A4-4675-83D7-2E1CC2ED1A4E}" dt="2020-03-24T18:42:43.213" v="4253" actId="962"/>
          <ac:spMkLst>
            <pc:docMk/>
            <pc:sldMk cId="683846977" sldId="591"/>
            <ac:spMk id="45" creationId="{AF841F5D-129D-4197-AF8A-9952683B1870}"/>
          </ac:spMkLst>
        </pc:spChg>
        <pc:spChg chg="add mod">
          <ac:chgData name="Renata Festa" userId="6f22df47-533b-4c2a-a3c1-7f9ad1d63e10" providerId="ADAL" clId="{7D997690-04A4-4675-83D7-2E1CC2ED1A4E}" dt="2020-03-24T18:42:43.213" v="4253" actId="962"/>
          <ac:spMkLst>
            <pc:docMk/>
            <pc:sldMk cId="683846977" sldId="591"/>
            <ac:spMk id="46" creationId="{37532D86-5701-449E-9F38-AD96B9297DAA}"/>
          </ac:spMkLst>
        </pc:spChg>
        <pc:spChg chg="add mod">
          <ac:chgData name="Renata Festa" userId="6f22df47-533b-4c2a-a3c1-7f9ad1d63e10" providerId="ADAL" clId="{7D997690-04A4-4675-83D7-2E1CC2ED1A4E}" dt="2020-03-24T18:56:03.687" v="4932" actId="207"/>
          <ac:spMkLst>
            <pc:docMk/>
            <pc:sldMk cId="683846977" sldId="591"/>
            <ac:spMk id="47" creationId="{45878E69-E983-4950-A6B7-D8FD789A9461}"/>
          </ac:spMkLst>
        </pc:spChg>
        <pc:spChg chg="add mod">
          <ac:chgData name="Renata Festa" userId="6f22df47-533b-4c2a-a3c1-7f9ad1d63e10" providerId="ADAL" clId="{7D997690-04A4-4675-83D7-2E1CC2ED1A4E}" dt="2020-03-24T18:56:03.687" v="4932" actId="207"/>
          <ac:spMkLst>
            <pc:docMk/>
            <pc:sldMk cId="683846977" sldId="591"/>
            <ac:spMk id="48" creationId="{7085BE56-1589-4E7E-8DE4-64BEE6755E66}"/>
          </ac:spMkLst>
        </pc:spChg>
        <pc:spChg chg="add mod">
          <ac:chgData name="Renata Festa" userId="6f22df47-533b-4c2a-a3c1-7f9ad1d63e10" providerId="ADAL" clId="{7D997690-04A4-4675-83D7-2E1CC2ED1A4E}" dt="2020-03-24T18:56:03.687" v="4932" actId="207"/>
          <ac:spMkLst>
            <pc:docMk/>
            <pc:sldMk cId="683846977" sldId="591"/>
            <ac:spMk id="49" creationId="{86914C14-2EB4-4B01-9A11-989373F0AA5D}"/>
          </ac:spMkLst>
        </pc:spChg>
        <pc:spChg chg="add mod">
          <ac:chgData name="Renata Festa" userId="6f22df47-533b-4c2a-a3c1-7f9ad1d63e10" providerId="ADAL" clId="{7D997690-04A4-4675-83D7-2E1CC2ED1A4E}" dt="2020-03-24T18:56:03.687" v="4932" actId="207"/>
          <ac:spMkLst>
            <pc:docMk/>
            <pc:sldMk cId="683846977" sldId="591"/>
            <ac:spMk id="50" creationId="{E8DA537B-0C94-47F9-92A6-FC745F22F465}"/>
          </ac:spMkLst>
        </pc:spChg>
        <pc:spChg chg="add mod">
          <ac:chgData name="Renata Festa" userId="6f22df47-533b-4c2a-a3c1-7f9ad1d63e10" providerId="ADAL" clId="{7D997690-04A4-4675-83D7-2E1CC2ED1A4E}" dt="2020-03-24T18:56:03.687" v="4932" actId="207"/>
          <ac:spMkLst>
            <pc:docMk/>
            <pc:sldMk cId="683846977" sldId="591"/>
            <ac:spMk id="51" creationId="{9D000D40-32F4-4E55-BFDE-ECE6B65E4496}"/>
          </ac:spMkLst>
        </pc:spChg>
        <pc:spChg chg="add mod">
          <ac:chgData name="Renata Festa" userId="6f22df47-533b-4c2a-a3c1-7f9ad1d63e10" providerId="ADAL" clId="{7D997690-04A4-4675-83D7-2E1CC2ED1A4E}" dt="2020-03-24T18:56:03.687" v="4932" actId="207"/>
          <ac:spMkLst>
            <pc:docMk/>
            <pc:sldMk cId="683846977" sldId="591"/>
            <ac:spMk id="52" creationId="{B4431797-ACA3-441C-AFB6-3A718A006F19}"/>
          </ac:spMkLst>
        </pc:spChg>
        <pc:spChg chg="add mod">
          <ac:chgData name="Renata Festa" userId="6f22df47-533b-4c2a-a3c1-7f9ad1d63e10" providerId="ADAL" clId="{7D997690-04A4-4675-83D7-2E1CC2ED1A4E}" dt="2020-03-24T18:56:03.687" v="4932" actId="207"/>
          <ac:spMkLst>
            <pc:docMk/>
            <pc:sldMk cId="683846977" sldId="591"/>
            <ac:spMk id="53" creationId="{80EAD51F-38EE-4241-A36D-396F387F1D39}"/>
          </ac:spMkLst>
        </pc:spChg>
        <pc:spChg chg="add mod">
          <ac:chgData name="Renata Festa" userId="6f22df47-533b-4c2a-a3c1-7f9ad1d63e10" providerId="ADAL" clId="{7D997690-04A4-4675-83D7-2E1CC2ED1A4E}" dt="2020-03-24T18:56:03.687" v="4932" actId="207"/>
          <ac:spMkLst>
            <pc:docMk/>
            <pc:sldMk cId="683846977" sldId="591"/>
            <ac:spMk id="54" creationId="{FC4EF67E-2CD8-4FAC-B657-78C01EA24AF3}"/>
          </ac:spMkLst>
        </pc:spChg>
        <pc:spChg chg="add mod">
          <ac:chgData name="Renata Festa" userId="6f22df47-533b-4c2a-a3c1-7f9ad1d63e10" providerId="ADAL" clId="{7D997690-04A4-4675-83D7-2E1CC2ED1A4E}" dt="2020-03-24T18:56:03.687" v="4932" actId="207"/>
          <ac:spMkLst>
            <pc:docMk/>
            <pc:sldMk cId="683846977" sldId="591"/>
            <ac:spMk id="55" creationId="{F9688C44-9EDA-42BF-8529-B530D41F22EE}"/>
          </ac:spMkLst>
        </pc:spChg>
        <pc:spChg chg="add mod">
          <ac:chgData name="Renata Festa" userId="6f22df47-533b-4c2a-a3c1-7f9ad1d63e10" providerId="ADAL" clId="{7D997690-04A4-4675-83D7-2E1CC2ED1A4E}" dt="2020-03-24T18:42:43.213" v="4253" actId="962"/>
          <ac:spMkLst>
            <pc:docMk/>
            <pc:sldMk cId="683846977" sldId="591"/>
            <ac:spMk id="56" creationId="{9E49E262-CDAE-47B4-8488-4D34D1CAB174}"/>
          </ac:spMkLst>
        </pc:spChg>
        <pc:spChg chg="add mod">
          <ac:chgData name="Renata Festa" userId="6f22df47-533b-4c2a-a3c1-7f9ad1d63e10" providerId="ADAL" clId="{7D997690-04A4-4675-83D7-2E1CC2ED1A4E}" dt="2020-03-24T18:42:43.213" v="4253" actId="962"/>
          <ac:spMkLst>
            <pc:docMk/>
            <pc:sldMk cId="683846977" sldId="591"/>
            <ac:spMk id="57" creationId="{1B918896-12A2-4E7E-BE0F-2A47C97502F0}"/>
          </ac:spMkLst>
        </pc:spChg>
        <pc:spChg chg="add del mod">
          <ac:chgData name="Renata Festa" userId="6f22df47-533b-4c2a-a3c1-7f9ad1d63e10" providerId="ADAL" clId="{7D997690-04A4-4675-83D7-2E1CC2ED1A4E}" dt="2020-03-24T18:42:43.213" v="4253" actId="962"/>
          <ac:spMkLst>
            <pc:docMk/>
            <pc:sldMk cId="683846977" sldId="591"/>
            <ac:spMk id="58" creationId="{B145EC5B-7EDB-464F-99CB-9D3430188016}"/>
          </ac:spMkLst>
        </pc:spChg>
        <pc:spChg chg="add mod">
          <ac:chgData name="Renata Festa" userId="6f22df47-533b-4c2a-a3c1-7f9ad1d63e10" providerId="ADAL" clId="{7D997690-04A4-4675-83D7-2E1CC2ED1A4E}" dt="2020-03-24T18:42:43.213" v="4253" actId="962"/>
          <ac:spMkLst>
            <pc:docMk/>
            <pc:sldMk cId="683846977" sldId="591"/>
            <ac:spMk id="59" creationId="{6C57F491-FBA3-4DE8-A42E-6E698BEFDE94}"/>
          </ac:spMkLst>
        </pc:spChg>
        <pc:spChg chg="add mod">
          <ac:chgData name="Renata Festa" userId="6f22df47-533b-4c2a-a3c1-7f9ad1d63e10" providerId="ADAL" clId="{7D997690-04A4-4675-83D7-2E1CC2ED1A4E}" dt="2020-03-24T18:42:43.213" v="4253" actId="962"/>
          <ac:spMkLst>
            <pc:docMk/>
            <pc:sldMk cId="683846977" sldId="591"/>
            <ac:spMk id="60" creationId="{4AB5E342-D474-4416-BC20-3438113AF3F9}"/>
          </ac:spMkLst>
        </pc:spChg>
        <pc:spChg chg="add mod">
          <ac:chgData name="Renata Festa" userId="6f22df47-533b-4c2a-a3c1-7f9ad1d63e10" providerId="ADAL" clId="{7D997690-04A4-4675-83D7-2E1CC2ED1A4E}" dt="2020-03-24T18:42:43.213" v="4253" actId="962"/>
          <ac:spMkLst>
            <pc:docMk/>
            <pc:sldMk cId="683846977" sldId="591"/>
            <ac:spMk id="61" creationId="{CBDB38E7-5578-4332-9F8C-0950F8424496}"/>
          </ac:spMkLst>
        </pc:spChg>
        <pc:spChg chg="add mod">
          <ac:chgData name="Renata Festa" userId="6f22df47-533b-4c2a-a3c1-7f9ad1d63e10" providerId="ADAL" clId="{7D997690-04A4-4675-83D7-2E1CC2ED1A4E}" dt="2020-03-24T18:42:43.213" v="4253" actId="962"/>
          <ac:spMkLst>
            <pc:docMk/>
            <pc:sldMk cId="683846977" sldId="591"/>
            <ac:spMk id="62" creationId="{F4E554BB-5D74-491D-B2A9-A7DE9972FAA7}"/>
          </ac:spMkLst>
        </pc:spChg>
        <pc:spChg chg="add mod">
          <ac:chgData name="Renata Festa" userId="6f22df47-533b-4c2a-a3c1-7f9ad1d63e10" providerId="ADAL" clId="{7D997690-04A4-4675-83D7-2E1CC2ED1A4E}" dt="2020-03-24T18:42:43.213" v="4253" actId="962"/>
          <ac:spMkLst>
            <pc:docMk/>
            <pc:sldMk cId="683846977" sldId="591"/>
            <ac:spMk id="63" creationId="{02F8AB21-0AE9-4228-B33A-FF2E44DD9B11}"/>
          </ac:spMkLst>
        </pc:spChg>
        <pc:spChg chg="add del mod">
          <ac:chgData name="Renata Festa" userId="6f22df47-533b-4c2a-a3c1-7f9ad1d63e10" providerId="ADAL" clId="{7D997690-04A4-4675-83D7-2E1CC2ED1A4E}" dt="2020-03-23T21:14:17.292" v="194"/>
          <ac:spMkLst>
            <pc:docMk/>
            <pc:sldMk cId="683846977" sldId="591"/>
            <ac:spMk id="66" creationId="{6F219BCE-62E0-4CD9-A023-C93478105F7A}"/>
          </ac:spMkLst>
        </pc:spChg>
        <pc:spChg chg="add del mod">
          <ac:chgData name="Renata Festa" userId="6f22df47-533b-4c2a-a3c1-7f9ad1d63e10" providerId="ADAL" clId="{7D997690-04A4-4675-83D7-2E1CC2ED1A4E}" dt="2020-03-23T21:14:15.523" v="191"/>
          <ac:spMkLst>
            <pc:docMk/>
            <pc:sldMk cId="683846977" sldId="591"/>
            <ac:spMk id="67" creationId="{DE7F6EFF-AA49-46F8-AA1D-46D437EC1262}"/>
          </ac:spMkLst>
        </pc:spChg>
        <pc:inkChg chg="add del">
          <ac:chgData name="Renata Festa" userId="6f22df47-533b-4c2a-a3c1-7f9ad1d63e10" providerId="ADAL" clId="{7D997690-04A4-4675-83D7-2E1CC2ED1A4E}" dt="2020-03-23T21:10:07.780" v="146" actId="9405"/>
          <ac:inkMkLst>
            <pc:docMk/>
            <pc:sldMk cId="683846977" sldId="591"/>
            <ac:inkMk id="64" creationId="{531989BC-FDAF-482D-A1CF-37E65FD038CB}"/>
          </ac:inkMkLst>
        </pc:inkChg>
        <pc:inkChg chg="add del">
          <ac:chgData name="Renata Festa" userId="6f22df47-533b-4c2a-a3c1-7f9ad1d63e10" providerId="ADAL" clId="{7D997690-04A4-4675-83D7-2E1CC2ED1A4E}" dt="2020-03-23T21:10:07.635" v="145" actId="9405"/>
          <ac:inkMkLst>
            <pc:docMk/>
            <pc:sldMk cId="683846977" sldId="591"/>
            <ac:inkMk id="65" creationId="{DD32475E-0438-4281-B0CF-43A420980F04}"/>
          </ac:inkMkLst>
        </pc:inkChg>
      </pc:sldChg>
      <pc:sldChg chg="add del">
        <pc:chgData name="Renata Festa" userId="6f22df47-533b-4c2a-a3c1-7f9ad1d63e10" providerId="ADAL" clId="{7D997690-04A4-4675-83D7-2E1CC2ED1A4E}" dt="2020-03-20T18:51:09.016" v="4"/>
        <pc:sldMkLst>
          <pc:docMk/>
          <pc:sldMk cId="2650761956" sldId="591"/>
        </pc:sldMkLst>
      </pc:sldChg>
      <pc:sldChg chg="add del">
        <pc:chgData name="Renata Festa" userId="6f22df47-533b-4c2a-a3c1-7f9ad1d63e10" providerId="ADAL" clId="{7D997690-04A4-4675-83D7-2E1CC2ED1A4E}" dt="2020-03-20T18:51:09.016" v="4"/>
        <pc:sldMkLst>
          <pc:docMk/>
          <pc:sldMk cId="648137854" sldId="592"/>
        </pc:sldMkLst>
      </pc:sldChg>
      <pc:sldChg chg="addSp delSp modSp add mod modAnim modShow modNotesTx">
        <pc:chgData name="Renata Festa" userId="6f22df47-533b-4c2a-a3c1-7f9ad1d63e10" providerId="ADAL" clId="{7D997690-04A4-4675-83D7-2E1CC2ED1A4E}" dt="2020-03-24T18:56:19.111" v="4933" actId="207"/>
        <pc:sldMkLst>
          <pc:docMk/>
          <pc:sldMk cId="2841856026" sldId="592"/>
        </pc:sldMkLst>
        <pc:spChg chg="mod">
          <ac:chgData name="Renata Festa" userId="6f22df47-533b-4c2a-a3c1-7f9ad1d63e10" providerId="ADAL" clId="{7D997690-04A4-4675-83D7-2E1CC2ED1A4E}" dt="2020-03-23T21:16:11.269" v="209"/>
          <ac:spMkLst>
            <pc:docMk/>
            <pc:sldMk cId="2841856026" sldId="592"/>
            <ac:spMk id="2" creationId="{EB67312A-9819-43C6-8D84-D9136E6CFFCC}"/>
          </ac:spMkLst>
        </pc:spChg>
        <pc:spChg chg="del">
          <ac:chgData name="Renata Festa" userId="6f22df47-533b-4c2a-a3c1-7f9ad1d63e10" providerId="ADAL" clId="{7D997690-04A4-4675-83D7-2E1CC2ED1A4E}" dt="2020-03-24T14:00:59.987" v="1638" actId="478"/>
          <ac:spMkLst>
            <pc:docMk/>
            <pc:sldMk cId="2841856026" sldId="592"/>
            <ac:spMk id="3" creationId="{F35E8CBB-5A7D-4DEF-BAF7-8DD5D042F9E0}"/>
          </ac:spMkLst>
        </pc:spChg>
        <pc:spChg chg="mod">
          <ac:chgData name="Renata Festa" userId="6f22df47-533b-4c2a-a3c1-7f9ad1d63e10" providerId="ADAL" clId="{7D997690-04A4-4675-83D7-2E1CC2ED1A4E}" dt="2020-03-24T18:45:46.973" v="4927" actId="962"/>
          <ac:spMkLst>
            <pc:docMk/>
            <pc:sldMk cId="2841856026" sldId="592"/>
            <ac:spMk id="4" creationId="{F3616A99-090F-45E1-9334-58D58B148205}"/>
          </ac:spMkLst>
        </pc:spChg>
        <pc:spChg chg="add mod">
          <ac:chgData name="Renata Festa" userId="6f22df47-533b-4c2a-a3c1-7f9ad1d63e10" providerId="ADAL" clId="{7D997690-04A4-4675-83D7-2E1CC2ED1A4E}" dt="2020-03-24T18:45:46.973" v="4927" actId="962"/>
          <ac:spMkLst>
            <pc:docMk/>
            <pc:sldMk cId="2841856026" sldId="592"/>
            <ac:spMk id="5" creationId="{322A765D-EF46-436F-98D5-358A046EA054}"/>
          </ac:spMkLst>
        </pc:spChg>
        <pc:spChg chg="add mod">
          <ac:chgData name="Renata Festa" userId="6f22df47-533b-4c2a-a3c1-7f9ad1d63e10" providerId="ADAL" clId="{7D997690-04A4-4675-83D7-2E1CC2ED1A4E}" dt="2020-03-24T18:45:46.973" v="4927" actId="962"/>
          <ac:spMkLst>
            <pc:docMk/>
            <pc:sldMk cId="2841856026" sldId="592"/>
            <ac:spMk id="6" creationId="{5CA6A9E2-0801-42E6-82C9-FF9DD0C47385}"/>
          </ac:spMkLst>
        </pc:spChg>
        <pc:spChg chg="add mod">
          <ac:chgData name="Renata Festa" userId="6f22df47-533b-4c2a-a3c1-7f9ad1d63e10" providerId="ADAL" clId="{7D997690-04A4-4675-83D7-2E1CC2ED1A4E}" dt="2020-03-24T18:45:46.973" v="4927" actId="962"/>
          <ac:spMkLst>
            <pc:docMk/>
            <pc:sldMk cId="2841856026" sldId="592"/>
            <ac:spMk id="7" creationId="{9ED902E4-C93F-4D5D-8C32-314454F924CA}"/>
          </ac:spMkLst>
        </pc:spChg>
        <pc:spChg chg="add mod">
          <ac:chgData name="Renata Festa" userId="6f22df47-533b-4c2a-a3c1-7f9ad1d63e10" providerId="ADAL" clId="{7D997690-04A4-4675-83D7-2E1CC2ED1A4E}" dt="2020-03-24T18:45:46.973" v="4927" actId="962"/>
          <ac:spMkLst>
            <pc:docMk/>
            <pc:sldMk cId="2841856026" sldId="592"/>
            <ac:spMk id="8" creationId="{F37E6B9A-09B8-4050-91F4-EAAFD2B192AD}"/>
          </ac:spMkLst>
        </pc:spChg>
        <pc:spChg chg="add mod">
          <ac:chgData name="Renata Festa" userId="6f22df47-533b-4c2a-a3c1-7f9ad1d63e10" providerId="ADAL" clId="{7D997690-04A4-4675-83D7-2E1CC2ED1A4E}" dt="2020-03-24T18:45:46.973" v="4927" actId="962"/>
          <ac:spMkLst>
            <pc:docMk/>
            <pc:sldMk cId="2841856026" sldId="592"/>
            <ac:spMk id="9" creationId="{AC2E2DEB-8B80-4964-AA13-C891ACA6B2CB}"/>
          </ac:spMkLst>
        </pc:spChg>
        <pc:spChg chg="add mod">
          <ac:chgData name="Renata Festa" userId="6f22df47-533b-4c2a-a3c1-7f9ad1d63e10" providerId="ADAL" clId="{7D997690-04A4-4675-83D7-2E1CC2ED1A4E}" dt="2020-03-24T18:45:46.973" v="4927" actId="962"/>
          <ac:spMkLst>
            <pc:docMk/>
            <pc:sldMk cId="2841856026" sldId="592"/>
            <ac:spMk id="10" creationId="{A418583E-607D-4518-9AF9-B85A90A8EBFE}"/>
          </ac:spMkLst>
        </pc:spChg>
        <pc:spChg chg="add mod">
          <ac:chgData name="Renata Festa" userId="6f22df47-533b-4c2a-a3c1-7f9ad1d63e10" providerId="ADAL" clId="{7D997690-04A4-4675-83D7-2E1CC2ED1A4E}" dt="2020-03-24T18:45:46.973" v="4927" actId="962"/>
          <ac:spMkLst>
            <pc:docMk/>
            <pc:sldMk cId="2841856026" sldId="592"/>
            <ac:spMk id="11" creationId="{CC4DBA0E-AEA7-48AA-A2FA-D2EC64E2396C}"/>
          </ac:spMkLst>
        </pc:spChg>
        <pc:spChg chg="add mod">
          <ac:chgData name="Renata Festa" userId="6f22df47-533b-4c2a-a3c1-7f9ad1d63e10" providerId="ADAL" clId="{7D997690-04A4-4675-83D7-2E1CC2ED1A4E}" dt="2020-03-24T18:56:19.111" v="4933" actId="207"/>
          <ac:spMkLst>
            <pc:docMk/>
            <pc:sldMk cId="2841856026" sldId="592"/>
            <ac:spMk id="12" creationId="{6AEDBBEB-86FF-48A0-A8BD-88F2A5A1A3EF}"/>
          </ac:spMkLst>
        </pc:spChg>
        <pc:spChg chg="add mod">
          <ac:chgData name="Renata Festa" userId="6f22df47-533b-4c2a-a3c1-7f9ad1d63e10" providerId="ADAL" clId="{7D997690-04A4-4675-83D7-2E1CC2ED1A4E}" dt="2020-03-24T18:56:19.111" v="4933" actId="207"/>
          <ac:spMkLst>
            <pc:docMk/>
            <pc:sldMk cId="2841856026" sldId="592"/>
            <ac:spMk id="13" creationId="{F9414D59-1C42-4A28-8FEF-F5215FE67D29}"/>
          </ac:spMkLst>
        </pc:spChg>
        <pc:spChg chg="add mod">
          <ac:chgData name="Renata Festa" userId="6f22df47-533b-4c2a-a3c1-7f9ad1d63e10" providerId="ADAL" clId="{7D997690-04A4-4675-83D7-2E1CC2ED1A4E}" dt="2020-03-24T18:45:46.973" v="4927" actId="962"/>
          <ac:spMkLst>
            <pc:docMk/>
            <pc:sldMk cId="2841856026" sldId="592"/>
            <ac:spMk id="14" creationId="{8D6AB7C3-D761-43D9-B4DE-EFBC8E942696}"/>
          </ac:spMkLst>
        </pc:spChg>
        <pc:spChg chg="add mod">
          <ac:chgData name="Renata Festa" userId="6f22df47-533b-4c2a-a3c1-7f9ad1d63e10" providerId="ADAL" clId="{7D997690-04A4-4675-83D7-2E1CC2ED1A4E}" dt="2020-03-24T18:56:19.111" v="4933" actId="207"/>
          <ac:spMkLst>
            <pc:docMk/>
            <pc:sldMk cId="2841856026" sldId="592"/>
            <ac:spMk id="15" creationId="{CDB57443-61C5-4136-87AF-950A3E135F20}"/>
          </ac:spMkLst>
        </pc:spChg>
        <pc:spChg chg="add mod">
          <ac:chgData name="Renata Festa" userId="6f22df47-533b-4c2a-a3c1-7f9ad1d63e10" providerId="ADAL" clId="{7D997690-04A4-4675-83D7-2E1CC2ED1A4E}" dt="2020-03-24T18:56:19.111" v="4933" actId="207"/>
          <ac:spMkLst>
            <pc:docMk/>
            <pc:sldMk cId="2841856026" sldId="592"/>
            <ac:spMk id="16" creationId="{AFAE36B5-830B-446D-9F8A-4A2C535EACCE}"/>
          </ac:spMkLst>
        </pc:spChg>
        <pc:spChg chg="add mod">
          <ac:chgData name="Renata Festa" userId="6f22df47-533b-4c2a-a3c1-7f9ad1d63e10" providerId="ADAL" clId="{7D997690-04A4-4675-83D7-2E1CC2ED1A4E}" dt="2020-03-24T18:56:19.111" v="4933" actId="207"/>
          <ac:spMkLst>
            <pc:docMk/>
            <pc:sldMk cId="2841856026" sldId="592"/>
            <ac:spMk id="17" creationId="{47D2EC10-84FA-420E-BEF5-4506FEA38990}"/>
          </ac:spMkLst>
        </pc:spChg>
        <pc:spChg chg="add mod">
          <ac:chgData name="Renata Festa" userId="6f22df47-533b-4c2a-a3c1-7f9ad1d63e10" providerId="ADAL" clId="{7D997690-04A4-4675-83D7-2E1CC2ED1A4E}" dt="2020-03-24T18:45:46.973" v="4927" actId="962"/>
          <ac:spMkLst>
            <pc:docMk/>
            <pc:sldMk cId="2841856026" sldId="592"/>
            <ac:spMk id="18" creationId="{D26D976C-0148-4DED-AED1-1289B6CBEB0A}"/>
          </ac:spMkLst>
        </pc:spChg>
        <pc:spChg chg="add mod">
          <ac:chgData name="Renata Festa" userId="6f22df47-533b-4c2a-a3c1-7f9ad1d63e10" providerId="ADAL" clId="{7D997690-04A4-4675-83D7-2E1CC2ED1A4E}" dt="2020-03-24T18:45:46.973" v="4927" actId="962"/>
          <ac:spMkLst>
            <pc:docMk/>
            <pc:sldMk cId="2841856026" sldId="592"/>
            <ac:spMk id="19" creationId="{563B4937-8F78-4534-8BC2-283D96FA144A}"/>
          </ac:spMkLst>
        </pc:spChg>
        <pc:spChg chg="add mod">
          <ac:chgData name="Renata Festa" userId="6f22df47-533b-4c2a-a3c1-7f9ad1d63e10" providerId="ADAL" clId="{7D997690-04A4-4675-83D7-2E1CC2ED1A4E}" dt="2020-03-24T18:45:46.973" v="4927" actId="962"/>
          <ac:spMkLst>
            <pc:docMk/>
            <pc:sldMk cId="2841856026" sldId="592"/>
            <ac:spMk id="20" creationId="{A28E9357-CF65-4849-AEBB-E98FA030C88E}"/>
          </ac:spMkLst>
        </pc:spChg>
        <pc:spChg chg="add mod">
          <ac:chgData name="Renata Festa" userId="6f22df47-533b-4c2a-a3c1-7f9ad1d63e10" providerId="ADAL" clId="{7D997690-04A4-4675-83D7-2E1CC2ED1A4E}" dt="2020-03-24T18:45:46.973" v="4927" actId="962"/>
          <ac:spMkLst>
            <pc:docMk/>
            <pc:sldMk cId="2841856026" sldId="592"/>
            <ac:spMk id="21" creationId="{F056AA30-BEB6-47FF-BDF0-B57A277FF0EC}"/>
          </ac:spMkLst>
        </pc:spChg>
        <pc:spChg chg="add mod">
          <ac:chgData name="Renata Festa" userId="6f22df47-533b-4c2a-a3c1-7f9ad1d63e10" providerId="ADAL" clId="{7D997690-04A4-4675-83D7-2E1CC2ED1A4E}" dt="2020-03-24T18:45:46.973" v="4927" actId="962"/>
          <ac:spMkLst>
            <pc:docMk/>
            <pc:sldMk cId="2841856026" sldId="592"/>
            <ac:spMk id="22" creationId="{F7632473-8D1A-4A0B-AABF-B83F75AD5056}"/>
          </ac:spMkLst>
        </pc:spChg>
        <pc:spChg chg="add mod">
          <ac:chgData name="Renata Festa" userId="6f22df47-533b-4c2a-a3c1-7f9ad1d63e10" providerId="ADAL" clId="{7D997690-04A4-4675-83D7-2E1CC2ED1A4E}" dt="2020-03-24T18:45:46.973" v="4927" actId="962"/>
          <ac:spMkLst>
            <pc:docMk/>
            <pc:sldMk cId="2841856026" sldId="592"/>
            <ac:spMk id="23" creationId="{D82D6CEF-48B4-4968-8305-9A4C54E4BD4C}"/>
          </ac:spMkLst>
        </pc:spChg>
        <pc:spChg chg="add mod">
          <ac:chgData name="Renata Festa" userId="6f22df47-533b-4c2a-a3c1-7f9ad1d63e10" providerId="ADAL" clId="{7D997690-04A4-4675-83D7-2E1CC2ED1A4E}" dt="2020-03-24T18:45:46.973" v="4927" actId="962"/>
          <ac:spMkLst>
            <pc:docMk/>
            <pc:sldMk cId="2841856026" sldId="592"/>
            <ac:spMk id="24" creationId="{C230FA1C-9206-49F8-BA54-58C9B86AF0BC}"/>
          </ac:spMkLst>
        </pc:spChg>
        <pc:spChg chg="add mod">
          <ac:chgData name="Renata Festa" userId="6f22df47-533b-4c2a-a3c1-7f9ad1d63e10" providerId="ADAL" clId="{7D997690-04A4-4675-83D7-2E1CC2ED1A4E}" dt="2020-03-24T18:45:46.973" v="4927" actId="962"/>
          <ac:spMkLst>
            <pc:docMk/>
            <pc:sldMk cId="2841856026" sldId="592"/>
            <ac:spMk id="25" creationId="{66F53200-0AF0-4529-A41B-BA5E6DE59444}"/>
          </ac:spMkLst>
        </pc:spChg>
        <pc:spChg chg="add mod">
          <ac:chgData name="Renata Festa" userId="6f22df47-533b-4c2a-a3c1-7f9ad1d63e10" providerId="ADAL" clId="{7D997690-04A4-4675-83D7-2E1CC2ED1A4E}" dt="2020-03-24T18:45:46.973" v="4927" actId="962"/>
          <ac:spMkLst>
            <pc:docMk/>
            <pc:sldMk cId="2841856026" sldId="592"/>
            <ac:spMk id="26" creationId="{5435210F-E558-4586-A5C5-B4E1549E8670}"/>
          </ac:spMkLst>
        </pc:spChg>
        <pc:spChg chg="add mod">
          <ac:chgData name="Renata Festa" userId="6f22df47-533b-4c2a-a3c1-7f9ad1d63e10" providerId="ADAL" clId="{7D997690-04A4-4675-83D7-2E1CC2ED1A4E}" dt="2020-03-24T18:45:46.973" v="4927" actId="962"/>
          <ac:spMkLst>
            <pc:docMk/>
            <pc:sldMk cId="2841856026" sldId="592"/>
            <ac:spMk id="27" creationId="{1F9501E1-C29D-4BB2-9485-9F1D3DFC1E27}"/>
          </ac:spMkLst>
        </pc:spChg>
        <pc:spChg chg="add mod">
          <ac:chgData name="Renata Festa" userId="6f22df47-533b-4c2a-a3c1-7f9ad1d63e10" providerId="ADAL" clId="{7D997690-04A4-4675-83D7-2E1CC2ED1A4E}" dt="2020-03-24T18:45:46.973" v="4927" actId="962"/>
          <ac:spMkLst>
            <pc:docMk/>
            <pc:sldMk cId="2841856026" sldId="592"/>
            <ac:spMk id="28" creationId="{9400EB85-A7B8-4776-96AF-BCEC33EF0D39}"/>
          </ac:spMkLst>
        </pc:spChg>
        <pc:spChg chg="add mod">
          <ac:chgData name="Renata Festa" userId="6f22df47-533b-4c2a-a3c1-7f9ad1d63e10" providerId="ADAL" clId="{7D997690-04A4-4675-83D7-2E1CC2ED1A4E}" dt="2020-03-24T18:45:46.973" v="4927" actId="962"/>
          <ac:spMkLst>
            <pc:docMk/>
            <pc:sldMk cId="2841856026" sldId="592"/>
            <ac:spMk id="29" creationId="{BD6CC425-E887-4BC3-9F33-A10161D9B480}"/>
          </ac:spMkLst>
        </pc:spChg>
        <pc:spChg chg="add mod">
          <ac:chgData name="Renata Festa" userId="6f22df47-533b-4c2a-a3c1-7f9ad1d63e10" providerId="ADAL" clId="{7D997690-04A4-4675-83D7-2E1CC2ED1A4E}" dt="2020-03-24T18:45:46.973" v="4927" actId="962"/>
          <ac:spMkLst>
            <pc:docMk/>
            <pc:sldMk cId="2841856026" sldId="592"/>
            <ac:spMk id="30" creationId="{13F0463C-1437-4452-890C-F930C20145BB}"/>
          </ac:spMkLst>
        </pc:spChg>
        <pc:spChg chg="add mod">
          <ac:chgData name="Renata Festa" userId="6f22df47-533b-4c2a-a3c1-7f9ad1d63e10" providerId="ADAL" clId="{7D997690-04A4-4675-83D7-2E1CC2ED1A4E}" dt="2020-03-24T18:45:46.973" v="4927" actId="962"/>
          <ac:spMkLst>
            <pc:docMk/>
            <pc:sldMk cId="2841856026" sldId="592"/>
            <ac:spMk id="31" creationId="{E6C34FBB-0F49-418B-85C3-D705F12D6EC4}"/>
          </ac:spMkLst>
        </pc:spChg>
        <pc:spChg chg="add mod">
          <ac:chgData name="Renata Festa" userId="6f22df47-533b-4c2a-a3c1-7f9ad1d63e10" providerId="ADAL" clId="{7D997690-04A4-4675-83D7-2E1CC2ED1A4E}" dt="2020-03-24T18:45:46.973" v="4927" actId="962"/>
          <ac:spMkLst>
            <pc:docMk/>
            <pc:sldMk cId="2841856026" sldId="592"/>
            <ac:spMk id="32" creationId="{8E3BECF8-6FD9-4E4B-AB02-210DC5A05DAA}"/>
          </ac:spMkLst>
        </pc:spChg>
        <pc:spChg chg="add mod">
          <ac:chgData name="Renata Festa" userId="6f22df47-533b-4c2a-a3c1-7f9ad1d63e10" providerId="ADAL" clId="{7D997690-04A4-4675-83D7-2E1CC2ED1A4E}" dt="2020-03-24T18:56:19.111" v="4933" actId="207"/>
          <ac:spMkLst>
            <pc:docMk/>
            <pc:sldMk cId="2841856026" sldId="592"/>
            <ac:spMk id="33" creationId="{5409B55B-8882-4A16-92FE-B768106273E1}"/>
          </ac:spMkLst>
        </pc:spChg>
        <pc:spChg chg="add mod">
          <ac:chgData name="Renata Festa" userId="6f22df47-533b-4c2a-a3c1-7f9ad1d63e10" providerId="ADAL" clId="{7D997690-04A4-4675-83D7-2E1CC2ED1A4E}" dt="2020-03-24T18:45:46.973" v="4927" actId="962"/>
          <ac:spMkLst>
            <pc:docMk/>
            <pc:sldMk cId="2841856026" sldId="592"/>
            <ac:spMk id="34" creationId="{B49F66DF-ED55-4E5F-BDC8-1B98E0CD1280}"/>
          </ac:spMkLst>
        </pc:spChg>
        <pc:spChg chg="add mod">
          <ac:chgData name="Renata Festa" userId="6f22df47-533b-4c2a-a3c1-7f9ad1d63e10" providerId="ADAL" clId="{7D997690-04A4-4675-83D7-2E1CC2ED1A4E}" dt="2020-03-24T18:56:19.111" v="4933" actId="207"/>
          <ac:spMkLst>
            <pc:docMk/>
            <pc:sldMk cId="2841856026" sldId="592"/>
            <ac:spMk id="35" creationId="{9EA92E25-2F49-4365-89D2-0A94D2CD188A}"/>
          </ac:spMkLst>
        </pc:spChg>
        <pc:spChg chg="add mod">
          <ac:chgData name="Renata Festa" userId="6f22df47-533b-4c2a-a3c1-7f9ad1d63e10" providerId="ADAL" clId="{7D997690-04A4-4675-83D7-2E1CC2ED1A4E}" dt="2020-03-24T18:45:46.973" v="4927" actId="962"/>
          <ac:spMkLst>
            <pc:docMk/>
            <pc:sldMk cId="2841856026" sldId="592"/>
            <ac:spMk id="36" creationId="{448663E4-0322-4112-ADFC-761E775C778F}"/>
          </ac:spMkLst>
        </pc:spChg>
        <pc:spChg chg="add mod">
          <ac:chgData name="Renata Festa" userId="6f22df47-533b-4c2a-a3c1-7f9ad1d63e10" providerId="ADAL" clId="{7D997690-04A4-4675-83D7-2E1CC2ED1A4E}" dt="2020-03-24T18:45:46.973" v="4927" actId="962"/>
          <ac:spMkLst>
            <pc:docMk/>
            <pc:sldMk cId="2841856026" sldId="592"/>
            <ac:spMk id="37" creationId="{CABD6AEF-09AF-4C9A-BBE4-5FCBC908164D}"/>
          </ac:spMkLst>
        </pc:spChg>
        <pc:spChg chg="add mod">
          <ac:chgData name="Renata Festa" userId="6f22df47-533b-4c2a-a3c1-7f9ad1d63e10" providerId="ADAL" clId="{7D997690-04A4-4675-83D7-2E1CC2ED1A4E}" dt="2020-03-24T18:45:46.973" v="4927" actId="962"/>
          <ac:spMkLst>
            <pc:docMk/>
            <pc:sldMk cId="2841856026" sldId="592"/>
            <ac:spMk id="38" creationId="{8CFBDFB8-E0E8-4016-B99A-FB29AB32CF36}"/>
          </ac:spMkLst>
        </pc:spChg>
        <pc:spChg chg="add mod">
          <ac:chgData name="Renata Festa" userId="6f22df47-533b-4c2a-a3c1-7f9ad1d63e10" providerId="ADAL" clId="{7D997690-04A4-4675-83D7-2E1CC2ED1A4E}" dt="2020-03-24T18:45:46.973" v="4927" actId="962"/>
          <ac:spMkLst>
            <pc:docMk/>
            <pc:sldMk cId="2841856026" sldId="592"/>
            <ac:spMk id="39" creationId="{D81D16AC-2295-47F2-8BC9-254D32D333E9}"/>
          </ac:spMkLst>
        </pc:spChg>
        <pc:spChg chg="add mod">
          <ac:chgData name="Renata Festa" userId="6f22df47-533b-4c2a-a3c1-7f9ad1d63e10" providerId="ADAL" clId="{7D997690-04A4-4675-83D7-2E1CC2ED1A4E}" dt="2020-03-24T18:45:46.973" v="4927" actId="962"/>
          <ac:spMkLst>
            <pc:docMk/>
            <pc:sldMk cId="2841856026" sldId="592"/>
            <ac:spMk id="40" creationId="{A36E4D75-6CDF-4E47-8421-9CC80B8407D5}"/>
          </ac:spMkLst>
        </pc:spChg>
        <pc:spChg chg="add mod">
          <ac:chgData name="Renata Festa" userId="6f22df47-533b-4c2a-a3c1-7f9ad1d63e10" providerId="ADAL" clId="{7D997690-04A4-4675-83D7-2E1CC2ED1A4E}" dt="2020-03-24T18:45:46.973" v="4927" actId="962"/>
          <ac:spMkLst>
            <pc:docMk/>
            <pc:sldMk cId="2841856026" sldId="592"/>
            <ac:spMk id="41" creationId="{9030BA2A-BF97-4D6C-BECF-D65E02AD13FB}"/>
          </ac:spMkLst>
        </pc:spChg>
        <pc:spChg chg="add mod">
          <ac:chgData name="Renata Festa" userId="6f22df47-533b-4c2a-a3c1-7f9ad1d63e10" providerId="ADAL" clId="{7D997690-04A4-4675-83D7-2E1CC2ED1A4E}" dt="2020-03-24T18:45:46.973" v="4927" actId="962"/>
          <ac:spMkLst>
            <pc:docMk/>
            <pc:sldMk cId="2841856026" sldId="592"/>
            <ac:spMk id="42" creationId="{F8759418-147D-4439-B877-C5D78C14A362}"/>
          </ac:spMkLst>
        </pc:spChg>
        <pc:spChg chg="add mod">
          <ac:chgData name="Renata Festa" userId="6f22df47-533b-4c2a-a3c1-7f9ad1d63e10" providerId="ADAL" clId="{7D997690-04A4-4675-83D7-2E1CC2ED1A4E}" dt="2020-03-24T18:45:46.973" v="4927" actId="962"/>
          <ac:spMkLst>
            <pc:docMk/>
            <pc:sldMk cId="2841856026" sldId="592"/>
            <ac:spMk id="43" creationId="{37809154-6676-423A-BA2D-AB2DCD41973B}"/>
          </ac:spMkLst>
        </pc:spChg>
        <pc:spChg chg="add mod">
          <ac:chgData name="Renata Festa" userId="6f22df47-533b-4c2a-a3c1-7f9ad1d63e10" providerId="ADAL" clId="{7D997690-04A4-4675-83D7-2E1CC2ED1A4E}" dt="2020-03-24T18:45:46.973" v="4927" actId="962"/>
          <ac:spMkLst>
            <pc:docMk/>
            <pc:sldMk cId="2841856026" sldId="592"/>
            <ac:spMk id="44" creationId="{2203971B-41FD-4043-83A1-14EC2E9237CB}"/>
          </ac:spMkLst>
        </pc:spChg>
        <pc:spChg chg="add mod">
          <ac:chgData name="Renata Festa" userId="6f22df47-533b-4c2a-a3c1-7f9ad1d63e10" providerId="ADAL" clId="{7D997690-04A4-4675-83D7-2E1CC2ED1A4E}" dt="2020-03-24T18:45:46.973" v="4927" actId="962"/>
          <ac:spMkLst>
            <pc:docMk/>
            <pc:sldMk cId="2841856026" sldId="592"/>
            <ac:spMk id="45" creationId="{5942A1C4-46E0-4E2E-82ED-21765EAF4BC3}"/>
          </ac:spMkLst>
        </pc:spChg>
        <pc:spChg chg="add mod">
          <ac:chgData name="Renata Festa" userId="6f22df47-533b-4c2a-a3c1-7f9ad1d63e10" providerId="ADAL" clId="{7D997690-04A4-4675-83D7-2E1CC2ED1A4E}" dt="2020-03-24T18:45:46.973" v="4927" actId="962"/>
          <ac:spMkLst>
            <pc:docMk/>
            <pc:sldMk cId="2841856026" sldId="592"/>
            <ac:spMk id="46" creationId="{55F65A84-A685-497E-A9A3-ABC4C3DA7FB1}"/>
          </ac:spMkLst>
        </pc:spChg>
        <pc:spChg chg="add mod">
          <ac:chgData name="Renata Festa" userId="6f22df47-533b-4c2a-a3c1-7f9ad1d63e10" providerId="ADAL" clId="{7D997690-04A4-4675-83D7-2E1CC2ED1A4E}" dt="2020-03-24T18:45:46.973" v="4927" actId="962"/>
          <ac:spMkLst>
            <pc:docMk/>
            <pc:sldMk cId="2841856026" sldId="592"/>
            <ac:spMk id="47" creationId="{4BF20A39-ACC1-49D2-826D-D2A148B01020}"/>
          </ac:spMkLst>
        </pc:spChg>
        <pc:spChg chg="add mod">
          <ac:chgData name="Renata Festa" userId="6f22df47-533b-4c2a-a3c1-7f9ad1d63e10" providerId="ADAL" clId="{7D997690-04A4-4675-83D7-2E1CC2ED1A4E}" dt="2020-03-24T18:45:46.973" v="4927" actId="962"/>
          <ac:spMkLst>
            <pc:docMk/>
            <pc:sldMk cId="2841856026" sldId="592"/>
            <ac:spMk id="48" creationId="{6D027800-E78A-4E22-B8CC-37C13BDB97D1}"/>
          </ac:spMkLst>
        </pc:spChg>
        <pc:spChg chg="add mod">
          <ac:chgData name="Renata Festa" userId="6f22df47-533b-4c2a-a3c1-7f9ad1d63e10" providerId="ADAL" clId="{7D997690-04A4-4675-83D7-2E1CC2ED1A4E}" dt="2020-03-24T18:56:19.111" v="4933" actId="207"/>
          <ac:spMkLst>
            <pc:docMk/>
            <pc:sldMk cId="2841856026" sldId="592"/>
            <ac:spMk id="49" creationId="{12B7BF20-F662-4259-A44C-5364B3F22398}"/>
          </ac:spMkLst>
        </pc:spChg>
        <pc:spChg chg="add mod">
          <ac:chgData name="Renata Festa" userId="6f22df47-533b-4c2a-a3c1-7f9ad1d63e10" providerId="ADAL" clId="{7D997690-04A4-4675-83D7-2E1CC2ED1A4E}" dt="2020-03-24T18:56:19.111" v="4933" actId="207"/>
          <ac:spMkLst>
            <pc:docMk/>
            <pc:sldMk cId="2841856026" sldId="592"/>
            <ac:spMk id="50" creationId="{BC806CFC-87AB-4964-81CE-B1F34D2E2985}"/>
          </ac:spMkLst>
        </pc:spChg>
        <pc:spChg chg="add mod">
          <ac:chgData name="Renata Festa" userId="6f22df47-533b-4c2a-a3c1-7f9ad1d63e10" providerId="ADAL" clId="{7D997690-04A4-4675-83D7-2E1CC2ED1A4E}" dt="2020-03-24T18:56:19.111" v="4933" actId="207"/>
          <ac:spMkLst>
            <pc:docMk/>
            <pc:sldMk cId="2841856026" sldId="592"/>
            <ac:spMk id="51" creationId="{F1F8EFCA-DC17-410D-A686-4DC92760B759}"/>
          </ac:spMkLst>
        </pc:spChg>
        <pc:spChg chg="add mod">
          <ac:chgData name="Renata Festa" userId="6f22df47-533b-4c2a-a3c1-7f9ad1d63e10" providerId="ADAL" clId="{7D997690-04A4-4675-83D7-2E1CC2ED1A4E}" dt="2020-03-24T18:56:19.111" v="4933" actId="207"/>
          <ac:spMkLst>
            <pc:docMk/>
            <pc:sldMk cId="2841856026" sldId="592"/>
            <ac:spMk id="52" creationId="{BEDB0322-95D6-4FE9-BB7C-D98CF8FD385F}"/>
          </ac:spMkLst>
        </pc:spChg>
        <pc:spChg chg="add mod">
          <ac:chgData name="Renata Festa" userId="6f22df47-533b-4c2a-a3c1-7f9ad1d63e10" providerId="ADAL" clId="{7D997690-04A4-4675-83D7-2E1CC2ED1A4E}" dt="2020-03-24T18:56:19.111" v="4933" actId="207"/>
          <ac:spMkLst>
            <pc:docMk/>
            <pc:sldMk cId="2841856026" sldId="592"/>
            <ac:spMk id="53" creationId="{E7EDEE7C-71E9-4C6E-9497-E4F0F2794F12}"/>
          </ac:spMkLst>
        </pc:spChg>
        <pc:spChg chg="add mod">
          <ac:chgData name="Renata Festa" userId="6f22df47-533b-4c2a-a3c1-7f9ad1d63e10" providerId="ADAL" clId="{7D997690-04A4-4675-83D7-2E1CC2ED1A4E}" dt="2020-03-24T18:56:19.111" v="4933" actId="207"/>
          <ac:spMkLst>
            <pc:docMk/>
            <pc:sldMk cId="2841856026" sldId="592"/>
            <ac:spMk id="54" creationId="{57776630-9364-48AA-AE35-25828F05067D}"/>
          </ac:spMkLst>
        </pc:spChg>
        <pc:spChg chg="add mod">
          <ac:chgData name="Renata Festa" userId="6f22df47-533b-4c2a-a3c1-7f9ad1d63e10" providerId="ADAL" clId="{7D997690-04A4-4675-83D7-2E1CC2ED1A4E}" dt="2020-03-24T18:56:19.111" v="4933" actId="207"/>
          <ac:spMkLst>
            <pc:docMk/>
            <pc:sldMk cId="2841856026" sldId="592"/>
            <ac:spMk id="55" creationId="{45CE9A64-73F0-4191-9DDE-D81703466E0F}"/>
          </ac:spMkLst>
        </pc:spChg>
        <pc:spChg chg="add mod">
          <ac:chgData name="Renata Festa" userId="6f22df47-533b-4c2a-a3c1-7f9ad1d63e10" providerId="ADAL" clId="{7D997690-04A4-4675-83D7-2E1CC2ED1A4E}" dt="2020-03-24T18:56:19.111" v="4933" actId="207"/>
          <ac:spMkLst>
            <pc:docMk/>
            <pc:sldMk cId="2841856026" sldId="592"/>
            <ac:spMk id="56" creationId="{173592CB-CF9A-4DAF-BD20-45C07BBD5CD3}"/>
          </ac:spMkLst>
        </pc:spChg>
        <pc:spChg chg="add mod">
          <ac:chgData name="Renata Festa" userId="6f22df47-533b-4c2a-a3c1-7f9ad1d63e10" providerId="ADAL" clId="{7D997690-04A4-4675-83D7-2E1CC2ED1A4E}" dt="2020-03-24T18:56:19.111" v="4933" actId="207"/>
          <ac:spMkLst>
            <pc:docMk/>
            <pc:sldMk cId="2841856026" sldId="592"/>
            <ac:spMk id="57" creationId="{850FE7C0-7F83-470A-BD62-5EC5D101CE0D}"/>
          </ac:spMkLst>
        </pc:spChg>
        <pc:spChg chg="add mod">
          <ac:chgData name="Renata Festa" userId="6f22df47-533b-4c2a-a3c1-7f9ad1d63e10" providerId="ADAL" clId="{7D997690-04A4-4675-83D7-2E1CC2ED1A4E}" dt="2020-03-24T18:45:46.973" v="4927" actId="962"/>
          <ac:spMkLst>
            <pc:docMk/>
            <pc:sldMk cId="2841856026" sldId="592"/>
            <ac:spMk id="58" creationId="{45B5EB6F-C0D3-4C45-B353-629B0F982475}"/>
          </ac:spMkLst>
        </pc:spChg>
        <pc:spChg chg="add mod">
          <ac:chgData name="Renata Festa" userId="6f22df47-533b-4c2a-a3c1-7f9ad1d63e10" providerId="ADAL" clId="{7D997690-04A4-4675-83D7-2E1CC2ED1A4E}" dt="2020-03-24T18:45:46.973" v="4927" actId="962"/>
          <ac:spMkLst>
            <pc:docMk/>
            <pc:sldMk cId="2841856026" sldId="592"/>
            <ac:spMk id="59" creationId="{B78AD3C7-57E8-479C-AE47-A49F635534FC}"/>
          </ac:spMkLst>
        </pc:spChg>
        <pc:spChg chg="add mod">
          <ac:chgData name="Renata Festa" userId="6f22df47-533b-4c2a-a3c1-7f9ad1d63e10" providerId="ADAL" clId="{7D997690-04A4-4675-83D7-2E1CC2ED1A4E}" dt="2020-03-24T18:45:46.973" v="4927" actId="962"/>
          <ac:spMkLst>
            <pc:docMk/>
            <pc:sldMk cId="2841856026" sldId="592"/>
            <ac:spMk id="60" creationId="{2DA31131-68D0-4C48-AF08-D37B52FEFE21}"/>
          </ac:spMkLst>
        </pc:spChg>
        <pc:spChg chg="add mod">
          <ac:chgData name="Renata Festa" userId="6f22df47-533b-4c2a-a3c1-7f9ad1d63e10" providerId="ADAL" clId="{7D997690-04A4-4675-83D7-2E1CC2ED1A4E}" dt="2020-03-24T18:45:46.973" v="4927" actId="962"/>
          <ac:spMkLst>
            <pc:docMk/>
            <pc:sldMk cId="2841856026" sldId="592"/>
            <ac:spMk id="61" creationId="{C853264D-42AB-4475-8889-67A557E352B9}"/>
          </ac:spMkLst>
        </pc:spChg>
        <pc:spChg chg="add del">
          <ac:chgData name="Renata Festa" userId="6f22df47-533b-4c2a-a3c1-7f9ad1d63e10" providerId="ADAL" clId="{7D997690-04A4-4675-83D7-2E1CC2ED1A4E}" dt="2020-03-23T21:19:28.619" v="249"/>
          <ac:spMkLst>
            <pc:docMk/>
            <pc:sldMk cId="2841856026" sldId="592"/>
            <ac:spMk id="62" creationId="{63F34472-6CC1-466B-BAD7-D92F059EA533}"/>
          </ac:spMkLst>
        </pc:spChg>
      </pc:sldChg>
      <pc:sldChg chg="add del">
        <pc:chgData name="Renata Festa" userId="6f22df47-533b-4c2a-a3c1-7f9ad1d63e10" providerId="ADAL" clId="{7D997690-04A4-4675-83D7-2E1CC2ED1A4E}" dt="2020-03-20T18:51:09.016" v="4"/>
        <pc:sldMkLst>
          <pc:docMk/>
          <pc:sldMk cId="1440117627" sldId="593"/>
        </pc:sldMkLst>
      </pc:sldChg>
      <pc:sldChg chg="addSp delSp modSp add mod modAnim modShow">
        <pc:chgData name="Renata Festa" userId="6f22df47-533b-4c2a-a3c1-7f9ad1d63e10" providerId="ADAL" clId="{7D997690-04A4-4675-83D7-2E1CC2ED1A4E}" dt="2020-03-24T18:56:54.479" v="4935" actId="207"/>
        <pc:sldMkLst>
          <pc:docMk/>
          <pc:sldMk cId="1639023780" sldId="593"/>
        </pc:sldMkLst>
        <pc:spChg chg="mod">
          <ac:chgData name="Renata Festa" userId="6f22df47-533b-4c2a-a3c1-7f9ad1d63e10" providerId="ADAL" clId="{7D997690-04A4-4675-83D7-2E1CC2ED1A4E}" dt="2020-03-23T21:19:47.392" v="250"/>
          <ac:spMkLst>
            <pc:docMk/>
            <pc:sldMk cId="1639023780" sldId="593"/>
            <ac:spMk id="2" creationId="{EB67312A-9819-43C6-8D84-D9136E6CFFCC}"/>
          </ac:spMkLst>
        </pc:spChg>
        <pc:spChg chg="del">
          <ac:chgData name="Renata Festa" userId="6f22df47-533b-4c2a-a3c1-7f9ad1d63e10" providerId="ADAL" clId="{7D997690-04A4-4675-83D7-2E1CC2ED1A4E}" dt="2020-03-24T14:00:58.220" v="1637" actId="478"/>
          <ac:spMkLst>
            <pc:docMk/>
            <pc:sldMk cId="1639023780" sldId="593"/>
            <ac:spMk id="3" creationId="{F35E8CBB-5A7D-4DEF-BAF7-8DD5D042F9E0}"/>
          </ac:spMkLst>
        </pc:spChg>
        <pc:spChg chg="add del mod">
          <ac:chgData name="Renata Festa" userId="6f22df47-533b-4c2a-a3c1-7f9ad1d63e10" providerId="ADAL" clId="{7D997690-04A4-4675-83D7-2E1CC2ED1A4E}" dt="2020-03-23T21:21:14.858" v="263" actId="12084"/>
          <ac:spMkLst>
            <pc:docMk/>
            <pc:sldMk cId="1639023780" sldId="593"/>
            <ac:spMk id="4" creationId="{F3616A99-090F-45E1-9334-58D58B148205}"/>
          </ac:spMkLst>
        </pc:spChg>
        <pc:spChg chg="add del mod">
          <ac:chgData name="Renata Festa" userId="6f22df47-533b-4c2a-a3c1-7f9ad1d63e10" providerId="ADAL" clId="{7D997690-04A4-4675-83D7-2E1CC2ED1A4E}" dt="2020-03-23T21:21:05.558" v="262"/>
          <ac:spMkLst>
            <pc:docMk/>
            <pc:sldMk cId="1639023780" sldId="593"/>
            <ac:spMk id="5" creationId="{0404A1AE-1ECD-4FFC-86F1-AB1E4233284B}"/>
          </ac:spMkLst>
        </pc:spChg>
        <pc:spChg chg="add mod">
          <ac:chgData name="Renata Festa" userId="6f22df47-533b-4c2a-a3c1-7f9ad1d63e10" providerId="ADAL" clId="{7D997690-04A4-4675-83D7-2E1CC2ED1A4E}" dt="2020-03-23T21:25:48.267" v="365" actId="1076"/>
          <ac:spMkLst>
            <pc:docMk/>
            <pc:sldMk cId="1639023780" sldId="593"/>
            <ac:spMk id="55" creationId="{747606A0-2B23-4DF6-8A08-97560A351072}"/>
          </ac:spMkLst>
        </pc:spChg>
        <pc:spChg chg="mod">
          <ac:chgData name="Renata Festa" userId="6f22df47-533b-4c2a-a3c1-7f9ad1d63e10" providerId="ADAL" clId="{7D997690-04A4-4675-83D7-2E1CC2ED1A4E}" dt="2020-03-24T18:56:54.479" v="4935" actId="207"/>
          <ac:spMkLst>
            <pc:docMk/>
            <pc:sldMk cId="1639023780" sldId="593"/>
            <ac:spMk id="57" creationId="{FB73061C-5E4A-4965-95EE-6439FD6C9D73}"/>
          </ac:spMkLst>
        </pc:spChg>
        <pc:spChg chg="mod">
          <ac:chgData name="Renata Festa" userId="6f22df47-533b-4c2a-a3c1-7f9ad1d63e10" providerId="ADAL" clId="{7D997690-04A4-4675-83D7-2E1CC2ED1A4E}" dt="2020-03-24T18:56:54.479" v="4935" actId="207"/>
          <ac:spMkLst>
            <pc:docMk/>
            <pc:sldMk cId="1639023780" sldId="593"/>
            <ac:spMk id="58" creationId="{EC1541C1-3007-4CFC-A436-AD7154289FF6}"/>
          </ac:spMkLst>
        </pc:spChg>
        <pc:spChg chg="mod">
          <ac:chgData name="Renata Festa" userId="6f22df47-533b-4c2a-a3c1-7f9ad1d63e10" providerId="ADAL" clId="{7D997690-04A4-4675-83D7-2E1CC2ED1A4E}" dt="2020-03-24T18:56:54.479" v="4935" actId="207"/>
          <ac:spMkLst>
            <pc:docMk/>
            <pc:sldMk cId="1639023780" sldId="593"/>
            <ac:spMk id="59" creationId="{77CD6547-4B2E-400E-8244-9E267C5D60D5}"/>
          </ac:spMkLst>
        </pc:spChg>
        <pc:spChg chg="mod">
          <ac:chgData name="Renata Festa" userId="6f22df47-533b-4c2a-a3c1-7f9ad1d63e10" providerId="ADAL" clId="{7D997690-04A4-4675-83D7-2E1CC2ED1A4E}" dt="2020-03-24T18:56:54.479" v="4935" actId="207"/>
          <ac:spMkLst>
            <pc:docMk/>
            <pc:sldMk cId="1639023780" sldId="593"/>
            <ac:spMk id="60" creationId="{0812796B-F516-4713-89BD-7655B3F1DD9C}"/>
          </ac:spMkLst>
        </pc:spChg>
        <pc:spChg chg="mod">
          <ac:chgData name="Renata Festa" userId="6f22df47-533b-4c2a-a3c1-7f9ad1d63e10" providerId="ADAL" clId="{7D997690-04A4-4675-83D7-2E1CC2ED1A4E}" dt="2020-03-24T18:56:54.479" v="4935" actId="207"/>
          <ac:spMkLst>
            <pc:docMk/>
            <pc:sldMk cId="1639023780" sldId="593"/>
            <ac:spMk id="61" creationId="{DBDDD30F-767B-4AD7-BB1B-674F5AE05746}"/>
          </ac:spMkLst>
        </pc:spChg>
        <pc:spChg chg="mod">
          <ac:chgData name="Renata Festa" userId="6f22df47-533b-4c2a-a3c1-7f9ad1d63e10" providerId="ADAL" clId="{7D997690-04A4-4675-83D7-2E1CC2ED1A4E}" dt="2020-03-24T18:56:54.479" v="4935" actId="207"/>
          <ac:spMkLst>
            <pc:docMk/>
            <pc:sldMk cId="1639023780" sldId="593"/>
            <ac:spMk id="62" creationId="{3582FCDD-D067-4292-B045-EBCE44198B6B}"/>
          </ac:spMkLst>
        </pc:spChg>
        <pc:spChg chg="mod">
          <ac:chgData name="Renata Festa" userId="6f22df47-533b-4c2a-a3c1-7f9ad1d63e10" providerId="ADAL" clId="{7D997690-04A4-4675-83D7-2E1CC2ED1A4E}" dt="2020-03-23T21:24:26.050" v="341" actId="1076"/>
          <ac:spMkLst>
            <pc:docMk/>
            <pc:sldMk cId="1639023780" sldId="593"/>
            <ac:spMk id="66" creationId="{54A45738-1FC9-45E7-95B3-1BE2B327755E}"/>
          </ac:spMkLst>
        </pc:spChg>
        <pc:spChg chg="mod">
          <ac:chgData name="Renata Festa" userId="6f22df47-533b-4c2a-a3c1-7f9ad1d63e10" providerId="ADAL" clId="{7D997690-04A4-4675-83D7-2E1CC2ED1A4E}" dt="2020-03-23T21:24:46.395" v="346" actId="1036"/>
          <ac:spMkLst>
            <pc:docMk/>
            <pc:sldMk cId="1639023780" sldId="593"/>
            <ac:spMk id="67" creationId="{6380E3AE-3271-4960-BA0C-35CED4A56684}"/>
          </ac:spMkLst>
        </pc:spChg>
        <pc:spChg chg="mod">
          <ac:chgData name="Renata Festa" userId="6f22df47-533b-4c2a-a3c1-7f9ad1d63e10" providerId="ADAL" clId="{7D997690-04A4-4675-83D7-2E1CC2ED1A4E}" dt="2020-03-23T21:24:46.395" v="346" actId="1036"/>
          <ac:spMkLst>
            <pc:docMk/>
            <pc:sldMk cId="1639023780" sldId="593"/>
            <ac:spMk id="68" creationId="{C0E5090B-FC07-4497-90E7-C95BE2CF0A3B}"/>
          </ac:spMkLst>
        </pc:spChg>
        <pc:spChg chg="mod">
          <ac:chgData name="Renata Festa" userId="6f22df47-533b-4c2a-a3c1-7f9ad1d63e10" providerId="ADAL" clId="{7D997690-04A4-4675-83D7-2E1CC2ED1A4E}" dt="2020-03-23T21:24:46.395" v="346" actId="1036"/>
          <ac:spMkLst>
            <pc:docMk/>
            <pc:sldMk cId="1639023780" sldId="593"/>
            <ac:spMk id="69" creationId="{774F4AA7-F5B4-401B-835A-0098A4416DCE}"/>
          </ac:spMkLst>
        </pc:spChg>
        <pc:spChg chg="mod">
          <ac:chgData name="Renata Festa" userId="6f22df47-533b-4c2a-a3c1-7f9ad1d63e10" providerId="ADAL" clId="{7D997690-04A4-4675-83D7-2E1CC2ED1A4E}" dt="2020-03-23T21:24:46.395" v="346" actId="1036"/>
          <ac:spMkLst>
            <pc:docMk/>
            <pc:sldMk cId="1639023780" sldId="593"/>
            <ac:spMk id="70" creationId="{8CCC36B1-E63D-47D2-8B99-010B8EAC5205}"/>
          </ac:spMkLst>
        </pc:spChg>
        <pc:spChg chg="mod">
          <ac:chgData name="Renata Festa" userId="6f22df47-533b-4c2a-a3c1-7f9ad1d63e10" providerId="ADAL" clId="{7D997690-04A4-4675-83D7-2E1CC2ED1A4E}" dt="2020-03-23T21:24:46.395" v="346" actId="1036"/>
          <ac:spMkLst>
            <pc:docMk/>
            <pc:sldMk cId="1639023780" sldId="593"/>
            <ac:spMk id="71" creationId="{CE425B89-0384-4AA4-86F3-471C53CB8BCC}"/>
          </ac:spMkLst>
        </pc:spChg>
        <pc:spChg chg="mod">
          <ac:chgData name="Renata Festa" userId="6f22df47-533b-4c2a-a3c1-7f9ad1d63e10" providerId="ADAL" clId="{7D997690-04A4-4675-83D7-2E1CC2ED1A4E}" dt="2020-03-23T21:24:46.395" v="346" actId="1036"/>
          <ac:spMkLst>
            <pc:docMk/>
            <pc:sldMk cId="1639023780" sldId="593"/>
            <ac:spMk id="72" creationId="{2DF4E3B4-C903-4CD5-B851-4F441B5FDA35}"/>
          </ac:spMkLst>
        </pc:spChg>
        <pc:spChg chg="mod">
          <ac:chgData name="Renata Festa" userId="6f22df47-533b-4c2a-a3c1-7f9ad1d63e10" providerId="ADAL" clId="{7D997690-04A4-4675-83D7-2E1CC2ED1A4E}" dt="2020-03-23T21:24:46.395" v="346" actId="1036"/>
          <ac:spMkLst>
            <pc:docMk/>
            <pc:sldMk cId="1639023780" sldId="593"/>
            <ac:spMk id="73" creationId="{9E61FBB4-CE86-498C-98BF-D86BC1695842}"/>
          </ac:spMkLst>
        </pc:spChg>
        <pc:spChg chg="mod">
          <ac:chgData name="Renata Festa" userId="6f22df47-533b-4c2a-a3c1-7f9ad1d63e10" providerId="ADAL" clId="{7D997690-04A4-4675-83D7-2E1CC2ED1A4E}" dt="2020-03-23T21:24:46.395" v="346" actId="1036"/>
          <ac:spMkLst>
            <pc:docMk/>
            <pc:sldMk cId="1639023780" sldId="593"/>
            <ac:spMk id="74" creationId="{478D36D4-A584-49E3-8BED-7058088ECB10}"/>
          </ac:spMkLst>
        </pc:spChg>
        <pc:spChg chg="mod">
          <ac:chgData name="Renata Festa" userId="6f22df47-533b-4c2a-a3c1-7f9ad1d63e10" providerId="ADAL" clId="{7D997690-04A4-4675-83D7-2E1CC2ED1A4E}" dt="2020-03-23T21:24:46.395" v="346" actId="1036"/>
          <ac:spMkLst>
            <pc:docMk/>
            <pc:sldMk cId="1639023780" sldId="593"/>
            <ac:spMk id="75" creationId="{985EC4A8-800F-4197-9126-8F027CF557EC}"/>
          </ac:spMkLst>
        </pc:spChg>
        <pc:spChg chg="mod">
          <ac:chgData name="Renata Festa" userId="6f22df47-533b-4c2a-a3c1-7f9ad1d63e10" providerId="ADAL" clId="{7D997690-04A4-4675-83D7-2E1CC2ED1A4E}" dt="2020-03-23T21:24:46.395" v="346" actId="1036"/>
          <ac:spMkLst>
            <pc:docMk/>
            <pc:sldMk cId="1639023780" sldId="593"/>
            <ac:spMk id="76" creationId="{BE685DB3-CDEA-4098-BED1-31414DBC7D31}"/>
          </ac:spMkLst>
        </pc:spChg>
        <pc:spChg chg="mod">
          <ac:chgData name="Renata Festa" userId="6f22df47-533b-4c2a-a3c1-7f9ad1d63e10" providerId="ADAL" clId="{7D997690-04A4-4675-83D7-2E1CC2ED1A4E}" dt="2020-03-23T21:24:46.395" v="346" actId="1036"/>
          <ac:spMkLst>
            <pc:docMk/>
            <pc:sldMk cId="1639023780" sldId="593"/>
            <ac:spMk id="77" creationId="{B8CDA129-5084-45E5-8422-8D924480652A}"/>
          </ac:spMkLst>
        </pc:spChg>
        <pc:spChg chg="mod">
          <ac:chgData name="Renata Festa" userId="6f22df47-533b-4c2a-a3c1-7f9ad1d63e10" providerId="ADAL" clId="{7D997690-04A4-4675-83D7-2E1CC2ED1A4E}" dt="2020-03-23T21:24:46.395" v="346" actId="1036"/>
          <ac:spMkLst>
            <pc:docMk/>
            <pc:sldMk cId="1639023780" sldId="593"/>
            <ac:spMk id="78" creationId="{E7E90F08-9C71-4D0E-A06E-776988C70A15}"/>
          </ac:spMkLst>
        </pc:spChg>
        <pc:spChg chg="mod">
          <ac:chgData name="Renata Festa" userId="6f22df47-533b-4c2a-a3c1-7f9ad1d63e10" providerId="ADAL" clId="{7D997690-04A4-4675-83D7-2E1CC2ED1A4E}" dt="2020-03-23T21:24:54.487" v="348" actId="1035"/>
          <ac:spMkLst>
            <pc:docMk/>
            <pc:sldMk cId="1639023780" sldId="593"/>
            <ac:spMk id="79" creationId="{4EF80F7B-DD48-4106-B228-E49EFE42CB44}"/>
          </ac:spMkLst>
        </pc:spChg>
        <pc:spChg chg="mod">
          <ac:chgData name="Renata Festa" userId="6f22df47-533b-4c2a-a3c1-7f9ad1d63e10" providerId="ADAL" clId="{7D997690-04A4-4675-83D7-2E1CC2ED1A4E}" dt="2020-03-23T21:25:04.212" v="350" actId="1035"/>
          <ac:spMkLst>
            <pc:docMk/>
            <pc:sldMk cId="1639023780" sldId="593"/>
            <ac:spMk id="80" creationId="{0213A3DD-B75A-4C93-AEAC-6C242636224E}"/>
          </ac:spMkLst>
        </pc:spChg>
        <pc:spChg chg="mod">
          <ac:chgData name="Renata Festa" userId="6f22df47-533b-4c2a-a3c1-7f9ad1d63e10" providerId="ADAL" clId="{7D997690-04A4-4675-83D7-2E1CC2ED1A4E}" dt="2020-03-23T21:24:54.487" v="348" actId="1035"/>
          <ac:spMkLst>
            <pc:docMk/>
            <pc:sldMk cId="1639023780" sldId="593"/>
            <ac:spMk id="81" creationId="{79B9BAA6-E34B-438A-B2AF-7F50D1F99A46}"/>
          </ac:spMkLst>
        </pc:spChg>
        <pc:spChg chg="mod">
          <ac:chgData name="Renata Festa" userId="6f22df47-533b-4c2a-a3c1-7f9ad1d63e10" providerId="ADAL" clId="{7D997690-04A4-4675-83D7-2E1CC2ED1A4E}" dt="2020-03-23T21:22:15.442" v="306" actId="1076"/>
          <ac:spMkLst>
            <pc:docMk/>
            <pc:sldMk cId="1639023780" sldId="593"/>
            <ac:spMk id="83" creationId="{91BD5AD7-5586-4927-B65D-D758E2754C78}"/>
          </ac:spMkLst>
        </pc:spChg>
        <pc:spChg chg="mod">
          <ac:chgData name="Renata Festa" userId="6f22df47-533b-4c2a-a3c1-7f9ad1d63e10" providerId="ADAL" clId="{7D997690-04A4-4675-83D7-2E1CC2ED1A4E}" dt="2020-03-23T21:25:23.913" v="356" actId="14100"/>
          <ac:spMkLst>
            <pc:docMk/>
            <pc:sldMk cId="1639023780" sldId="593"/>
            <ac:spMk id="85" creationId="{5696D4C2-904B-4D7D-AAC8-FBA2416D5DC4}"/>
          </ac:spMkLst>
        </pc:spChg>
        <pc:grpChg chg="add del mod">
          <ac:chgData name="Renata Festa" userId="6f22df47-533b-4c2a-a3c1-7f9ad1d63e10" providerId="ADAL" clId="{7D997690-04A4-4675-83D7-2E1CC2ED1A4E}" dt="2020-03-23T21:21:05.558" v="262"/>
          <ac:grpSpMkLst>
            <pc:docMk/>
            <pc:sldMk cId="1639023780" sldId="593"/>
            <ac:grpSpMk id="6" creationId="{26DD26C3-2DEE-40D9-8784-2734A1A8B22C}"/>
          </ac:grpSpMkLst>
        </pc:grpChg>
        <pc:grpChg chg="add del mod">
          <ac:chgData name="Renata Festa" userId="6f22df47-533b-4c2a-a3c1-7f9ad1d63e10" providerId="ADAL" clId="{7D997690-04A4-4675-83D7-2E1CC2ED1A4E}" dt="2020-03-23T21:21:05.558" v="262"/>
          <ac:grpSpMkLst>
            <pc:docMk/>
            <pc:sldMk cId="1639023780" sldId="593"/>
            <ac:grpSpMk id="14" creationId="{9ED894DC-DC07-4F50-A7AA-3D05DE783581}"/>
          </ac:grpSpMkLst>
        </pc:grpChg>
        <pc:grpChg chg="add del mod">
          <ac:chgData name="Renata Festa" userId="6f22df47-533b-4c2a-a3c1-7f9ad1d63e10" providerId="ADAL" clId="{7D997690-04A4-4675-83D7-2E1CC2ED1A4E}" dt="2020-03-23T21:21:05.558" v="262"/>
          <ac:grpSpMkLst>
            <pc:docMk/>
            <pc:sldMk cId="1639023780" sldId="593"/>
            <ac:grpSpMk id="34" creationId="{83B345EC-24FD-4159-B49B-6D76F5CEF289}"/>
          </ac:grpSpMkLst>
        </pc:grpChg>
        <pc:grpChg chg="add mod">
          <ac:chgData name="Renata Festa" userId="6f22df47-533b-4c2a-a3c1-7f9ad1d63e10" providerId="ADAL" clId="{7D997690-04A4-4675-83D7-2E1CC2ED1A4E}" dt="2020-03-24T18:56:34.204" v="4934" actId="207"/>
          <ac:grpSpMkLst>
            <pc:docMk/>
            <pc:sldMk cId="1639023780" sldId="593"/>
            <ac:grpSpMk id="56" creationId="{BA407A25-461E-4AE4-96A4-99943EFFFCD9}"/>
          </ac:grpSpMkLst>
        </pc:grpChg>
        <pc:grpChg chg="add mod">
          <ac:chgData name="Renata Festa" userId="6f22df47-533b-4c2a-a3c1-7f9ad1d63e10" providerId="ADAL" clId="{7D997690-04A4-4675-83D7-2E1CC2ED1A4E}" dt="2020-03-23T21:25:12.680" v="351" actId="14100"/>
          <ac:grpSpMkLst>
            <pc:docMk/>
            <pc:sldMk cId="1639023780" sldId="593"/>
            <ac:grpSpMk id="64" creationId="{B60E1C67-7087-4C61-8B0D-8E06B4F2DE2C}"/>
          </ac:grpSpMkLst>
        </pc:grpChg>
        <pc:grpChg chg="add mod">
          <ac:chgData name="Renata Festa" userId="6f22df47-533b-4c2a-a3c1-7f9ad1d63e10" providerId="ADAL" clId="{7D997690-04A4-4675-83D7-2E1CC2ED1A4E}" dt="2020-03-23T21:25:41.931" v="362" actId="14100"/>
          <ac:grpSpMkLst>
            <pc:docMk/>
            <pc:sldMk cId="1639023780" sldId="593"/>
            <ac:grpSpMk id="84" creationId="{30FD832B-D7B2-4AD5-8E64-548D421FDC97}"/>
          </ac:grpSpMkLst>
        </pc:grpChg>
        <pc:graphicFrameChg chg="add del mod">
          <ac:chgData name="Renata Festa" userId="6f22df47-533b-4c2a-a3c1-7f9ad1d63e10" providerId="ADAL" clId="{7D997690-04A4-4675-83D7-2E1CC2ED1A4E}" dt="2020-03-23T21:21:04.523" v="260" actId="12084"/>
          <ac:graphicFrameMkLst>
            <pc:docMk/>
            <pc:sldMk cId="1639023780" sldId="593"/>
            <ac:graphicFrameMk id="53" creationId="{1515635D-45D5-4B87-A526-5FE676ABD351}"/>
          </ac:graphicFrameMkLst>
        </pc:graphicFrameChg>
        <pc:graphicFrameChg chg="add mod">
          <ac:chgData name="Renata Festa" userId="6f22df47-533b-4c2a-a3c1-7f9ad1d63e10" providerId="ADAL" clId="{7D997690-04A4-4675-83D7-2E1CC2ED1A4E}" dt="2020-03-24T18:46:01.135" v="4931" actId="962"/>
          <ac:graphicFrameMkLst>
            <pc:docMk/>
            <pc:sldMk cId="1639023780" sldId="593"/>
            <ac:graphicFrameMk id="54" creationId="{C48F65C3-D79D-423B-9670-51D674871622}"/>
          </ac:graphicFrameMkLst>
        </pc:graphicFrameChg>
      </pc:sldChg>
      <pc:sldChg chg="add del">
        <pc:chgData name="Renata Festa" userId="6f22df47-533b-4c2a-a3c1-7f9ad1d63e10" providerId="ADAL" clId="{7D997690-04A4-4675-83D7-2E1CC2ED1A4E}" dt="2020-03-20T18:51:09.016" v="4"/>
        <pc:sldMkLst>
          <pc:docMk/>
          <pc:sldMk cId="3374517310" sldId="594"/>
        </pc:sldMkLst>
      </pc:sldChg>
      <pc:sldChg chg="addSp delSp modSp add mod modAnim modShow">
        <pc:chgData name="Renata Festa" userId="6f22df47-533b-4c2a-a3c1-7f9ad1d63e10" providerId="ADAL" clId="{7D997690-04A4-4675-83D7-2E1CC2ED1A4E}" dt="2020-03-24T14:00:56.355" v="1636" actId="478"/>
        <pc:sldMkLst>
          <pc:docMk/>
          <pc:sldMk cId="3481897816" sldId="594"/>
        </pc:sldMkLst>
        <pc:spChg chg="mod">
          <ac:chgData name="Renata Festa" userId="6f22df47-533b-4c2a-a3c1-7f9ad1d63e10" providerId="ADAL" clId="{7D997690-04A4-4675-83D7-2E1CC2ED1A4E}" dt="2020-03-23T21:29:56.251" v="378"/>
          <ac:spMkLst>
            <pc:docMk/>
            <pc:sldMk cId="3481897816" sldId="594"/>
            <ac:spMk id="2" creationId="{EB67312A-9819-43C6-8D84-D9136E6CFFCC}"/>
          </ac:spMkLst>
        </pc:spChg>
        <pc:spChg chg="del">
          <ac:chgData name="Renata Festa" userId="6f22df47-533b-4c2a-a3c1-7f9ad1d63e10" providerId="ADAL" clId="{7D997690-04A4-4675-83D7-2E1CC2ED1A4E}" dt="2020-03-24T14:00:54.984" v="1635" actId="478"/>
          <ac:spMkLst>
            <pc:docMk/>
            <pc:sldMk cId="3481897816" sldId="594"/>
            <ac:spMk id="3" creationId="{F35E8CBB-5A7D-4DEF-BAF7-8DD5D042F9E0}"/>
          </ac:spMkLst>
        </pc:spChg>
        <pc:spChg chg="del">
          <ac:chgData name="Renata Festa" userId="6f22df47-533b-4c2a-a3c1-7f9ad1d63e10" providerId="ADAL" clId="{7D997690-04A4-4675-83D7-2E1CC2ED1A4E}" dt="2020-03-24T14:00:56.355" v="1636" actId="478"/>
          <ac:spMkLst>
            <pc:docMk/>
            <pc:sldMk cId="3481897816" sldId="594"/>
            <ac:spMk id="4" creationId="{F3616A99-090F-45E1-9334-58D58B148205}"/>
          </ac:spMkLst>
        </pc:spChg>
        <pc:spChg chg="add mod">
          <ac:chgData name="Renata Festa" userId="6f22df47-533b-4c2a-a3c1-7f9ad1d63e10" providerId="ADAL" clId="{7D997690-04A4-4675-83D7-2E1CC2ED1A4E}" dt="2020-03-23T21:32:48.514" v="412" actId="1076"/>
          <ac:spMkLst>
            <pc:docMk/>
            <pc:sldMk cId="3481897816" sldId="594"/>
            <ac:spMk id="6" creationId="{1AF5E657-AC2B-44CD-925E-A6EA7E5968B8}"/>
          </ac:spMkLst>
        </pc:spChg>
        <pc:spChg chg="add mod">
          <ac:chgData name="Renata Festa" userId="6f22df47-533b-4c2a-a3c1-7f9ad1d63e10" providerId="ADAL" clId="{7D997690-04A4-4675-83D7-2E1CC2ED1A4E}" dt="2020-03-23T21:33:16.266" v="421" actId="404"/>
          <ac:spMkLst>
            <pc:docMk/>
            <pc:sldMk cId="3481897816" sldId="594"/>
            <ac:spMk id="8" creationId="{689F82BB-E84A-4F5E-AF24-A6CE684E9074}"/>
          </ac:spMkLst>
        </pc:spChg>
        <pc:spChg chg="add mod">
          <ac:chgData name="Renata Festa" userId="6f22df47-533b-4c2a-a3c1-7f9ad1d63e10" providerId="ADAL" clId="{7D997690-04A4-4675-83D7-2E1CC2ED1A4E}" dt="2020-03-23T21:34:05.118" v="438" actId="1076"/>
          <ac:spMkLst>
            <pc:docMk/>
            <pc:sldMk cId="3481897816" sldId="594"/>
            <ac:spMk id="9" creationId="{9AFC518E-60CF-4D8E-91FE-258594A3C542}"/>
          </ac:spMkLst>
        </pc:spChg>
        <pc:spChg chg="add mod">
          <ac:chgData name="Renata Festa" userId="6f22df47-533b-4c2a-a3c1-7f9ad1d63e10" providerId="ADAL" clId="{7D997690-04A4-4675-83D7-2E1CC2ED1A4E}" dt="2020-03-23T21:34:02.503" v="437" actId="1076"/>
          <ac:spMkLst>
            <pc:docMk/>
            <pc:sldMk cId="3481897816" sldId="594"/>
            <ac:spMk id="10" creationId="{4DD1CE5F-C01C-47CC-A671-F6FA4B520FF3}"/>
          </ac:spMkLst>
        </pc:spChg>
        <pc:spChg chg="add mod">
          <ac:chgData name="Renata Festa" userId="6f22df47-533b-4c2a-a3c1-7f9ad1d63e10" providerId="ADAL" clId="{7D997690-04A4-4675-83D7-2E1CC2ED1A4E}" dt="2020-03-23T21:33:22.875" v="422" actId="1076"/>
          <ac:spMkLst>
            <pc:docMk/>
            <pc:sldMk cId="3481897816" sldId="594"/>
            <ac:spMk id="11" creationId="{4EFAE9D4-BF83-482E-855C-EE19328D38CB}"/>
          </ac:spMkLst>
        </pc:spChg>
        <pc:grpChg chg="add mod">
          <ac:chgData name="Renata Festa" userId="6f22df47-533b-4c2a-a3c1-7f9ad1d63e10" providerId="ADAL" clId="{7D997690-04A4-4675-83D7-2E1CC2ED1A4E}" dt="2020-03-23T21:31:42.972" v="393" actId="1076"/>
          <ac:grpSpMkLst>
            <pc:docMk/>
            <pc:sldMk cId="3481897816" sldId="594"/>
            <ac:grpSpMk id="14" creationId="{D9A8CAC2-97CF-4FD7-86BF-0C6BA8E69399}"/>
          </ac:grpSpMkLst>
        </pc:grpChg>
        <pc:grpChg chg="add mod">
          <ac:chgData name="Renata Festa" userId="6f22df47-533b-4c2a-a3c1-7f9ad1d63e10" providerId="ADAL" clId="{7D997690-04A4-4675-83D7-2E1CC2ED1A4E}" dt="2020-03-23T21:32:18.393" v="402" actId="1076"/>
          <ac:grpSpMkLst>
            <pc:docMk/>
            <pc:sldMk cId="3481897816" sldId="594"/>
            <ac:grpSpMk id="28" creationId="{7B45D292-41DF-4578-AF9C-69679CFFBBA2}"/>
          </ac:grpSpMkLst>
        </pc:grpChg>
        <pc:graphicFrameChg chg="add mod">
          <ac:chgData name="Renata Festa" userId="6f22df47-533b-4c2a-a3c1-7f9ad1d63e10" providerId="ADAL" clId="{7D997690-04A4-4675-83D7-2E1CC2ED1A4E}" dt="2020-03-23T21:35:10.888" v="454"/>
          <ac:graphicFrameMkLst>
            <pc:docMk/>
            <pc:sldMk cId="3481897816" sldId="594"/>
            <ac:graphicFrameMk id="5" creationId="{61082510-4C94-44B7-B8E2-D51744F02EFD}"/>
          </ac:graphicFrameMkLst>
        </pc:graphicFrameChg>
        <pc:picChg chg="add mod">
          <ac:chgData name="Renata Festa" userId="6f22df47-533b-4c2a-a3c1-7f9ad1d63e10" providerId="ADAL" clId="{7D997690-04A4-4675-83D7-2E1CC2ED1A4E}" dt="2020-03-23T21:33:29.060" v="424" actId="1076"/>
          <ac:picMkLst>
            <pc:docMk/>
            <pc:sldMk cId="3481897816" sldId="594"/>
            <ac:picMk id="7" creationId="{6C208237-F9E0-49B0-A71E-D97A528B3685}"/>
          </ac:picMkLst>
        </pc:picChg>
        <pc:picChg chg="add mod">
          <ac:chgData name="Renata Festa" userId="6f22df47-533b-4c2a-a3c1-7f9ad1d63e10" providerId="ADAL" clId="{7D997690-04A4-4675-83D7-2E1CC2ED1A4E}" dt="2020-03-23T21:32:31.532" v="404" actId="1076"/>
          <ac:picMkLst>
            <pc:docMk/>
            <pc:sldMk cId="3481897816" sldId="594"/>
            <ac:picMk id="12" creationId="{B04396BD-06B6-4C00-ADCF-3FC6F0F91AC0}"/>
          </ac:picMkLst>
        </pc:picChg>
        <pc:picChg chg="add mod">
          <ac:chgData name="Renata Festa" userId="6f22df47-533b-4c2a-a3c1-7f9ad1d63e10" providerId="ADAL" clId="{7D997690-04A4-4675-83D7-2E1CC2ED1A4E}" dt="2020-03-23T21:32:53.980" v="414" actId="1076"/>
          <ac:picMkLst>
            <pc:docMk/>
            <pc:sldMk cId="3481897816" sldId="594"/>
            <ac:picMk id="13" creationId="{AD7129D1-CE45-4CF1-8164-ED9E49AD1C55}"/>
          </ac:picMkLst>
        </pc:picChg>
      </pc:sldChg>
      <pc:sldChg chg="addSp delSp modSp add mod modAnim modShow modNotesTx">
        <pc:chgData name="Renata Festa" userId="6f22df47-533b-4c2a-a3c1-7f9ad1d63e10" providerId="ADAL" clId="{7D997690-04A4-4675-83D7-2E1CC2ED1A4E}" dt="2020-03-24T14:00:52.595" v="1634" actId="478"/>
        <pc:sldMkLst>
          <pc:docMk/>
          <pc:sldMk cId="3820441088" sldId="595"/>
        </pc:sldMkLst>
        <pc:spChg chg="mod">
          <ac:chgData name="Renata Festa" userId="6f22df47-533b-4c2a-a3c1-7f9ad1d63e10" providerId="ADAL" clId="{7D997690-04A4-4675-83D7-2E1CC2ED1A4E}" dt="2020-03-23T21:36:12" v="455"/>
          <ac:spMkLst>
            <pc:docMk/>
            <pc:sldMk cId="3820441088" sldId="595"/>
            <ac:spMk id="2" creationId="{EB67312A-9819-43C6-8D84-D9136E6CFFCC}"/>
          </ac:spMkLst>
        </pc:spChg>
        <pc:spChg chg="del">
          <ac:chgData name="Renata Festa" userId="6f22df47-533b-4c2a-a3c1-7f9ad1d63e10" providerId="ADAL" clId="{7D997690-04A4-4675-83D7-2E1CC2ED1A4E}" dt="2020-03-24T14:00:51.375" v="1633" actId="478"/>
          <ac:spMkLst>
            <pc:docMk/>
            <pc:sldMk cId="3820441088" sldId="595"/>
            <ac:spMk id="3" creationId="{F35E8CBB-5A7D-4DEF-BAF7-8DD5D042F9E0}"/>
          </ac:spMkLst>
        </pc:spChg>
        <pc:spChg chg="del">
          <ac:chgData name="Renata Festa" userId="6f22df47-533b-4c2a-a3c1-7f9ad1d63e10" providerId="ADAL" clId="{7D997690-04A4-4675-83D7-2E1CC2ED1A4E}" dt="2020-03-24T14:00:52.595" v="1634" actId="478"/>
          <ac:spMkLst>
            <pc:docMk/>
            <pc:sldMk cId="3820441088" sldId="595"/>
            <ac:spMk id="4" creationId="{F3616A99-090F-45E1-9334-58D58B148205}"/>
          </ac:spMkLst>
        </pc:spChg>
        <pc:spChg chg="add mod">
          <ac:chgData name="Renata Festa" userId="6f22df47-533b-4c2a-a3c1-7f9ad1d63e10" providerId="ADAL" clId="{7D997690-04A4-4675-83D7-2E1CC2ED1A4E}" dt="2020-03-23T23:40:16.031" v="484" actId="1076"/>
          <ac:spMkLst>
            <pc:docMk/>
            <pc:sldMk cId="3820441088" sldId="595"/>
            <ac:spMk id="5" creationId="{D281A222-A219-4BD9-A1C7-07F7ACF3BD86}"/>
          </ac:spMkLst>
        </pc:spChg>
        <pc:spChg chg="add mod">
          <ac:chgData name="Renata Festa" userId="6f22df47-533b-4c2a-a3c1-7f9ad1d63e10" providerId="ADAL" clId="{7D997690-04A4-4675-83D7-2E1CC2ED1A4E}" dt="2020-03-23T23:40:21.592" v="485" actId="1076"/>
          <ac:spMkLst>
            <pc:docMk/>
            <pc:sldMk cId="3820441088" sldId="595"/>
            <ac:spMk id="6" creationId="{4E505483-D087-444F-95D9-151531561476}"/>
          </ac:spMkLst>
        </pc:spChg>
        <pc:spChg chg="add mod">
          <ac:chgData name="Renata Festa" userId="6f22df47-533b-4c2a-a3c1-7f9ad1d63e10" providerId="ADAL" clId="{7D997690-04A4-4675-83D7-2E1CC2ED1A4E}" dt="2020-03-23T23:40:10.272" v="483" actId="1076"/>
          <ac:spMkLst>
            <pc:docMk/>
            <pc:sldMk cId="3820441088" sldId="595"/>
            <ac:spMk id="8" creationId="{9C1ACFE3-A04B-427C-A705-F797DB8305D7}"/>
          </ac:spMkLst>
        </pc:spChg>
        <pc:spChg chg="add mod">
          <ac:chgData name="Renata Festa" userId="6f22df47-533b-4c2a-a3c1-7f9ad1d63e10" providerId="ADAL" clId="{7D997690-04A4-4675-83D7-2E1CC2ED1A4E}" dt="2020-03-23T23:40:36.915" v="486" actId="1076"/>
          <ac:spMkLst>
            <pc:docMk/>
            <pc:sldMk cId="3820441088" sldId="595"/>
            <ac:spMk id="9" creationId="{86E903C0-A06B-4C17-8104-2F3CB137CA93}"/>
          </ac:spMkLst>
        </pc:spChg>
        <pc:spChg chg="add del mod">
          <ac:chgData name="Renata Festa" userId="6f22df47-533b-4c2a-a3c1-7f9ad1d63e10" providerId="ADAL" clId="{7D997690-04A4-4675-83D7-2E1CC2ED1A4E}" dt="2020-03-23T23:41:43.416" v="506" actId="478"/>
          <ac:spMkLst>
            <pc:docMk/>
            <pc:sldMk cId="3820441088" sldId="595"/>
            <ac:spMk id="10" creationId="{E57E3F18-92F2-4D99-8034-F2F774C42C64}"/>
          </ac:spMkLst>
        </pc:spChg>
        <pc:spChg chg="mod">
          <ac:chgData name="Renata Festa" userId="6f22df47-533b-4c2a-a3c1-7f9ad1d63e10" providerId="ADAL" clId="{7D997690-04A4-4675-83D7-2E1CC2ED1A4E}" dt="2020-03-23T23:39:29.576" v="476" actId="1076"/>
          <ac:spMkLst>
            <pc:docMk/>
            <pc:sldMk cId="3820441088" sldId="595"/>
            <ac:spMk id="28" creationId="{6DA82C20-8928-4A92-8991-2BD3530C0EDF}"/>
          </ac:spMkLst>
        </pc:spChg>
        <pc:spChg chg="mod">
          <ac:chgData name="Renata Festa" userId="6f22df47-533b-4c2a-a3c1-7f9ad1d63e10" providerId="ADAL" clId="{7D997690-04A4-4675-83D7-2E1CC2ED1A4E}" dt="2020-03-23T23:39:19.086" v="474" actId="1076"/>
          <ac:spMkLst>
            <pc:docMk/>
            <pc:sldMk cId="3820441088" sldId="595"/>
            <ac:spMk id="30" creationId="{091B2941-F117-4259-AA0D-D8CE2E930DC4}"/>
          </ac:spMkLst>
        </pc:spChg>
        <pc:spChg chg="mod">
          <ac:chgData name="Renata Festa" userId="6f22df47-533b-4c2a-a3c1-7f9ad1d63e10" providerId="ADAL" clId="{7D997690-04A4-4675-83D7-2E1CC2ED1A4E}" dt="2020-03-23T23:39:21.662" v="475" actId="1076"/>
          <ac:spMkLst>
            <pc:docMk/>
            <pc:sldMk cId="3820441088" sldId="595"/>
            <ac:spMk id="31" creationId="{869AE1E2-B68E-4F14-8F77-6640998DED71}"/>
          </ac:spMkLst>
        </pc:spChg>
        <pc:spChg chg="add mod">
          <ac:chgData name="Renata Festa" userId="6f22df47-533b-4c2a-a3c1-7f9ad1d63e10" providerId="ADAL" clId="{7D997690-04A4-4675-83D7-2E1CC2ED1A4E}" dt="2020-03-23T23:44:21.770" v="521" actId="1076"/>
          <ac:spMkLst>
            <pc:docMk/>
            <pc:sldMk cId="3820441088" sldId="595"/>
            <ac:spMk id="37" creationId="{B1882808-089E-4973-8E94-4F116B0A1650}"/>
          </ac:spMkLst>
        </pc:spChg>
        <pc:grpChg chg="add mod">
          <ac:chgData name="Renata Festa" userId="6f22df47-533b-4c2a-a3c1-7f9ad1d63e10" providerId="ADAL" clId="{7D997690-04A4-4675-83D7-2E1CC2ED1A4E}" dt="2020-03-23T23:42:26.809" v="510" actId="14100"/>
          <ac:grpSpMkLst>
            <pc:docMk/>
            <pc:sldMk cId="3820441088" sldId="595"/>
            <ac:grpSpMk id="11" creationId="{78D8672E-D3AB-407A-97F8-6DDDC2A569DE}"/>
          </ac:grpSpMkLst>
        </pc:grpChg>
        <pc:grpChg chg="add mod">
          <ac:chgData name="Renata Festa" userId="6f22df47-533b-4c2a-a3c1-7f9ad1d63e10" providerId="ADAL" clId="{7D997690-04A4-4675-83D7-2E1CC2ED1A4E}" dt="2020-03-23T23:42:22.010" v="509" actId="14100"/>
          <ac:grpSpMkLst>
            <pc:docMk/>
            <pc:sldMk cId="3820441088" sldId="595"/>
            <ac:grpSpMk id="14" creationId="{B9C7685D-45A8-496C-875C-5D940351E2B3}"/>
          </ac:grpSpMkLst>
        </pc:grpChg>
        <pc:grpChg chg="add mod">
          <ac:chgData name="Renata Festa" userId="6f22df47-533b-4c2a-a3c1-7f9ad1d63e10" providerId="ADAL" clId="{7D997690-04A4-4675-83D7-2E1CC2ED1A4E}" dt="2020-03-23T23:42:47.111" v="513" actId="14100"/>
          <ac:grpSpMkLst>
            <pc:docMk/>
            <pc:sldMk cId="3820441088" sldId="595"/>
            <ac:grpSpMk id="17" creationId="{6B98D94D-D20E-44C2-9609-466FDF9A4284}"/>
          </ac:grpSpMkLst>
        </pc:grpChg>
        <pc:grpChg chg="add mod">
          <ac:chgData name="Renata Festa" userId="6f22df47-533b-4c2a-a3c1-7f9ad1d63e10" providerId="ADAL" clId="{7D997690-04A4-4675-83D7-2E1CC2ED1A4E}" dt="2020-03-23T23:42:51.255" v="514" actId="14100"/>
          <ac:grpSpMkLst>
            <pc:docMk/>
            <pc:sldMk cId="3820441088" sldId="595"/>
            <ac:grpSpMk id="20" creationId="{032687F2-FC57-4D3A-A114-91EE0EA10E76}"/>
          </ac:grpSpMkLst>
        </pc:grpChg>
        <pc:grpChg chg="add mod">
          <ac:chgData name="Renata Festa" userId="6f22df47-533b-4c2a-a3c1-7f9ad1d63e10" providerId="ADAL" clId="{7D997690-04A4-4675-83D7-2E1CC2ED1A4E}" dt="2020-03-23T23:39:50.746" v="477" actId="1076"/>
          <ac:grpSpMkLst>
            <pc:docMk/>
            <pc:sldMk cId="3820441088" sldId="595"/>
            <ac:grpSpMk id="27" creationId="{B0F49286-4A10-4544-A327-ED26D1749B80}"/>
          </ac:grpSpMkLst>
        </pc:grpChg>
        <pc:grpChg chg="add mod">
          <ac:chgData name="Renata Festa" userId="6f22df47-533b-4c2a-a3c1-7f9ad1d63e10" providerId="ADAL" clId="{7D997690-04A4-4675-83D7-2E1CC2ED1A4E}" dt="2020-03-23T23:39:02.418" v="472" actId="1076"/>
          <ac:grpSpMkLst>
            <pc:docMk/>
            <pc:sldMk cId="3820441088" sldId="595"/>
            <ac:grpSpMk id="32" creationId="{E88A719D-3879-48F5-8A21-0D496DB33B56}"/>
          </ac:grpSpMkLst>
        </pc:grpChg>
        <pc:picChg chg="add mod">
          <ac:chgData name="Renata Festa" userId="6f22df47-533b-4c2a-a3c1-7f9ad1d63e10" providerId="ADAL" clId="{7D997690-04A4-4675-83D7-2E1CC2ED1A4E}" dt="2020-03-23T23:43:43.548" v="518" actId="1076"/>
          <ac:picMkLst>
            <pc:docMk/>
            <pc:sldMk cId="3820441088" sldId="595"/>
            <ac:picMk id="23" creationId="{DA7824CC-B5F4-4F19-A3D0-59D38BD3E73B}"/>
          </ac:picMkLst>
        </pc:picChg>
        <pc:picChg chg="add mod">
          <ac:chgData name="Renata Festa" userId="6f22df47-533b-4c2a-a3c1-7f9ad1d63e10" providerId="ADAL" clId="{7D997690-04A4-4675-83D7-2E1CC2ED1A4E}" dt="2020-03-23T23:43:20.834" v="517" actId="1076"/>
          <ac:picMkLst>
            <pc:docMk/>
            <pc:sldMk cId="3820441088" sldId="595"/>
            <ac:picMk id="24" creationId="{53651678-1A64-4A2F-BA26-45C229A39182}"/>
          </ac:picMkLst>
        </pc:picChg>
        <pc:picChg chg="add mod">
          <ac:chgData name="Renata Festa" userId="6f22df47-533b-4c2a-a3c1-7f9ad1d63e10" providerId="ADAL" clId="{7D997690-04A4-4675-83D7-2E1CC2ED1A4E}" dt="2020-03-23T23:43:14.202" v="515" actId="1076"/>
          <ac:picMkLst>
            <pc:docMk/>
            <pc:sldMk cId="3820441088" sldId="595"/>
            <ac:picMk id="25" creationId="{8EE2D6CF-7A4B-401E-ACDD-7B39133C7E72}"/>
          </ac:picMkLst>
        </pc:picChg>
        <pc:picChg chg="add mod">
          <ac:chgData name="Renata Festa" userId="6f22df47-533b-4c2a-a3c1-7f9ad1d63e10" providerId="ADAL" clId="{7D997690-04A4-4675-83D7-2E1CC2ED1A4E}" dt="2020-03-23T23:43:16.684" v="516" actId="1076"/>
          <ac:picMkLst>
            <pc:docMk/>
            <pc:sldMk cId="3820441088" sldId="595"/>
            <ac:picMk id="26" creationId="{996A1D72-E627-4513-BAB0-A60CF0DC58FF}"/>
          </ac:picMkLst>
        </pc:picChg>
        <pc:cxnChg chg="add del">
          <ac:chgData name="Renata Festa" userId="6f22df47-533b-4c2a-a3c1-7f9ad1d63e10" providerId="ADAL" clId="{7D997690-04A4-4675-83D7-2E1CC2ED1A4E}" dt="2020-03-23T21:36:43.082" v="464" actId="478"/>
          <ac:cxnSpMkLst>
            <pc:docMk/>
            <pc:sldMk cId="3820441088" sldId="595"/>
            <ac:cxnSpMk id="7" creationId="{A66DBDC6-C0CD-4F24-8F79-8745CF5848FA}"/>
          </ac:cxnSpMkLst>
        </pc:cxnChg>
      </pc:sldChg>
      <pc:sldChg chg="addSp delSp modSp add del mod">
        <pc:chgData name="Renata Festa" userId="6f22df47-533b-4c2a-a3c1-7f9ad1d63e10" providerId="ADAL" clId="{7D997690-04A4-4675-83D7-2E1CC2ED1A4E}" dt="2020-03-23T23:48:40.742" v="564" actId="47"/>
        <pc:sldMkLst>
          <pc:docMk/>
          <pc:sldMk cId="1256881275" sldId="596"/>
        </pc:sldMkLst>
        <pc:spChg chg="mod">
          <ac:chgData name="Renata Festa" userId="6f22df47-533b-4c2a-a3c1-7f9ad1d63e10" providerId="ADAL" clId="{7D997690-04A4-4675-83D7-2E1CC2ED1A4E}" dt="2020-03-23T23:44:56.892" v="527"/>
          <ac:spMkLst>
            <pc:docMk/>
            <pc:sldMk cId="1256881275" sldId="596"/>
            <ac:spMk id="2" creationId="{EB67312A-9819-43C6-8D84-D9136E6CFFCC}"/>
          </ac:spMkLst>
        </pc:spChg>
        <pc:spChg chg="mod">
          <ac:chgData name="Renata Festa" userId="6f22df47-533b-4c2a-a3c1-7f9ad1d63e10" providerId="ADAL" clId="{7D997690-04A4-4675-83D7-2E1CC2ED1A4E}" dt="2020-03-23T23:48:20.696" v="558" actId="207"/>
          <ac:spMkLst>
            <pc:docMk/>
            <pc:sldMk cId="1256881275" sldId="596"/>
            <ac:spMk id="4" creationId="{F3616A99-090F-45E1-9334-58D58B148205}"/>
          </ac:spMkLst>
        </pc:spChg>
        <pc:spChg chg="add del mod">
          <ac:chgData name="Renata Festa" userId="6f22df47-533b-4c2a-a3c1-7f9ad1d63e10" providerId="ADAL" clId="{7D997690-04A4-4675-83D7-2E1CC2ED1A4E}" dt="2020-03-23T23:46:22.447" v="534" actId="478"/>
          <ac:spMkLst>
            <pc:docMk/>
            <pc:sldMk cId="1256881275" sldId="596"/>
            <ac:spMk id="5" creationId="{87F525EC-7968-426C-A677-A6F89B4336CC}"/>
          </ac:spMkLst>
        </pc:spChg>
        <pc:spChg chg="add del mod">
          <ac:chgData name="Renata Festa" userId="6f22df47-533b-4c2a-a3c1-7f9ad1d63e10" providerId="ADAL" clId="{7D997690-04A4-4675-83D7-2E1CC2ED1A4E}" dt="2020-03-23T23:46:18.005" v="533" actId="478"/>
          <ac:spMkLst>
            <pc:docMk/>
            <pc:sldMk cId="1256881275" sldId="596"/>
            <ac:spMk id="6" creationId="{BDEF691A-9340-4C45-94EE-307AC1CD2852}"/>
          </ac:spMkLst>
        </pc:spChg>
        <pc:spChg chg="add del mod">
          <ac:chgData name="Renata Festa" userId="6f22df47-533b-4c2a-a3c1-7f9ad1d63e10" providerId="ADAL" clId="{7D997690-04A4-4675-83D7-2E1CC2ED1A4E}" dt="2020-03-23T23:47:46.026" v="547" actId="478"/>
          <ac:spMkLst>
            <pc:docMk/>
            <pc:sldMk cId="1256881275" sldId="596"/>
            <ac:spMk id="50" creationId="{AAF4B1F5-D30E-4056-BFEA-3C3B1AB11CCE}"/>
          </ac:spMkLst>
        </pc:spChg>
        <pc:spChg chg="add del mod">
          <ac:chgData name="Renata Festa" userId="6f22df47-533b-4c2a-a3c1-7f9ad1d63e10" providerId="ADAL" clId="{7D997690-04A4-4675-83D7-2E1CC2ED1A4E}" dt="2020-03-23T23:47:40.224" v="544" actId="478"/>
          <ac:spMkLst>
            <pc:docMk/>
            <pc:sldMk cId="1256881275" sldId="596"/>
            <ac:spMk id="51" creationId="{651AAEDC-A417-4A44-B197-F829C32A0E74}"/>
          </ac:spMkLst>
        </pc:spChg>
        <pc:grpChg chg="add mod">
          <ac:chgData name="Renata Festa" userId="6f22df47-533b-4c2a-a3c1-7f9ad1d63e10" providerId="ADAL" clId="{7D997690-04A4-4675-83D7-2E1CC2ED1A4E}" dt="2020-03-23T23:45:29.237" v="529" actId="1076"/>
          <ac:grpSpMkLst>
            <pc:docMk/>
            <pc:sldMk cId="1256881275" sldId="596"/>
            <ac:grpSpMk id="7" creationId="{1F272967-511A-4D64-B691-A3F6560E4EAD}"/>
          </ac:grpSpMkLst>
        </pc:grpChg>
      </pc:sldChg>
      <pc:sldChg chg="addSp delSp modSp add mod modNotesTx">
        <pc:chgData name="Renata Festa" userId="6f22df47-533b-4c2a-a3c1-7f9ad1d63e10" providerId="ADAL" clId="{7D997690-04A4-4675-83D7-2E1CC2ED1A4E}" dt="2020-03-27T17:18:58.476" v="4977" actId="20577"/>
        <pc:sldMkLst>
          <pc:docMk/>
          <pc:sldMk cId="129772539" sldId="597"/>
        </pc:sldMkLst>
        <pc:spChg chg="mod">
          <ac:chgData name="Renata Festa" userId="6f22df47-533b-4c2a-a3c1-7f9ad1d63e10" providerId="ADAL" clId="{7D997690-04A4-4675-83D7-2E1CC2ED1A4E}" dt="2020-03-23T23:48:32.964" v="561"/>
          <ac:spMkLst>
            <pc:docMk/>
            <pc:sldMk cId="129772539" sldId="597"/>
            <ac:spMk id="2" creationId="{EB67312A-9819-43C6-8D84-D9136E6CFFCC}"/>
          </ac:spMkLst>
        </pc:spChg>
        <pc:spChg chg="del">
          <ac:chgData name="Renata Festa" userId="6f22df47-533b-4c2a-a3c1-7f9ad1d63e10" providerId="ADAL" clId="{7D997690-04A4-4675-83D7-2E1CC2ED1A4E}" dt="2020-03-24T14:00:49.978" v="1632" actId="478"/>
          <ac:spMkLst>
            <pc:docMk/>
            <pc:sldMk cId="129772539" sldId="597"/>
            <ac:spMk id="3" creationId="{F35E8CBB-5A7D-4DEF-BAF7-8DD5D042F9E0}"/>
          </ac:spMkLst>
        </pc:spChg>
        <pc:spChg chg="del mod">
          <ac:chgData name="Renata Festa" userId="6f22df47-533b-4c2a-a3c1-7f9ad1d63e10" providerId="ADAL" clId="{7D997690-04A4-4675-83D7-2E1CC2ED1A4E}" dt="2020-03-23T23:49:17.099" v="586" actId="12084"/>
          <ac:spMkLst>
            <pc:docMk/>
            <pc:sldMk cId="129772539" sldId="597"/>
            <ac:spMk id="4" creationId="{F3616A99-090F-45E1-9334-58D58B148205}"/>
          </ac:spMkLst>
        </pc:spChg>
        <pc:spChg chg="mod">
          <ac:chgData name="Renata Festa" userId="6f22df47-533b-4c2a-a3c1-7f9ad1d63e10" providerId="ADAL" clId="{7D997690-04A4-4675-83D7-2E1CC2ED1A4E}" dt="2020-03-23T23:53:41.451" v="646" actId="14100"/>
          <ac:spMkLst>
            <pc:docMk/>
            <pc:sldMk cId="129772539" sldId="597"/>
            <ac:spMk id="7" creationId="{E6F4DF75-EE24-450B-8AD4-1D87A85E0C46}"/>
          </ac:spMkLst>
        </pc:spChg>
        <pc:spChg chg="add del mod">
          <ac:chgData name="Renata Festa" userId="6f22df47-533b-4c2a-a3c1-7f9ad1d63e10" providerId="ADAL" clId="{7D997690-04A4-4675-83D7-2E1CC2ED1A4E}" dt="2020-03-23T23:53:21.982" v="642" actId="12084"/>
          <ac:spMkLst>
            <pc:docMk/>
            <pc:sldMk cId="129772539" sldId="597"/>
            <ac:spMk id="49" creationId="{5C97046D-138A-4E61-9676-813F9EE15501}"/>
          </ac:spMkLst>
        </pc:spChg>
        <pc:grpChg chg="add mod">
          <ac:chgData name="Renata Festa" userId="6f22df47-533b-4c2a-a3c1-7f9ad1d63e10" providerId="ADAL" clId="{7D997690-04A4-4675-83D7-2E1CC2ED1A4E}" dt="2020-03-23T23:53:37.283" v="645" actId="14100"/>
          <ac:grpSpMkLst>
            <pc:docMk/>
            <pc:sldMk cId="129772539" sldId="597"/>
            <ac:grpSpMk id="6" creationId="{60B12E2B-40FE-49BA-AB6C-A51873E84AEE}"/>
          </ac:grpSpMkLst>
        </pc:grpChg>
        <pc:grpChg chg="mod">
          <ac:chgData name="Renata Festa" userId="6f22df47-533b-4c2a-a3c1-7f9ad1d63e10" providerId="ADAL" clId="{7D997690-04A4-4675-83D7-2E1CC2ED1A4E}" dt="2020-03-23T23:53:09.719" v="640" actId="18245"/>
          <ac:grpSpMkLst>
            <pc:docMk/>
            <pc:sldMk cId="129772539" sldId="597"/>
            <ac:grpSpMk id="51" creationId="{8D7DFDFB-E374-45A3-8D88-DADF3E429615}"/>
          </ac:grpSpMkLst>
        </pc:grpChg>
        <pc:graphicFrameChg chg="add del mod">
          <ac:chgData name="Renata Festa" userId="6f22df47-533b-4c2a-a3c1-7f9ad1d63e10" providerId="ADAL" clId="{7D997690-04A4-4675-83D7-2E1CC2ED1A4E}" dt="2020-03-23T23:50:53.901" v="632" actId="11529"/>
          <ac:graphicFrameMkLst>
            <pc:docMk/>
            <pc:sldMk cId="129772539" sldId="597"/>
            <ac:graphicFrameMk id="5" creationId="{1CA8A8F4-3335-49A7-8517-02410579318A}"/>
          </ac:graphicFrameMkLst>
        </pc:graphicFrameChg>
        <pc:graphicFrameChg chg="add del mod">
          <ac:chgData name="Renata Festa" userId="6f22df47-533b-4c2a-a3c1-7f9ad1d63e10" providerId="ADAL" clId="{7D997690-04A4-4675-83D7-2E1CC2ED1A4E}" dt="2020-03-23T23:53:14.009" v="641" actId="12084"/>
          <ac:graphicFrameMkLst>
            <pc:docMk/>
            <pc:sldMk cId="129772539" sldId="597"/>
            <ac:graphicFrameMk id="50" creationId="{644D3034-9348-4907-9C07-CEAF6C162F93}"/>
          </ac:graphicFrameMkLst>
        </pc:graphicFrameChg>
        <pc:graphicFrameChg chg="add mod">
          <ac:chgData name="Renata Festa" userId="6f22df47-533b-4c2a-a3c1-7f9ad1d63e10" providerId="ADAL" clId="{7D997690-04A4-4675-83D7-2E1CC2ED1A4E}" dt="2020-03-27T17:18:58.476" v="4977" actId="20577"/>
          <ac:graphicFrameMkLst>
            <pc:docMk/>
            <pc:sldMk cId="129772539" sldId="597"/>
            <ac:graphicFrameMk id="56" creationId="{AA37CBE4-8426-49ED-855E-F7D6AF9139AA}"/>
          </ac:graphicFrameMkLst>
        </pc:graphicFrameChg>
      </pc:sldChg>
      <pc:sldChg chg="modSp add del mod">
        <pc:chgData name="Renata Festa" userId="6f22df47-533b-4c2a-a3c1-7f9ad1d63e10" providerId="ADAL" clId="{7D997690-04A4-4675-83D7-2E1CC2ED1A4E}" dt="2020-03-23T23:56:13.639" v="671" actId="47"/>
        <pc:sldMkLst>
          <pc:docMk/>
          <pc:sldMk cId="2448810507" sldId="598"/>
        </pc:sldMkLst>
        <pc:spChg chg="mod">
          <ac:chgData name="Renata Festa" userId="6f22df47-533b-4c2a-a3c1-7f9ad1d63e10" providerId="ADAL" clId="{7D997690-04A4-4675-83D7-2E1CC2ED1A4E}" dt="2020-03-23T23:54:10.608" v="652"/>
          <ac:spMkLst>
            <pc:docMk/>
            <pc:sldMk cId="2448810507" sldId="598"/>
            <ac:spMk id="2" creationId="{EB67312A-9819-43C6-8D84-D9136E6CFFCC}"/>
          </ac:spMkLst>
        </pc:spChg>
        <pc:spChg chg="mod">
          <ac:chgData name="Renata Festa" userId="6f22df47-533b-4c2a-a3c1-7f9ad1d63e10" providerId="ADAL" clId="{7D997690-04A4-4675-83D7-2E1CC2ED1A4E}" dt="2020-03-23T23:54:25.187" v="656"/>
          <ac:spMkLst>
            <pc:docMk/>
            <pc:sldMk cId="2448810507" sldId="598"/>
            <ac:spMk id="4" creationId="{F3616A99-090F-45E1-9334-58D58B148205}"/>
          </ac:spMkLst>
        </pc:spChg>
      </pc:sldChg>
      <pc:sldChg chg="addSp delSp modSp add mod modAnim">
        <pc:chgData name="Renata Festa" userId="6f22df47-533b-4c2a-a3c1-7f9ad1d63e10" providerId="ADAL" clId="{7D997690-04A4-4675-83D7-2E1CC2ED1A4E}" dt="2020-03-24T14:00:48.031" v="1631" actId="478"/>
        <pc:sldMkLst>
          <pc:docMk/>
          <pc:sldMk cId="783530848" sldId="599"/>
        </pc:sldMkLst>
        <pc:spChg chg="mod">
          <ac:chgData name="Renata Festa" userId="6f22df47-533b-4c2a-a3c1-7f9ad1d63e10" providerId="ADAL" clId="{7D997690-04A4-4675-83D7-2E1CC2ED1A4E}" dt="2020-03-23T23:58:28.249" v="686"/>
          <ac:spMkLst>
            <pc:docMk/>
            <pc:sldMk cId="783530848" sldId="599"/>
            <ac:spMk id="2" creationId="{EB67312A-9819-43C6-8D84-D9136E6CFFCC}"/>
          </ac:spMkLst>
        </pc:spChg>
        <pc:spChg chg="del">
          <ac:chgData name="Renata Festa" userId="6f22df47-533b-4c2a-a3c1-7f9ad1d63e10" providerId="ADAL" clId="{7D997690-04A4-4675-83D7-2E1CC2ED1A4E}" dt="2020-03-24T14:00:48.031" v="1631" actId="478"/>
          <ac:spMkLst>
            <pc:docMk/>
            <pc:sldMk cId="783530848" sldId="599"/>
            <ac:spMk id="3" creationId="{F35E8CBB-5A7D-4DEF-BAF7-8DD5D042F9E0}"/>
          </ac:spMkLst>
        </pc:spChg>
        <pc:spChg chg="add del mod">
          <ac:chgData name="Renata Festa" userId="6f22df47-533b-4c2a-a3c1-7f9ad1d63e10" providerId="ADAL" clId="{7D997690-04A4-4675-83D7-2E1CC2ED1A4E}" dt="2020-03-23T23:59:29.040" v="693" actId="12084"/>
          <ac:spMkLst>
            <pc:docMk/>
            <pc:sldMk cId="783530848" sldId="599"/>
            <ac:spMk id="4" creationId="{F3616A99-090F-45E1-9334-58D58B148205}"/>
          </ac:spMkLst>
        </pc:spChg>
        <pc:spChg chg="add mod">
          <ac:chgData name="Renata Festa" userId="6f22df47-533b-4c2a-a3c1-7f9ad1d63e10" providerId="ADAL" clId="{7D997690-04A4-4675-83D7-2E1CC2ED1A4E}" dt="2020-03-24T00:06:29.899" v="892" actId="1076"/>
          <ac:spMkLst>
            <pc:docMk/>
            <pc:sldMk cId="783530848" sldId="599"/>
            <ac:spMk id="5" creationId="{E30EB0C8-F538-41BA-8473-010CA34DAA0D}"/>
          </ac:spMkLst>
        </pc:spChg>
        <pc:spChg chg="add del mod">
          <ac:chgData name="Renata Festa" userId="6f22df47-533b-4c2a-a3c1-7f9ad1d63e10" providerId="ADAL" clId="{7D997690-04A4-4675-83D7-2E1CC2ED1A4E}" dt="2020-03-24T00:03:08.985" v="752" actId="12084"/>
          <ac:spMkLst>
            <pc:docMk/>
            <pc:sldMk cId="783530848" sldId="599"/>
            <ac:spMk id="8" creationId="{E2572648-3CC3-4AE6-8A2F-59CB2894E2B8}"/>
          </ac:spMkLst>
        </pc:spChg>
        <pc:spChg chg="add mod">
          <ac:chgData name="Renata Festa" userId="6f22df47-533b-4c2a-a3c1-7f9ad1d63e10" providerId="ADAL" clId="{7D997690-04A4-4675-83D7-2E1CC2ED1A4E}" dt="2020-03-24T00:06:55.693" v="895" actId="1076"/>
          <ac:spMkLst>
            <pc:docMk/>
            <pc:sldMk cId="783530848" sldId="599"/>
            <ac:spMk id="10" creationId="{65CACE8B-44F7-491A-83A9-1D3DD248E43D}"/>
          </ac:spMkLst>
        </pc:spChg>
        <pc:graphicFrameChg chg="add del mod">
          <ac:chgData name="Renata Festa" userId="6f22df47-533b-4c2a-a3c1-7f9ad1d63e10" providerId="ADAL" clId="{7D997690-04A4-4675-83D7-2E1CC2ED1A4E}" dt="2020-03-23T23:59:11.330" v="692" actId="12084"/>
          <ac:graphicFrameMkLst>
            <pc:docMk/>
            <pc:sldMk cId="783530848" sldId="599"/>
            <ac:graphicFrameMk id="6" creationId="{1DDBED5B-C24F-4AE9-815D-EC2843BA6379}"/>
          </ac:graphicFrameMkLst>
        </pc:graphicFrameChg>
        <pc:graphicFrameChg chg="add del mod">
          <ac:chgData name="Renata Festa" userId="6f22df47-533b-4c2a-a3c1-7f9ad1d63e10" providerId="ADAL" clId="{7D997690-04A4-4675-83D7-2E1CC2ED1A4E}" dt="2020-03-24T00:01:59.730" v="730" actId="11529"/>
          <ac:graphicFrameMkLst>
            <pc:docMk/>
            <pc:sldMk cId="783530848" sldId="599"/>
            <ac:graphicFrameMk id="7" creationId="{C05DC927-1E86-4B85-A875-2B1D747FBF97}"/>
          </ac:graphicFrameMkLst>
        </pc:graphicFrameChg>
        <pc:graphicFrameChg chg="add mod">
          <ac:chgData name="Renata Festa" userId="6f22df47-533b-4c2a-a3c1-7f9ad1d63e10" providerId="ADAL" clId="{7D997690-04A4-4675-83D7-2E1CC2ED1A4E}" dt="2020-03-24T00:06:16.811" v="891"/>
          <ac:graphicFrameMkLst>
            <pc:docMk/>
            <pc:sldMk cId="783530848" sldId="599"/>
            <ac:graphicFrameMk id="9" creationId="{580710EA-282A-47EC-93C4-EC32C29CD39B}"/>
          </ac:graphicFrameMkLst>
        </pc:graphicFrameChg>
      </pc:sldChg>
      <pc:sldChg chg="addSp delSp modSp add mod modShow">
        <pc:chgData name="Renata Festa" userId="6f22df47-533b-4c2a-a3c1-7f9ad1d63e10" providerId="ADAL" clId="{7D997690-04A4-4675-83D7-2E1CC2ED1A4E}" dt="2020-03-26T23:17:15.905" v="4944" actId="729"/>
        <pc:sldMkLst>
          <pc:docMk/>
          <pc:sldMk cId="2369490167" sldId="600"/>
        </pc:sldMkLst>
        <pc:spChg chg="mod">
          <ac:chgData name="Renata Festa" userId="6f22df47-533b-4c2a-a3c1-7f9ad1d63e10" providerId="ADAL" clId="{7D997690-04A4-4675-83D7-2E1CC2ED1A4E}" dt="2020-03-24T00:12:22.613" v="919"/>
          <ac:spMkLst>
            <pc:docMk/>
            <pc:sldMk cId="2369490167" sldId="600"/>
            <ac:spMk id="2" creationId="{EB67312A-9819-43C6-8D84-D9136E6CFFCC}"/>
          </ac:spMkLst>
        </pc:spChg>
        <pc:spChg chg="del">
          <ac:chgData name="Renata Festa" userId="6f22df47-533b-4c2a-a3c1-7f9ad1d63e10" providerId="ADAL" clId="{7D997690-04A4-4675-83D7-2E1CC2ED1A4E}" dt="2020-03-24T14:00:45.853" v="1630" actId="478"/>
          <ac:spMkLst>
            <pc:docMk/>
            <pc:sldMk cId="2369490167" sldId="600"/>
            <ac:spMk id="3" creationId="{F35E8CBB-5A7D-4DEF-BAF7-8DD5D042F9E0}"/>
          </ac:spMkLst>
        </pc:spChg>
        <pc:spChg chg="del mod">
          <ac:chgData name="Renata Festa" userId="6f22df47-533b-4c2a-a3c1-7f9ad1d63e10" providerId="ADAL" clId="{7D997690-04A4-4675-83D7-2E1CC2ED1A4E}" dt="2020-03-24T00:13:33.198" v="930" actId="12084"/>
          <ac:spMkLst>
            <pc:docMk/>
            <pc:sldMk cId="2369490167" sldId="600"/>
            <ac:spMk id="4" creationId="{F3616A99-090F-45E1-9334-58D58B148205}"/>
          </ac:spMkLst>
        </pc:spChg>
        <pc:spChg chg="add del mod">
          <ac:chgData name="Renata Festa" userId="6f22df47-533b-4c2a-a3c1-7f9ad1d63e10" providerId="ADAL" clId="{7D997690-04A4-4675-83D7-2E1CC2ED1A4E}" dt="2020-03-24T00:14:27.435" v="934" actId="12084"/>
          <ac:spMkLst>
            <pc:docMk/>
            <pc:sldMk cId="2369490167" sldId="600"/>
            <ac:spMk id="7" creationId="{3CDBDF33-B98F-4B73-813B-9778A4109D99}"/>
          </ac:spMkLst>
        </pc:spChg>
        <pc:graphicFrameChg chg="add del mod">
          <ac:chgData name="Renata Festa" userId="6f22df47-533b-4c2a-a3c1-7f9ad1d63e10" providerId="ADAL" clId="{7D997690-04A4-4675-83D7-2E1CC2ED1A4E}" dt="2020-03-24T00:13:52.268" v="933" actId="11529"/>
          <ac:graphicFrameMkLst>
            <pc:docMk/>
            <pc:sldMk cId="2369490167" sldId="600"/>
            <ac:graphicFrameMk id="6" creationId="{4B63F676-7868-4ED1-9A7B-2B2F2F1B49F8}"/>
          </ac:graphicFrameMkLst>
        </pc:graphicFrameChg>
        <pc:graphicFrameChg chg="add mod">
          <ac:chgData name="Renata Festa" userId="6f22df47-533b-4c2a-a3c1-7f9ad1d63e10" providerId="ADAL" clId="{7D997690-04A4-4675-83D7-2E1CC2ED1A4E}" dt="2020-03-24T00:15:18.497" v="949"/>
          <ac:graphicFrameMkLst>
            <pc:docMk/>
            <pc:sldMk cId="2369490167" sldId="600"/>
            <ac:graphicFrameMk id="8" creationId="{BC89735D-35A1-4B37-9372-A27C46EE4072}"/>
          </ac:graphicFrameMkLst>
        </pc:graphicFrameChg>
        <pc:picChg chg="add mod">
          <ac:chgData name="Renata Festa" userId="6f22df47-533b-4c2a-a3c1-7f9ad1d63e10" providerId="ADAL" clId="{7D997690-04A4-4675-83D7-2E1CC2ED1A4E}" dt="2020-03-24T00:16:01.055" v="952" actId="14100"/>
          <ac:picMkLst>
            <pc:docMk/>
            <pc:sldMk cId="2369490167" sldId="600"/>
            <ac:picMk id="5" creationId="{7609996E-948E-4C18-A378-CD40E2BF93D8}"/>
          </ac:picMkLst>
        </pc:picChg>
      </pc:sldChg>
      <pc:sldChg chg="addSp delSp modSp add mod">
        <pc:chgData name="Renata Festa" userId="6f22df47-533b-4c2a-a3c1-7f9ad1d63e10" providerId="ADAL" clId="{7D997690-04A4-4675-83D7-2E1CC2ED1A4E}" dt="2020-03-24T17:31:46.263" v="2358" actId="1076"/>
        <pc:sldMkLst>
          <pc:docMk/>
          <pc:sldMk cId="636521655" sldId="601"/>
        </pc:sldMkLst>
        <pc:spChg chg="mod">
          <ac:chgData name="Renata Festa" userId="6f22df47-533b-4c2a-a3c1-7f9ad1d63e10" providerId="ADAL" clId="{7D997690-04A4-4675-83D7-2E1CC2ED1A4E}" dt="2020-03-24T00:16:17.447" v="957"/>
          <ac:spMkLst>
            <pc:docMk/>
            <pc:sldMk cId="636521655" sldId="601"/>
            <ac:spMk id="2" creationId="{EB67312A-9819-43C6-8D84-D9136E6CFFCC}"/>
          </ac:spMkLst>
        </pc:spChg>
        <pc:spChg chg="del">
          <ac:chgData name="Renata Festa" userId="6f22df47-533b-4c2a-a3c1-7f9ad1d63e10" providerId="ADAL" clId="{7D997690-04A4-4675-83D7-2E1CC2ED1A4E}" dt="2020-03-24T14:00:44.171" v="1629" actId="478"/>
          <ac:spMkLst>
            <pc:docMk/>
            <pc:sldMk cId="636521655" sldId="601"/>
            <ac:spMk id="3" creationId="{F35E8CBB-5A7D-4DEF-BAF7-8DD5D042F9E0}"/>
          </ac:spMkLst>
        </pc:spChg>
        <pc:spChg chg="del">
          <ac:chgData name="Renata Festa" userId="6f22df47-533b-4c2a-a3c1-7f9ad1d63e10" providerId="ADAL" clId="{7D997690-04A4-4675-83D7-2E1CC2ED1A4E}" dt="2020-03-24T00:16:24.461" v="958"/>
          <ac:spMkLst>
            <pc:docMk/>
            <pc:sldMk cId="636521655" sldId="601"/>
            <ac:spMk id="4" creationId="{F3616A99-090F-45E1-9334-58D58B148205}"/>
          </ac:spMkLst>
        </pc:spChg>
        <pc:spChg chg="add del mod">
          <ac:chgData name="Renata Festa" userId="6f22df47-533b-4c2a-a3c1-7f9ad1d63e10" providerId="ADAL" clId="{7D997690-04A4-4675-83D7-2E1CC2ED1A4E}" dt="2020-03-24T00:16:49.669" v="962"/>
          <ac:spMkLst>
            <pc:docMk/>
            <pc:sldMk cId="636521655" sldId="601"/>
            <ac:spMk id="6" creationId="{78E7DD1B-1784-407A-BE77-1C6DBBBB2406}"/>
          </ac:spMkLst>
        </pc:spChg>
        <pc:picChg chg="add del mod">
          <ac:chgData name="Renata Festa" userId="6f22df47-533b-4c2a-a3c1-7f9ad1d63e10" providerId="ADAL" clId="{7D997690-04A4-4675-83D7-2E1CC2ED1A4E}" dt="2020-03-24T00:16:45.952" v="960"/>
          <ac:picMkLst>
            <pc:docMk/>
            <pc:sldMk cId="636521655" sldId="601"/>
            <ac:picMk id="5" creationId="{DE89600D-C931-4375-91C6-3EE3CAA47E11}"/>
          </ac:picMkLst>
        </pc:picChg>
        <pc:picChg chg="add del">
          <ac:chgData name="Renata Festa" userId="6f22df47-533b-4c2a-a3c1-7f9ad1d63e10" providerId="ADAL" clId="{7D997690-04A4-4675-83D7-2E1CC2ED1A4E}" dt="2020-03-24T00:16:49.669" v="962"/>
          <ac:picMkLst>
            <pc:docMk/>
            <pc:sldMk cId="636521655" sldId="601"/>
            <ac:picMk id="7" creationId="{BA05BB68-2157-41F7-A1C9-553C3BB502EF}"/>
          </ac:picMkLst>
        </pc:picChg>
        <pc:picChg chg="add mod">
          <ac:chgData name="Renata Festa" userId="6f22df47-533b-4c2a-a3c1-7f9ad1d63e10" providerId="ADAL" clId="{7D997690-04A4-4675-83D7-2E1CC2ED1A4E}" dt="2020-03-24T17:31:46.263" v="2358" actId="1076"/>
          <ac:picMkLst>
            <pc:docMk/>
            <pc:sldMk cId="636521655" sldId="601"/>
            <ac:picMk id="8" creationId="{1833ADED-B442-4211-87BA-FD1A50B39175}"/>
          </ac:picMkLst>
        </pc:picChg>
      </pc:sldChg>
      <pc:sldChg chg="addSp delSp modSp add mod modAnim addCm modCm modNotesTx">
        <pc:chgData name="Renata Festa" userId="6f22df47-533b-4c2a-a3c1-7f9ad1d63e10" providerId="ADAL" clId="{7D997690-04A4-4675-83D7-2E1CC2ED1A4E}" dt="2020-03-24T13:59:32.968" v="1618" actId="478"/>
        <pc:sldMkLst>
          <pc:docMk/>
          <pc:sldMk cId="1398347698" sldId="602"/>
        </pc:sldMkLst>
        <pc:spChg chg="mod">
          <ac:chgData name="Renata Festa" userId="6f22df47-533b-4c2a-a3c1-7f9ad1d63e10" providerId="ADAL" clId="{7D997690-04A4-4675-83D7-2E1CC2ED1A4E}" dt="2020-03-24T13:00:19.589" v="1393"/>
          <ac:spMkLst>
            <pc:docMk/>
            <pc:sldMk cId="1398347698" sldId="602"/>
            <ac:spMk id="2" creationId="{EB67312A-9819-43C6-8D84-D9136E6CFFCC}"/>
          </ac:spMkLst>
        </pc:spChg>
        <pc:spChg chg="del">
          <ac:chgData name="Renata Festa" userId="6f22df47-533b-4c2a-a3c1-7f9ad1d63e10" providerId="ADAL" clId="{7D997690-04A4-4675-83D7-2E1CC2ED1A4E}" dt="2020-03-24T13:06:26.076" v="1438"/>
          <ac:spMkLst>
            <pc:docMk/>
            <pc:sldMk cId="1398347698" sldId="602"/>
            <ac:spMk id="3" creationId="{F35E8CBB-5A7D-4DEF-BAF7-8DD5D042F9E0}"/>
          </ac:spMkLst>
        </pc:spChg>
        <pc:spChg chg="del mod">
          <ac:chgData name="Renata Festa" userId="6f22df47-533b-4c2a-a3c1-7f9ad1d63e10" providerId="ADAL" clId="{7D997690-04A4-4675-83D7-2E1CC2ED1A4E}" dt="2020-03-24T13:05:27.619" v="1432" actId="12084"/>
          <ac:spMkLst>
            <pc:docMk/>
            <pc:sldMk cId="1398347698" sldId="602"/>
            <ac:spMk id="4" creationId="{F3616A99-090F-45E1-9334-58D58B148205}"/>
          </ac:spMkLst>
        </pc:spChg>
        <pc:spChg chg="add del mod">
          <ac:chgData name="Renata Festa" userId="6f22df47-533b-4c2a-a3c1-7f9ad1d63e10" providerId="ADAL" clId="{7D997690-04A4-4675-83D7-2E1CC2ED1A4E}" dt="2020-03-24T13:00:45.230" v="1402"/>
          <ac:spMkLst>
            <pc:docMk/>
            <pc:sldMk cId="1398347698" sldId="602"/>
            <ac:spMk id="11" creationId="{32399C3C-08D3-46AD-947B-5A09B9281DCF}"/>
          </ac:spMkLst>
        </pc:spChg>
        <pc:spChg chg="add del mod">
          <ac:chgData name="Renata Festa" userId="6f22df47-533b-4c2a-a3c1-7f9ad1d63e10" providerId="ADAL" clId="{7D997690-04A4-4675-83D7-2E1CC2ED1A4E}" dt="2020-03-24T13:00:45.230" v="1402"/>
          <ac:spMkLst>
            <pc:docMk/>
            <pc:sldMk cId="1398347698" sldId="602"/>
            <ac:spMk id="20" creationId="{E73880B1-3F79-4895-A39A-F802D0D719F0}"/>
          </ac:spMkLst>
        </pc:spChg>
        <pc:spChg chg="add del mod">
          <ac:chgData name="Renata Festa" userId="6f22df47-533b-4c2a-a3c1-7f9ad1d63e10" providerId="ADAL" clId="{7D997690-04A4-4675-83D7-2E1CC2ED1A4E}" dt="2020-03-24T13:00:45.230" v="1402"/>
          <ac:spMkLst>
            <pc:docMk/>
            <pc:sldMk cId="1398347698" sldId="602"/>
            <ac:spMk id="21" creationId="{6995F955-4B96-493B-8625-BE52313B7A83}"/>
          </ac:spMkLst>
        </pc:spChg>
        <pc:spChg chg="add del mod">
          <ac:chgData name="Renata Festa" userId="6f22df47-533b-4c2a-a3c1-7f9ad1d63e10" providerId="ADAL" clId="{7D997690-04A4-4675-83D7-2E1CC2ED1A4E}" dt="2020-03-24T13:00:45.230" v="1402"/>
          <ac:spMkLst>
            <pc:docMk/>
            <pc:sldMk cId="1398347698" sldId="602"/>
            <ac:spMk id="22" creationId="{BA408CF4-3B7D-46A0-838F-9B5DC3A81A82}"/>
          </ac:spMkLst>
        </pc:spChg>
        <pc:spChg chg="mod">
          <ac:chgData name="Renata Festa" userId="6f22df47-533b-4c2a-a3c1-7f9ad1d63e10" providerId="ADAL" clId="{7D997690-04A4-4675-83D7-2E1CC2ED1A4E}" dt="2020-03-24T13:03:49.706" v="1424" actId="14100"/>
          <ac:spMkLst>
            <pc:docMk/>
            <pc:sldMk cId="1398347698" sldId="602"/>
            <ac:spMk id="26" creationId="{83DD3DEC-98CD-447B-A753-87170B61CB5D}"/>
          </ac:spMkLst>
        </pc:spChg>
        <pc:spChg chg="add mod">
          <ac:chgData name="Renata Festa" userId="6f22df47-533b-4c2a-a3c1-7f9ad1d63e10" providerId="ADAL" clId="{7D997690-04A4-4675-83D7-2E1CC2ED1A4E}" dt="2020-03-24T13:01:28.262" v="1413" actId="1076"/>
          <ac:spMkLst>
            <pc:docMk/>
            <pc:sldMk cId="1398347698" sldId="602"/>
            <ac:spMk id="29" creationId="{D86657A4-22A1-43E0-B423-2123DB71C35F}"/>
          </ac:spMkLst>
        </pc:spChg>
        <pc:spChg chg="add del mod">
          <ac:chgData name="Renata Festa" userId="6f22df47-533b-4c2a-a3c1-7f9ad1d63e10" providerId="ADAL" clId="{7D997690-04A4-4675-83D7-2E1CC2ED1A4E}" dt="2020-03-24T13:03:37.550" v="1422" actId="14100"/>
          <ac:spMkLst>
            <pc:docMk/>
            <pc:sldMk cId="1398347698" sldId="602"/>
            <ac:spMk id="33" creationId="{32BBABB4-A648-4354-93D5-3C071EFA1DFE}"/>
          </ac:spMkLst>
        </pc:spChg>
        <pc:spChg chg="add mod">
          <ac:chgData name="Renata Festa" userId="6f22df47-533b-4c2a-a3c1-7f9ad1d63e10" providerId="ADAL" clId="{7D997690-04A4-4675-83D7-2E1CC2ED1A4E}" dt="2020-03-24T13:04:07.596" v="1425" actId="1076"/>
          <ac:spMkLst>
            <pc:docMk/>
            <pc:sldMk cId="1398347698" sldId="602"/>
            <ac:spMk id="38" creationId="{FC88A2F9-1CCD-4522-9BFF-2C42C69B2DAA}"/>
          </ac:spMkLst>
        </pc:spChg>
        <pc:spChg chg="add mod ord">
          <ac:chgData name="Renata Festa" userId="6f22df47-533b-4c2a-a3c1-7f9ad1d63e10" providerId="ADAL" clId="{7D997690-04A4-4675-83D7-2E1CC2ED1A4E}" dt="2020-03-24T13:04:23.693" v="1427" actId="1076"/>
          <ac:spMkLst>
            <pc:docMk/>
            <pc:sldMk cId="1398347698" sldId="602"/>
            <ac:spMk id="39" creationId="{8438C797-2065-43B6-A0B8-CD2408C251C4}"/>
          </ac:spMkLst>
        </pc:spChg>
        <pc:spChg chg="add mod ord">
          <ac:chgData name="Renata Festa" userId="6f22df47-533b-4c2a-a3c1-7f9ad1d63e10" providerId="ADAL" clId="{7D997690-04A4-4675-83D7-2E1CC2ED1A4E}" dt="2020-03-24T13:01:56.320" v="1415" actId="166"/>
          <ac:spMkLst>
            <pc:docMk/>
            <pc:sldMk cId="1398347698" sldId="602"/>
            <ac:spMk id="40" creationId="{BAECEEC1-4E09-478C-B42A-6733A78031DC}"/>
          </ac:spMkLst>
        </pc:spChg>
        <pc:spChg chg="add del mod">
          <ac:chgData name="Renata Festa" userId="6f22df47-533b-4c2a-a3c1-7f9ad1d63e10" providerId="ADAL" clId="{7D997690-04A4-4675-83D7-2E1CC2ED1A4E}" dt="2020-03-24T13:06:04.267" v="1434" actId="12084"/>
          <ac:spMkLst>
            <pc:docMk/>
            <pc:sldMk cId="1398347698" sldId="602"/>
            <ac:spMk id="42" creationId="{1582CDFE-E6DE-416B-BDF7-E492BECA2962}"/>
          </ac:spMkLst>
        </pc:spChg>
        <pc:spChg chg="add del mod">
          <ac:chgData name="Renata Festa" userId="6f22df47-533b-4c2a-a3c1-7f9ad1d63e10" providerId="ADAL" clId="{7D997690-04A4-4675-83D7-2E1CC2ED1A4E}" dt="2020-03-24T13:59:32.968" v="1618" actId="478"/>
          <ac:spMkLst>
            <pc:docMk/>
            <pc:sldMk cId="1398347698" sldId="602"/>
            <ac:spMk id="44" creationId="{B4A2CE83-93A8-40FF-ACA2-047CAA0CAAB0}"/>
          </ac:spMkLst>
        </pc:spChg>
        <pc:grpChg chg="add del mod">
          <ac:chgData name="Renata Festa" userId="6f22df47-533b-4c2a-a3c1-7f9ad1d63e10" providerId="ADAL" clId="{7D997690-04A4-4675-83D7-2E1CC2ED1A4E}" dt="2020-03-24T13:00:45.230" v="1402"/>
          <ac:grpSpMkLst>
            <pc:docMk/>
            <pc:sldMk cId="1398347698" sldId="602"/>
            <ac:grpSpMk id="5" creationId="{DACD1EBD-6CEB-458A-B922-80A988493830}"/>
          </ac:grpSpMkLst>
        </pc:grpChg>
        <pc:grpChg chg="add del mod">
          <ac:chgData name="Renata Festa" userId="6f22df47-533b-4c2a-a3c1-7f9ad1d63e10" providerId="ADAL" clId="{7D997690-04A4-4675-83D7-2E1CC2ED1A4E}" dt="2020-03-24T13:00:45.230" v="1402"/>
          <ac:grpSpMkLst>
            <pc:docMk/>
            <pc:sldMk cId="1398347698" sldId="602"/>
            <ac:grpSpMk id="12" creationId="{3CAC9F73-CF32-4240-9B04-B32EA87623DB}"/>
          </ac:grpSpMkLst>
        </pc:grpChg>
        <pc:grpChg chg="add mod">
          <ac:chgData name="Renata Festa" userId="6f22df47-533b-4c2a-a3c1-7f9ad1d63e10" providerId="ADAL" clId="{7D997690-04A4-4675-83D7-2E1CC2ED1A4E}" dt="2020-03-24T13:04:23.693" v="1427" actId="1076"/>
          <ac:grpSpMkLst>
            <pc:docMk/>
            <pc:sldMk cId="1398347698" sldId="602"/>
            <ac:grpSpMk id="23" creationId="{B3334694-5D18-441A-8B93-03A09026BDC5}"/>
          </ac:grpSpMkLst>
        </pc:grpChg>
        <pc:grpChg chg="add mod">
          <ac:chgData name="Renata Festa" userId="6f22df47-533b-4c2a-a3c1-7f9ad1d63e10" providerId="ADAL" clId="{7D997690-04A4-4675-83D7-2E1CC2ED1A4E}" dt="2020-03-24T13:03:37.550" v="1422" actId="14100"/>
          <ac:grpSpMkLst>
            <pc:docMk/>
            <pc:sldMk cId="1398347698" sldId="602"/>
            <ac:grpSpMk id="30" creationId="{20B5362A-ED69-4ED1-80EB-719B078B4A9D}"/>
          </ac:grpSpMkLst>
        </pc:grpChg>
        <pc:graphicFrameChg chg="add del mod">
          <ac:chgData name="Renata Festa" userId="6f22df47-533b-4c2a-a3c1-7f9ad1d63e10" providerId="ADAL" clId="{7D997690-04A4-4675-83D7-2E1CC2ED1A4E}" dt="2020-03-24T13:05:32.385" v="1433" actId="11529"/>
          <ac:graphicFrameMkLst>
            <pc:docMk/>
            <pc:sldMk cId="1398347698" sldId="602"/>
            <ac:graphicFrameMk id="41" creationId="{A1A4127E-2B0F-4501-BF90-FB3EEBF6E67F}"/>
          </ac:graphicFrameMkLst>
        </pc:graphicFrameChg>
        <pc:graphicFrameChg chg="add mod">
          <ac:chgData name="Renata Festa" userId="6f22df47-533b-4c2a-a3c1-7f9ad1d63e10" providerId="ADAL" clId="{7D997690-04A4-4675-83D7-2E1CC2ED1A4E}" dt="2020-03-24T13:07:12.262" v="1453"/>
          <ac:graphicFrameMkLst>
            <pc:docMk/>
            <pc:sldMk cId="1398347698" sldId="602"/>
            <ac:graphicFrameMk id="43" creationId="{FEF1F9D0-F334-4A9E-9AA9-4DBC8F03075C}"/>
          </ac:graphicFrameMkLst>
        </pc:graphicFrameChg>
      </pc:sldChg>
      <pc:sldChg chg="addSp delSp modSp add mod">
        <pc:chgData name="Renata Festa" userId="6f22df47-533b-4c2a-a3c1-7f9ad1d63e10" providerId="ADAL" clId="{7D997690-04A4-4675-83D7-2E1CC2ED1A4E}" dt="2020-03-24T13:59:30.028" v="1617" actId="478"/>
        <pc:sldMkLst>
          <pc:docMk/>
          <pc:sldMk cId="1325401877" sldId="603"/>
        </pc:sldMkLst>
        <pc:spChg chg="mod">
          <ac:chgData name="Renata Festa" userId="6f22df47-533b-4c2a-a3c1-7f9ad1d63e10" providerId="ADAL" clId="{7D997690-04A4-4675-83D7-2E1CC2ED1A4E}" dt="2020-03-24T13:07:48.281" v="1454"/>
          <ac:spMkLst>
            <pc:docMk/>
            <pc:sldMk cId="1325401877" sldId="603"/>
            <ac:spMk id="2" creationId="{EB67312A-9819-43C6-8D84-D9136E6CFFCC}"/>
          </ac:spMkLst>
        </pc:spChg>
        <pc:spChg chg="del">
          <ac:chgData name="Renata Festa" userId="6f22df47-533b-4c2a-a3c1-7f9ad1d63e10" providerId="ADAL" clId="{7D997690-04A4-4675-83D7-2E1CC2ED1A4E}" dt="2020-03-24T13:59:28.591" v="1616" actId="478"/>
          <ac:spMkLst>
            <pc:docMk/>
            <pc:sldMk cId="1325401877" sldId="603"/>
            <ac:spMk id="3" creationId="{F35E8CBB-5A7D-4DEF-BAF7-8DD5D042F9E0}"/>
          </ac:spMkLst>
        </pc:spChg>
        <pc:spChg chg="del">
          <ac:chgData name="Renata Festa" userId="6f22df47-533b-4c2a-a3c1-7f9ad1d63e10" providerId="ADAL" clId="{7D997690-04A4-4675-83D7-2E1CC2ED1A4E}" dt="2020-03-24T13:59:30.028" v="1617" actId="478"/>
          <ac:spMkLst>
            <pc:docMk/>
            <pc:sldMk cId="1325401877" sldId="603"/>
            <ac:spMk id="4" creationId="{F3616A99-090F-45E1-9334-58D58B148205}"/>
          </ac:spMkLst>
        </pc:spChg>
        <pc:spChg chg="add mod">
          <ac:chgData name="Renata Festa" userId="6f22df47-533b-4c2a-a3c1-7f9ad1d63e10" providerId="ADAL" clId="{7D997690-04A4-4675-83D7-2E1CC2ED1A4E}" dt="2020-03-24T13:54:28.962" v="1481" actId="1076"/>
          <ac:spMkLst>
            <pc:docMk/>
            <pc:sldMk cId="1325401877" sldId="603"/>
            <ac:spMk id="5" creationId="{5C7E8F88-0C3F-495B-A2D7-0AE5A8ABFCC3}"/>
          </ac:spMkLst>
        </pc:spChg>
        <pc:spChg chg="add mod">
          <ac:chgData name="Renata Festa" userId="6f22df47-533b-4c2a-a3c1-7f9ad1d63e10" providerId="ADAL" clId="{7D997690-04A4-4675-83D7-2E1CC2ED1A4E}" dt="2020-03-24T13:54:28.962" v="1481" actId="1076"/>
          <ac:spMkLst>
            <pc:docMk/>
            <pc:sldMk cId="1325401877" sldId="603"/>
            <ac:spMk id="6" creationId="{721CC463-198C-4BBE-A594-C429D26A30A3}"/>
          </ac:spMkLst>
        </pc:spChg>
        <pc:spChg chg="add mod">
          <ac:chgData name="Renata Festa" userId="6f22df47-533b-4c2a-a3c1-7f9ad1d63e10" providerId="ADAL" clId="{7D997690-04A4-4675-83D7-2E1CC2ED1A4E}" dt="2020-03-24T13:54:28.962" v="1481" actId="1076"/>
          <ac:spMkLst>
            <pc:docMk/>
            <pc:sldMk cId="1325401877" sldId="603"/>
            <ac:spMk id="7" creationId="{B84A75F2-8186-4FD3-B9F1-5C5FB0E4CBB8}"/>
          </ac:spMkLst>
        </pc:spChg>
        <pc:spChg chg="add mod">
          <ac:chgData name="Renata Festa" userId="6f22df47-533b-4c2a-a3c1-7f9ad1d63e10" providerId="ADAL" clId="{7D997690-04A4-4675-83D7-2E1CC2ED1A4E}" dt="2020-03-24T13:54:28.962" v="1481" actId="1076"/>
          <ac:spMkLst>
            <pc:docMk/>
            <pc:sldMk cId="1325401877" sldId="603"/>
            <ac:spMk id="8" creationId="{4FE52663-4C14-4E7A-BD07-40135962EB86}"/>
          </ac:spMkLst>
        </pc:spChg>
        <pc:spChg chg="add mod">
          <ac:chgData name="Renata Festa" userId="6f22df47-533b-4c2a-a3c1-7f9ad1d63e10" providerId="ADAL" clId="{7D997690-04A4-4675-83D7-2E1CC2ED1A4E}" dt="2020-03-24T13:54:28.962" v="1481" actId="1076"/>
          <ac:spMkLst>
            <pc:docMk/>
            <pc:sldMk cId="1325401877" sldId="603"/>
            <ac:spMk id="9" creationId="{627F367E-5D97-4726-9EB8-99422F965D0D}"/>
          </ac:spMkLst>
        </pc:spChg>
        <pc:spChg chg="add mod">
          <ac:chgData name="Renata Festa" userId="6f22df47-533b-4c2a-a3c1-7f9ad1d63e10" providerId="ADAL" clId="{7D997690-04A4-4675-83D7-2E1CC2ED1A4E}" dt="2020-03-24T13:54:28.962" v="1481" actId="1076"/>
          <ac:spMkLst>
            <pc:docMk/>
            <pc:sldMk cId="1325401877" sldId="603"/>
            <ac:spMk id="10" creationId="{46A9DA82-07AE-4A25-BE68-A8DDD90BC3B1}"/>
          </ac:spMkLst>
        </pc:spChg>
        <pc:spChg chg="add mod">
          <ac:chgData name="Renata Festa" userId="6f22df47-533b-4c2a-a3c1-7f9ad1d63e10" providerId="ADAL" clId="{7D997690-04A4-4675-83D7-2E1CC2ED1A4E}" dt="2020-03-24T13:54:28.962" v="1481" actId="1076"/>
          <ac:spMkLst>
            <pc:docMk/>
            <pc:sldMk cId="1325401877" sldId="603"/>
            <ac:spMk id="11" creationId="{723EDF50-9204-4DF4-AF4A-CE974781AB57}"/>
          </ac:spMkLst>
        </pc:spChg>
        <pc:spChg chg="add mod">
          <ac:chgData name="Renata Festa" userId="6f22df47-533b-4c2a-a3c1-7f9ad1d63e10" providerId="ADAL" clId="{7D997690-04A4-4675-83D7-2E1CC2ED1A4E}" dt="2020-03-24T13:54:28.962" v="1481" actId="1076"/>
          <ac:spMkLst>
            <pc:docMk/>
            <pc:sldMk cId="1325401877" sldId="603"/>
            <ac:spMk id="12" creationId="{28988D79-3448-4092-B109-38ABA3F2CD21}"/>
          </ac:spMkLst>
        </pc:spChg>
        <pc:spChg chg="add mod">
          <ac:chgData name="Renata Festa" userId="6f22df47-533b-4c2a-a3c1-7f9ad1d63e10" providerId="ADAL" clId="{7D997690-04A4-4675-83D7-2E1CC2ED1A4E}" dt="2020-03-24T13:54:28.962" v="1481" actId="1076"/>
          <ac:spMkLst>
            <pc:docMk/>
            <pc:sldMk cId="1325401877" sldId="603"/>
            <ac:spMk id="13" creationId="{F265C43E-8E67-4E5B-927D-CDFB01B4FBBF}"/>
          </ac:spMkLst>
        </pc:spChg>
        <pc:spChg chg="add mod">
          <ac:chgData name="Renata Festa" userId="6f22df47-533b-4c2a-a3c1-7f9ad1d63e10" providerId="ADAL" clId="{7D997690-04A4-4675-83D7-2E1CC2ED1A4E}" dt="2020-03-24T13:54:28.962" v="1481" actId="1076"/>
          <ac:spMkLst>
            <pc:docMk/>
            <pc:sldMk cId="1325401877" sldId="603"/>
            <ac:spMk id="14" creationId="{38E70360-3435-4A07-AD6C-936C92DBB366}"/>
          </ac:spMkLst>
        </pc:spChg>
        <pc:spChg chg="add mod">
          <ac:chgData name="Renata Festa" userId="6f22df47-533b-4c2a-a3c1-7f9ad1d63e10" providerId="ADAL" clId="{7D997690-04A4-4675-83D7-2E1CC2ED1A4E}" dt="2020-03-24T13:54:28.962" v="1481" actId="1076"/>
          <ac:spMkLst>
            <pc:docMk/>
            <pc:sldMk cId="1325401877" sldId="603"/>
            <ac:spMk id="15" creationId="{65710656-D84B-4956-9016-EE85A13DDA01}"/>
          </ac:spMkLst>
        </pc:spChg>
        <pc:spChg chg="add mod">
          <ac:chgData name="Renata Festa" userId="6f22df47-533b-4c2a-a3c1-7f9ad1d63e10" providerId="ADAL" clId="{7D997690-04A4-4675-83D7-2E1CC2ED1A4E}" dt="2020-03-24T13:54:28.962" v="1481" actId="1076"/>
          <ac:spMkLst>
            <pc:docMk/>
            <pc:sldMk cId="1325401877" sldId="603"/>
            <ac:spMk id="16" creationId="{AB4B5C52-7EBD-4717-85B2-8268C06F2F36}"/>
          </ac:spMkLst>
        </pc:spChg>
        <pc:spChg chg="add mod">
          <ac:chgData name="Renata Festa" userId="6f22df47-533b-4c2a-a3c1-7f9ad1d63e10" providerId="ADAL" clId="{7D997690-04A4-4675-83D7-2E1CC2ED1A4E}" dt="2020-03-24T13:54:28.962" v="1481" actId="1076"/>
          <ac:spMkLst>
            <pc:docMk/>
            <pc:sldMk cId="1325401877" sldId="603"/>
            <ac:spMk id="17" creationId="{2F81B880-90D0-4DA4-8B02-92EC7143C668}"/>
          </ac:spMkLst>
        </pc:spChg>
        <pc:spChg chg="add mod">
          <ac:chgData name="Renata Festa" userId="6f22df47-533b-4c2a-a3c1-7f9ad1d63e10" providerId="ADAL" clId="{7D997690-04A4-4675-83D7-2E1CC2ED1A4E}" dt="2020-03-24T13:54:28.962" v="1481" actId="1076"/>
          <ac:spMkLst>
            <pc:docMk/>
            <pc:sldMk cId="1325401877" sldId="603"/>
            <ac:spMk id="18" creationId="{0F41DD3E-B765-4334-8B83-80D73D62527A}"/>
          </ac:spMkLst>
        </pc:spChg>
        <pc:spChg chg="add mod">
          <ac:chgData name="Renata Festa" userId="6f22df47-533b-4c2a-a3c1-7f9ad1d63e10" providerId="ADAL" clId="{7D997690-04A4-4675-83D7-2E1CC2ED1A4E}" dt="2020-03-24T13:54:28.962" v="1481" actId="1076"/>
          <ac:spMkLst>
            <pc:docMk/>
            <pc:sldMk cId="1325401877" sldId="603"/>
            <ac:spMk id="19" creationId="{5135456C-4B9F-4E02-89E5-8ABF1E939262}"/>
          </ac:spMkLst>
        </pc:spChg>
        <pc:spChg chg="add mod">
          <ac:chgData name="Renata Festa" userId="6f22df47-533b-4c2a-a3c1-7f9ad1d63e10" providerId="ADAL" clId="{7D997690-04A4-4675-83D7-2E1CC2ED1A4E}" dt="2020-03-24T13:54:28.962" v="1481" actId="1076"/>
          <ac:spMkLst>
            <pc:docMk/>
            <pc:sldMk cId="1325401877" sldId="603"/>
            <ac:spMk id="20" creationId="{23256AD9-0422-47B7-87B6-92233EAABAFE}"/>
          </ac:spMkLst>
        </pc:spChg>
        <pc:spChg chg="add mod">
          <ac:chgData name="Renata Festa" userId="6f22df47-533b-4c2a-a3c1-7f9ad1d63e10" providerId="ADAL" clId="{7D997690-04A4-4675-83D7-2E1CC2ED1A4E}" dt="2020-03-24T13:54:28.962" v="1481" actId="1076"/>
          <ac:spMkLst>
            <pc:docMk/>
            <pc:sldMk cId="1325401877" sldId="603"/>
            <ac:spMk id="21" creationId="{3D215608-93D4-44AE-9817-84F53984A3DA}"/>
          </ac:spMkLst>
        </pc:spChg>
        <pc:spChg chg="add mod">
          <ac:chgData name="Renata Festa" userId="6f22df47-533b-4c2a-a3c1-7f9ad1d63e10" providerId="ADAL" clId="{7D997690-04A4-4675-83D7-2E1CC2ED1A4E}" dt="2020-03-24T13:54:28.962" v="1481" actId="1076"/>
          <ac:spMkLst>
            <pc:docMk/>
            <pc:sldMk cId="1325401877" sldId="603"/>
            <ac:spMk id="22" creationId="{059184EC-D08A-42A2-AF36-79E0340C4201}"/>
          </ac:spMkLst>
        </pc:spChg>
        <pc:spChg chg="add mod">
          <ac:chgData name="Renata Festa" userId="6f22df47-533b-4c2a-a3c1-7f9ad1d63e10" providerId="ADAL" clId="{7D997690-04A4-4675-83D7-2E1CC2ED1A4E}" dt="2020-03-24T13:54:28.962" v="1481" actId="1076"/>
          <ac:spMkLst>
            <pc:docMk/>
            <pc:sldMk cId="1325401877" sldId="603"/>
            <ac:spMk id="23" creationId="{9EE4358B-605E-480C-8B13-621A70F3BACD}"/>
          </ac:spMkLst>
        </pc:spChg>
        <pc:spChg chg="add mod">
          <ac:chgData name="Renata Festa" userId="6f22df47-533b-4c2a-a3c1-7f9ad1d63e10" providerId="ADAL" clId="{7D997690-04A4-4675-83D7-2E1CC2ED1A4E}" dt="2020-03-24T13:54:28.962" v="1481" actId="1076"/>
          <ac:spMkLst>
            <pc:docMk/>
            <pc:sldMk cId="1325401877" sldId="603"/>
            <ac:spMk id="24" creationId="{7E90B0C9-403E-43F4-8F3A-795773250F8F}"/>
          </ac:spMkLst>
        </pc:spChg>
        <pc:spChg chg="add mod">
          <ac:chgData name="Renata Festa" userId="6f22df47-533b-4c2a-a3c1-7f9ad1d63e10" providerId="ADAL" clId="{7D997690-04A4-4675-83D7-2E1CC2ED1A4E}" dt="2020-03-24T13:54:28.962" v="1481" actId="1076"/>
          <ac:spMkLst>
            <pc:docMk/>
            <pc:sldMk cId="1325401877" sldId="603"/>
            <ac:spMk id="25" creationId="{77436987-59A7-4993-AC58-3BF070284454}"/>
          </ac:spMkLst>
        </pc:spChg>
        <pc:spChg chg="add mod">
          <ac:chgData name="Renata Festa" userId="6f22df47-533b-4c2a-a3c1-7f9ad1d63e10" providerId="ADAL" clId="{7D997690-04A4-4675-83D7-2E1CC2ED1A4E}" dt="2020-03-24T13:54:28.962" v="1481" actId="1076"/>
          <ac:spMkLst>
            <pc:docMk/>
            <pc:sldMk cId="1325401877" sldId="603"/>
            <ac:spMk id="26" creationId="{0B1B027D-F48D-4A71-9111-BF5C0382E5D1}"/>
          </ac:spMkLst>
        </pc:spChg>
        <pc:spChg chg="add mod">
          <ac:chgData name="Renata Festa" userId="6f22df47-533b-4c2a-a3c1-7f9ad1d63e10" providerId="ADAL" clId="{7D997690-04A4-4675-83D7-2E1CC2ED1A4E}" dt="2020-03-24T13:54:28.962" v="1481" actId="1076"/>
          <ac:spMkLst>
            <pc:docMk/>
            <pc:sldMk cId="1325401877" sldId="603"/>
            <ac:spMk id="27" creationId="{9845EA75-EF1E-4F47-9676-1EB006D7C685}"/>
          </ac:spMkLst>
        </pc:spChg>
        <pc:spChg chg="add mod">
          <ac:chgData name="Renata Festa" userId="6f22df47-533b-4c2a-a3c1-7f9ad1d63e10" providerId="ADAL" clId="{7D997690-04A4-4675-83D7-2E1CC2ED1A4E}" dt="2020-03-24T13:54:28.962" v="1481" actId="1076"/>
          <ac:spMkLst>
            <pc:docMk/>
            <pc:sldMk cId="1325401877" sldId="603"/>
            <ac:spMk id="28" creationId="{C12963C0-78B5-426C-B874-04A975F057F5}"/>
          </ac:spMkLst>
        </pc:spChg>
        <pc:spChg chg="add mod">
          <ac:chgData name="Renata Festa" userId="6f22df47-533b-4c2a-a3c1-7f9ad1d63e10" providerId="ADAL" clId="{7D997690-04A4-4675-83D7-2E1CC2ED1A4E}" dt="2020-03-24T13:54:28.962" v="1481" actId="1076"/>
          <ac:spMkLst>
            <pc:docMk/>
            <pc:sldMk cId="1325401877" sldId="603"/>
            <ac:spMk id="30" creationId="{62A0DFEF-CAF5-4B69-91A7-0C9F36F10C72}"/>
          </ac:spMkLst>
        </pc:spChg>
        <pc:spChg chg="add mod">
          <ac:chgData name="Renata Festa" userId="6f22df47-533b-4c2a-a3c1-7f9ad1d63e10" providerId="ADAL" clId="{7D997690-04A4-4675-83D7-2E1CC2ED1A4E}" dt="2020-03-24T13:54:28.962" v="1481" actId="1076"/>
          <ac:spMkLst>
            <pc:docMk/>
            <pc:sldMk cId="1325401877" sldId="603"/>
            <ac:spMk id="31" creationId="{9F8FF885-2B21-4F38-A46B-68717D9E9133}"/>
          </ac:spMkLst>
        </pc:spChg>
        <pc:spChg chg="add mod">
          <ac:chgData name="Renata Festa" userId="6f22df47-533b-4c2a-a3c1-7f9ad1d63e10" providerId="ADAL" clId="{7D997690-04A4-4675-83D7-2E1CC2ED1A4E}" dt="2020-03-24T13:54:28.962" v="1481" actId="1076"/>
          <ac:spMkLst>
            <pc:docMk/>
            <pc:sldMk cId="1325401877" sldId="603"/>
            <ac:spMk id="34" creationId="{4A3BB3B3-CE1F-40CD-853C-9D9E2600A4CF}"/>
          </ac:spMkLst>
        </pc:spChg>
        <pc:spChg chg="add mod">
          <ac:chgData name="Renata Festa" userId="6f22df47-533b-4c2a-a3c1-7f9ad1d63e10" providerId="ADAL" clId="{7D997690-04A4-4675-83D7-2E1CC2ED1A4E}" dt="2020-03-24T13:54:28.962" v="1481" actId="1076"/>
          <ac:spMkLst>
            <pc:docMk/>
            <pc:sldMk cId="1325401877" sldId="603"/>
            <ac:spMk id="35" creationId="{E041EB62-7084-4E93-B344-EB0F263D9907}"/>
          </ac:spMkLst>
        </pc:spChg>
        <pc:spChg chg="add mod">
          <ac:chgData name="Renata Festa" userId="6f22df47-533b-4c2a-a3c1-7f9ad1d63e10" providerId="ADAL" clId="{7D997690-04A4-4675-83D7-2E1CC2ED1A4E}" dt="2020-03-24T13:54:28.962" v="1481" actId="1076"/>
          <ac:spMkLst>
            <pc:docMk/>
            <pc:sldMk cId="1325401877" sldId="603"/>
            <ac:spMk id="37" creationId="{E84307DB-671B-4DE9-BB82-C1C6D95E3270}"/>
          </ac:spMkLst>
        </pc:spChg>
        <pc:spChg chg="add mod">
          <ac:chgData name="Renata Festa" userId="6f22df47-533b-4c2a-a3c1-7f9ad1d63e10" providerId="ADAL" clId="{7D997690-04A4-4675-83D7-2E1CC2ED1A4E}" dt="2020-03-24T13:54:28.962" v="1481" actId="1076"/>
          <ac:spMkLst>
            <pc:docMk/>
            <pc:sldMk cId="1325401877" sldId="603"/>
            <ac:spMk id="47" creationId="{A05E5924-F8EF-4B2C-A81D-7A361C9BB2EF}"/>
          </ac:spMkLst>
        </pc:spChg>
        <pc:spChg chg="add mod">
          <ac:chgData name="Renata Festa" userId="6f22df47-533b-4c2a-a3c1-7f9ad1d63e10" providerId="ADAL" clId="{7D997690-04A4-4675-83D7-2E1CC2ED1A4E}" dt="2020-03-24T13:54:28.962" v="1481" actId="1076"/>
          <ac:spMkLst>
            <pc:docMk/>
            <pc:sldMk cId="1325401877" sldId="603"/>
            <ac:spMk id="57" creationId="{5E757F12-C3E6-4C80-9095-9D3EBCDE9C74}"/>
          </ac:spMkLst>
        </pc:spChg>
        <pc:spChg chg="add mod">
          <ac:chgData name="Renata Festa" userId="6f22df47-533b-4c2a-a3c1-7f9ad1d63e10" providerId="ADAL" clId="{7D997690-04A4-4675-83D7-2E1CC2ED1A4E}" dt="2020-03-24T13:54:28.962" v="1481" actId="1076"/>
          <ac:spMkLst>
            <pc:docMk/>
            <pc:sldMk cId="1325401877" sldId="603"/>
            <ac:spMk id="67" creationId="{CF26A772-FFAD-4BD7-844A-B869D22538F0}"/>
          </ac:spMkLst>
        </pc:spChg>
        <pc:spChg chg="add mod">
          <ac:chgData name="Renata Festa" userId="6f22df47-533b-4c2a-a3c1-7f9ad1d63e10" providerId="ADAL" clId="{7D997690-04A4-4675-83D7-2E1CC2ED1A4E}" dt="2020-03-24T13:54:28.962" v="1481" actId="1076"/>
          <ac:spMkLst>
            <pc:docMk/>
            <pc:sldMk cId="1325401877" sldId="603"/>
            <ac:spMk id="68" creationId="{37DCD2CC-5D89-45F2-9108-726F0FADD435}"/>
          </ac:spMkLst>
        </pc:spChg>
        <pc:spChg chg="add mod">
          <ac:chgData name="Renata Festa" userId="6f22df47-533b-4c2a-a3c1-7f9ad1d63e10" providerId="ADAL" clId="{7D997690-04A4-4675-83D7-2E1CC2ED1A4E}" dt="2020-03-24T13:54:28.962" v="1481" actId="1076"/>
          <ac:spMkLst>
            <pc:docMk/>
            <pc:sldMk cId="1325401877" sldId="603"/>
            <ac:spMk id="69" creationId="{056E70A1-2695-4F83-A987-C7B972345B32}"/>
          </ac:spMkLst>
        </pc:spChg>
        <pc:spChg chg="add mod">
          <ac:chgData name="Renata Festa" userId="6f22df47-533b-4c2a-a3c1-7f9ad1d63e10" providerId="ADAL" clId="{7D997690-04A4-4675-83D7-2E1CC2ED1A4E}" dt="2020-03-24T13:54:28.962" v="1481" actId="1076"/>
          <ac:spMkLst>
            <pc:docMk/>
            <pc:sldMk cId="1325401877" sldId="603"/>
            <ac:spMk id="70" creationId="{91E846CC-E6ED-4E0C-9872-C71610541356}"/>
          </ac:spMkLst>
        </pc:spChg>
        <pc:spChg chg="add mod">
          <ac:chgData name="Renata Festa" userId="6f22df47-533b-4c2a-a3c1-7f9ad1d63e10" providerId="ADAL" clId="{7D997690-04A4-4675-83D7-2E1CC2ED1A4E}" dt="2020-03-24T13:54:28.962" v="1481" actId="1076"/>
          <ac:spMkLst>
            <pc:docMk/>
            <pc:sldMk cId="1325401877" sldId="603"/>
            <ac:spMk id="71" creationId="{45C7C50E-9BA0-46D8-B75A-A1F0F554DCCB}"/>
          </ac:spMkLst>
        </pc:spChg>
        <pc:spChg chg="add mod">
          <ac:chgData name="Renata Festa" userId="6f22df47-533b-4c2a-a3c1-7f9ad1d63e10" providerId="ADAL" clId="{7D997690-04A4-4675-83D7-2E1CC2ED1A4E}" dt="2020-03-24T13:54:28.962" v="1481" actId="1076"/>
          <ac:spMkLst>
            <pc:docMk/>
            <pc:sldMk cId="1325401877" sldId="603"/>
            <ac:spMk id="72" creationId="{CEC63C2C-8040-498D-B9DF-1CD346262708}"/>
          </ac:spMkLst>
        </pc:spChg>
        <pc:spChg chg="add mod">
          <ac:chgData name="Renata Festa" userId="6f22df47-533b-4c2a-a3c1-7f9ad1d63e10" providerId="ADAL" clId="{7D997690-04A4-4675-83D7-2E1CC2ED1A4E}" dt="2020-03-24T13:54:28.962" v="1481" actId="1076"/>
          <ac:spMkLst>
            <pc:docMk/>
            <pc:sldMk cId="1325401877" sldId="603"/>
            <ac:spMk id="73" creationId="{C978C4C3-4D58-4D54-9F28-A5DC55595774}"/>
          </ac:spMkLst>
        </pc:spChg>
        <pc:spChg chg="add mod">
          <ac:chgData name="Renata Festa" userId="6f22df47-533b-4c2a-a3c1-7f9ad1d63e10" providerId="ADAL" clId="{7D997690-04A4-4675-83D7-2E1CC2ED1A4E}" dt="2020-03-24T13:54:28.962" v="1481" actId="1076"/>
          <ac:spMkLst>
            <pc:docMk/>
            <pc:sldMk cId="1325401877" sldId="603"/>
            <ac:spMk id="74" creationId="{B3EA0F3B-DF42-4EDB-A33A-8B5A7A0533F1}"/>
          </ac:spMkLst>
        </pc:spChg>
        <pc:spChg chg="add mod">
          <ac:chgData name="Renata Festa" userId="6f22df47-533b-4c2a-a3c1-7f9ad1d63e10" providerId="ADAL" clId="{7D997690-04A4-4675-83D7-2E1CC2ED1A4E}" dt="2020-03-24T13:54:28.962" v="1481" actId="1076"/>
          <ac:spMkLst>
            <pc:docMk/>
            <pc:sldMk cId="1325401877" sldId="603"/>
            <ac:spMk id="75" creationId="{44C2E8F4-BBE9-43F9-A355-3DD61E1FD52B}"/>
          </ac:spMkLst>
        </pc:spChg>
        <pc:spChg chg="add mod">
          <ac:chgData name="Renata Festa" userId="6f22df47-533b-4c2a-a3c1-7f9ad1d63e10" providerId="ADAL" clId="{7D997690-04A4-4675-83D7-2E1CC2ED1A4E}" dt="2020-03-24T13:54:28.962" v="1481" actId="1076"/>
          <ac:spMkLst>
            <pc:docMk/>
            <pc:sldMk cId="1325401877" sldId="603"/>
            <ac:spMk id="81" creationId="{8C93C9FE-FC56-4241-83A5-F71588EBD60E}"/>
          </ac:spMkLst>
        </pc:spChg>
        <pc:spChg chg="add mod">
          <ac:chgData name="Renata Festa" userId="6f22df47-533b-4c2a-a3c1-7f9ad1d63e10" providerId="ADAL" clId="{7D997690-04A4-4675-83D7-2E1CC2ED1A4E}" dt="2020-03-24T13:54:28.962" v="1481" actId="1076"/>
          <ac:spMkLst>
            <pc:docMk/>
            <pc:sldMk cId="1325401877" sldId="603"/>
            <ac:spMk id="82" creationId="{93B2F1C1-3919-4A29-96C0-865A78EBF178}"/>
          </ac:spMkLst>
        </pc:spChg>
        <pc:spChg chg="add mod">
          <ac:chgData name="Renata Festa" userId="6f22df47-533b-4c2a-a3c1-7f9ad1d63e10" providerId="ADAL" clId="{7D997690-04A4-4675-83D7-2E1CC2ED1A4E}" dt="2020-03-24T13:54:28.962" v="1481" actId="1076"/>
          <ac:spMkLst>
            <pc:docMk/>
            <pc:sldMk cId="1325401877" sldId="603"/>
            <ac:spMk id="83" creationId="{39B43086-3427-411A-9151-1637F38AE0CD}"/>
          </ac:spMkLst>
        </pc:spChg>
        <pc:grpChg chg="add mod">
          <ac:chgData name="Renata Festa" userId="6f22df47-533b-4c2a-a3c1-7f9ad1d63e10" providerId="ADAL" clId="{7D997690-04A4-4675-83D7-2E1CC2ED1A4E}" dt="2020-03-24T13:54:28.962" v="1481" actId="1076"/>
          <ac:grpSpMkLst>
            <pc:docMk/>
            <pc:sldMk cId="1325401877" sldId="603"/>
            <ac:grpSpMk id="38" creationId="{B368C9CE-9D64-4789-8ED9-1206AEA6B4E6}"/>
          </ac:grpSpMkLst>
        </pc:grpChg>
        <pc:grpChg chg="mod">
          <ac:chgData name="Renata Festa" userId="6f22df47-533b-4c2a-a3c1-7f9ad1d63e10" providerId="ADAL" clId="{7D997690-04A4-4675-83D7-2E1CC2ED1A4E}" dt="2020-03-24T13:54:28.962" v="1481" actId="1076"/>
          <ac:grpSpMkLst>
            <pc:docMk/>
            <pc:sldMk cId="1325401877" sldId="603"/>
            <ac:grpSpMk id="39" creationId="{22A9F43A-EB52-486E-9115-DDCE1CA45208}"/>
          </ac:grpSpMkLst>
        </pc:grpChg>
        <pc:grpChg chg="mod">
          <ac:chgData name="Renata Festa" userId="6f22df47-533b-4c2a-a3c1-7f9ad1d63e10" providerId="ADAL" clId="{7D997690-04A4-4675-83D7-2E1CC2ED1A4E}" dt="2020-03-24T13:54:28.962" v="1481" actId="1076"/>
          <ac:grpSpMkLst>
            <pc:docMk/>
            <pc:sldMk cId="1325401877" sldId="603"/>
            <ac:grpSpMk id="40" creationId="{B98EE018-46C2-481C-887B-538FFB89EA3C}"/>
          </ac:grpSpMkLst>
        </pc:grpChg>
        <pc:grpChg chg="add mod">
          <ac:chgData name="Renata Festa" userId="6f22df47-533b-4c2a-a3c1-7f9ad1d63e10" providerId="ADAL" clId="{7D997690-04A4-4675-83D7-2E1CC2ED1A4E}" dt="2020-03-24T13:54:28.962" v="1481" actId="1076"/>
          <ac:grpSpMkLst>
            <pc:docMk/>
            <pc:sldMk cId="1325401877" sldId="603"/>
            <ac:grpSpMk id="48" creationId="{6E222174-A13F-406B-8AA7-99C2082896D4}"/>
          </ac:grpSpMkLst>
        </pc:grpChg>
        <pc:grpChg chg="mod">
          <ac:chgData name="Renata Festa" userId="6f22df47-533b-4c2a-a3c1-7f9ad1d63e10" providerId="ADAL" clId="{7D997690-04A4-4675-83D7-2E1CC2ED1A4E}" dt="2020-03-24T13:54:28.962" v="1481" actId="1076"/>
          <ac:grpSpMkLst>
            <pc:docMk/>
            <pc:sldMk cId="1325401877" sldId="603"/>
            <ac:grpSpMk id="49" creationId="{0E6BBB07-4367-4378-B615-7B7E7CA7B2FE}"/>
          </ac:grpSpMkLst>
        </pc:grpChg>
        <pc:grpChg chg="mod">
          <ac:chgData name="Renata Festa" userId="6f22df47-533b-4c2a-a3c1-7f9ad1d63e10" providerId="ADAL" clId="{7D997690-04A4-4675-83D7-2E1CC2ED1A4E}" dt="2020-03-24T13:54:28.962" v="1481" actId="1076"/>
          <ac:grpSpMkLst>
            <pc:docMk/>
            <pc:sldMk cId="1325401877" sldId="603"/>
            <ac:grpSpMk id="50" creationId="{3FD75DA6-5774-4B9A-9245-C1BB2BFE41FB}"/>
          </ac:grpSpMkLst>
        </pc:grpChg>
        <pc:grpChg chg="add mod">
          <ac:chgData name="Renata Festa" userId="6f22df47-533b-4c2a-a3c1-7f9ad1d63e10" providerId="ADAL" clId="{7D997690-04A4-4675-83D7-2E1CC2ED1A4E}" dt="2020-03-24T13:54:28.962" v="1481" actId="1076"/>
          <ac:grpSpMkLst>
            <pc:docMk/>
            <pc:sldMk cId="1325401877" sldId="603"/>
            <ac:grpSpMk id="58" creationId="{D20FC170-BB39-462C-9ECF-9E094BFA2DBB}"/>
          </ac:grpSpMkLst>
        </pc:grpChg>
        <pc:grpChg chg="mod">
          <ac:chgData name="Renata Festa" userId="6f22df47-533b-4c2a-a3c1-7f9ad1d63e10" providerId="ADAL" clId="{7D997690-04A4-4675-83D7-2E1CC2ED1A4E}" dt="2020-03-24T13:54:28.962" v="1481" actId="1076"/>
          <ac:grpSpMkLst>
            <pc:docMk/>
            <pc:sldMk cId="1325401877" sldId="603"/>
            <ac:grpSpMk id="59" creationId="{6C03D694-FE50-43BF-B6A9-C69C71D5E14E}"/>
          </ac:grpSpMkLst>
        </pc:grpChg>
        <pc:grpChg chg="mod">
          <ac:chgData name="Renata Festa" userId="6f22df47-533b-4c2a-a3c1-7f9ad1d63e10" providerId="ADAL" clId="{7D997690-04A4-4675-83D7-2E1CC2ED1A4E}" dt="2020-03-24T13:54:28.962" v="1481" actId="1076"/>
          <ac:grpSpMkLst>
            <pc:docMk/>
            <pc:sldMk cId="1325401877" sldId="603"/>
            <ac:grpSpMk id="60" creationId="{E605FFCD-7E29-4C27-BE55-79B05F7FAB57}"/>
          </ac:grpSpMkLst>
        </pc:grpChg>
        <pc:cxnChg chg="add mod">
          <ac:chgData name="Renata Festa" userId="6f22df47-533b-4c2a-a3c1-7f9ad1d63e10" providerId="ADAL" clId="{7D997690-04A4-4675-83D7-2E1CC2ED1A4E}" dt="2020-03-24T13:54:28.962" v="1481" actId="1076"/>
          <ac:cxnSpMkLst>
            <pc:docMk/>
            <pc:sldMk cId="1325401877" sldId="603"/>
            <ac:cxnSpMk id="29" creationId="{9B08B1BD-6E02-4DB9-8112-AFC0DA204567}"/>
          </ac:cxnSpMkLst>
        </pc:cxnChg>
        <pc:cxnChg chg="add mod">
          <ac:chgData name="Renata Festa" userId="6f22df47-533b-4c2a-a3c1-7f9ad1d63e10" providerId="ADAL" clId="{7D997690-04A4-4675-83D7-2E1CC2ED1A4E}" dt="2020-03-24T13:54:28.962" v="1481" actId="1076"/>
          <ac:cxnSpMkLst>
            <pc:docMk/>
            <pc:sldMk cId="1325401877" sldId="603"/>
            <ac:cxnSpMk id="32" creationId="{29241FB1-0BD4-45C3-9A56-28C56934D62A}"/>
          </ac:cxnSpMkLst>
        </pc:cxnChg>
        <pc:cxnChg chg="add mod">
          <ac:chgData name="Renata Festa" userId="6f22df47-533b-4c2a-a3c1-7f9ad1d63e10" providerId="ADAL" clId="{7D997690-04A4-4675-83D7-2E1CC2ED1A4E}" dt="2020-03-24T13:54:28.962" v="1481" actId="1076"/>
          <ac:cxnSpMkLst>
            <pc:docMk/>
            <pc:sldMk cId="1325401877" sldId="603"/>
            <ac:cxnSpMk id="33" creationId="{53430CC1-FFDD-49FB-87F1-26ABC3FA002C}"/>
          </ac:cxnSpMkLst>
        </pc:cxnChg>
        <pc:cxnChg chg="add mod">
          <ac:chgData name="Renata Festa" userId="6f22df47-533b-4c2a-a3c1-7f9ad1d63e10" providerId="ADAL" clId="{7D997690-04A4-4675-83D7-2E1CC2ED1A4E}" dt="2020-03-24T13:54:28.962" v="1481" actId="1076"/>
          <ac:cxnSpMkLst>
            <pc:docMk/>
            <pc:sldMk cId="1325401877" sldId="603"/>
            <ac:cxnSpMk id="36" creationId="{5188E421-087D-45EB-983A-87D5BA1952F1}"/>
          </ac:cxnSpMkLst>
        </pc:cxnChg>
        <pc:cxnChg chg="add mod">
          <ac:chgData name="Renata Festa" userId="6f22df47-533b-4c2a-a3c1-7f9ad1d63e10" providerId="ADAL" clId="{7D997690-04A4-4675-83D7-2E1CC2ED1A4E}" dt="2020-03-24T13:54:28.962" v="1481" actId="1076"/>
          <ac:cxnSpMkLst>
            <pc:docMk/>
            <pc:sldMk cId="1325401877" sldId="603"/>
            <ac:cxnSpMk id="76" creationId="{AE84E1C4-EFD2-482C-B9DC-A8CDA5FC7E4D}"/>
          </ac:cxnSpMkLst>
        </pc:cxnChg>
        <pc:cxnChg chg="add mod">
          <ac:chgData name="Renata Festa" userId="6f22df47-533b-4c2a-a3c1-7f9ad1d63e10" providerId="ADAL" clId="{7D997690-04A4-4675-83D7-2E1CC2ED1A4E}" dt="2020-03-24T13:54:28.962" v="1481" actId="1076"/>
          <ac:cxnSpMkLst>
            <pc:docMk/>
            <pc:sldMk cId="1325401877" sldId="603"/>
            <ac:cxnSpMk id="77" creationId="{16306304-5F17-40F7-AAC3-FACE9DED54F5}"/>
          </ac:cxnSpMkLst>
        </pc:cxnChg>
        <pc:cxnChg chg="add mod">
          <ac:chgData name="Renata Festa" userId="6f22df47-533b-4c2a-a3c1-7f9ad1d63e10" providerId="ADAL" clId="{7D997690-04A4-4675-83D7-2E1CC2ED1A4E}" dt="2020-03-24T13:54:28.962" v="1481" actId="1076"/>
          <ac:cxnSpMkLst>
            <pc:docMk/>
            <pc:sldMk cId="1325401877" sldId="603"/>
            <ac:cxnSpMk id="78" creationId="{EE2738B9-4D21-402E-9EC4-EC3EBE58595D}"/>
          </ac:cxnSpMkLst>
        </pc:cxnChg>
        <pc:cxnChg chg="add mod">
          <ac:chgData name="Renata Festa" userId="6f22df47-533b-4c2a-a3c1-7f9ad1d63e10" providerId="ADAL" clId="{7D997690-04A4-4675-83D7-2E1CC2ED1A4E}" dt="2020-03-24T13:54:28.962" v="1481" actId="1076"/>
          <ac:cxnSpMkLst>
            <pc:docMk/>
            <pc:sldMk cId="1325401877" sldId="603"/>
            <ac:cxnSpMk id="79" creationId="{99CC4B54-12AC-4936-9D19-68D93A6300A6}"/>
          </ac:cxnSpMkLst>
        </pc:cxnChg>
        <pc:cxnChg chg="add mod">
          <ac:chgData name="Renata Festa" userId="6f22df47-533b-4c2a-a3c1-7f9ad1d63e10" providerId="ADAL" clId="{7D997690-04A4-4675-83D7-2E1CC2ED1A4E}" dt="2020-03-24T13:54:28.962" v="1481" actId="1076"/>
          <ac:cxnSpMkLst>
            <pc:docMk/>
            <pc:sldMk cId="1325401877" sldId="603"/>
            <ac:cxnSpMk id="80" creationId="{18843C6E-1EC5-4EBE-969D-9945A41D0548}"/>
          </ac:cxnSpMkLst>
        </pc:cxnChg>
        <pc:cxnChg chg="add mod">
          <ac:chgData name="Renata Festa" userId="6f22df47-533b-4c2a-a3c1-7f9ad1d63e10" providerId="ADAL" clId="{7D997690-04A4-4675-83D7-2E1CC2ED1A4E}" dt="2020-03-24T13:54:28.962" v="1481" actId="1076"/>
          <ac:cxnSpMkLst>
            <pc:docMk/>
            <pc:sldMk cId="1325401877" sldId="603"/>
            <ac:cxnSpMk id="84" creationId="{973DF5BF-73D8-456A-A83D-A979DCEFF1B0}"/>
          </ac:cxnSpMkLst>
        </pc:cxnChg>
        <pc:cxnChg chg="add mod">
          <ac:chgData name="Renata Festa" userId="6f22df47-533b-4c2a-a3c1-7f9ad1d63e10" providerId="ADAL" clId="{7D997690-04A4-4675-83D7-2E1CC2ED1A4E}" dt="2020-03-24T13:54:28.962" v="1481" actId="1076"/>
          <ac:cxnSpMkLst>
            <pc:docMk/>
            <pc:sldMk cId="1325401877" sldId="603"/>
            <ac:cxnSpMk id="85" creationId="{FAB4B12F-C24D-48D6-8BD5-93153B75DB1E}"/>
          </ac:cxnSpMkLst>
        </pc:cxnChg>
        <pc:cxnChg chg="add mod">
          <ac:chgData name="Renata Festa" userId="6f22df47-533b-4c2a-a3c1-7f9ad1d63e10" providerId="ADAL" clId="{7D997690-04A4-4675-83D7-2E1CC2ED1A4E}" dt="2020-03-24T13:54:28.962" v="1481" actId="1076"/>
          <ac:cxnSpMkLst>
            <pc:docMk/>
            <pc:sldMk cId="1325401877" sldId="603"/>
            <ac:cxnSpMk id="86" creationId="{FCD68758-DF9A-4AF7-AF46-5460794AC0F0}"/>
          </ac:cxnSpMkLst>
        </pc:cxnChg>
      </pc:sldChg>
      <pc:sldChg chg="modSp add del mod">
        <pc:chgData name="Renata Festa" userId="6f22df47-533b-4c2a-a3c1-7f9ad1d63e10" providerId="ADAL" clId="{7D997690-04A4-4675-83D7-2E1CC2ED1A4E}" dt="2020-03-24T12:55:12.998" v="1301" actId="47"/>
        <pc:sldMkLst>
          <pc:docMk/>
          <pc:sldMk cId="4006458607" sldId="4402"/>
        </pc:sldMkLst>
        <pc:graphicFrameChg chg="modGraphic">
          <ac:chgData name="Renata Festa" userId="6f22df47-533b-4c2a-a3c1-7f9ad1d63e10" providerId="ADAL" clId="{7D997690-04A4-4675-83D7-2E1CC2ED1A4E}" dt="2020-03-24T12:52:43.006" v="1277" actId="14734"/>
          <ac:graphicFrameMkLst>
            <pc:docMk/>
            <pc:sldMk cId="4006458607" sldId="4402"/>
            <ac:graphicFrameMk id="3" creationId="{F7E4DCAE-91A3-4F8C-89B4-D34A195D4CC4}"/>
          </ac:graphicFrameMkLst>
        </pc:graphicFrameChg>
      </pc:sldChg>
      <pc:sldChg chg="addSp delSp modSp add del">
        <pc:chgData name="Renata Festa" userId="6f22df47-533b-4c2a-a3c1-7f9ad1d63e10" providerId="ADAL" clId="{7D997690-04A4-4675-83D7-2E1CC2ED1A4E}" dt="2020-03-24T12:48:02.544" v="1213" actId="47"/>
        <pc:sldMkLst>
          <pc:docMk/>
          <pc:sldMk cId="907845345" sldId="4404"/>
        </pc:sldMkLst>
        <pc:spChg chg="add del mod">
          <ac:chgData name="Renata Festa" userId="6f22df47-533b-4c2a-a3c1-7f9ad1d63e10" providerId="ADAL" clId="{7D997690-04A4-4675-83D7-2E1CC2ED1A4E}" dt="2020-03-24T12:43:41.469" v="1161"/>
          <ac:spMkLst>
            <pc:docMk/>
            <pc:sldMk cId="907845345" sldId="4404"/>
            <ac:spMk id="4" creationId="{C825D92A-845A-4D2A-ABD0-7825948E8895}"/>
          </ac:spMkLst>
        </pc:spChg>
        <pc:spChg chg="add del mod">
          <ac:chgData name="Renata Festa" userId="6f22df47-533b-4c2a-a3c1-7f9ad1d63e10" providerId="ADAL" clId="{7D997690-04A4-4675-83D7-2E1CC2ED1A4E}" dt="2020-03-24T12:43:41.469" v="1161"/>
          <ac:spMkLst>
            <pc:docMk/>
            <pc:sldMk cId="907845345" sldId="4404"/>
            <ac:spMk id="5" creationId="{1679DC30-384D-4A3C-8A40-D7D956979E44}"/>
          </ac:spMkLst>
        </pc:spChg>
        <pc:graphicFrameChg chg="del">
          <ac:chgData name="Renata Festa" userId="6f22df47-533b-4c2a-a3c1-7f9ad1d63e10" providerId="ADAL" clId="{7D997690-04A4-4675-83D7-2E1CC2ED1A4E}" dt="2020-03-24T12:45:22.197" v="1188"/>
          <ac:graphicFrameMkLst>
            <pc:docMk/>
            <pc:sldMk cId="907845345" sldId="4404"/>
            <ac:graphicFrameMk id="3" creationId="{F7E4DCAE-91A3-4F8C-89B4-D34A195D4CC4}"/>
          </ac:graphicFrameMkLst>
        </pc:graphicFrameChg>
      </pc:sldChg>
      <pc:sldChg chg="addSp delSp modSp add mod modTransition">
        <pc:chgData name="Renata Festa" userId="6f22df47-533b-4c2a-a3c1-7f9ad1d63e10" providerId="ADAL" clId="{7D997690-04A4-4675-83D7-2E1CC2ED1A4E}" dt="2020-03-27T17:19:31.183" v="4980" actId="20577"/>
        <pc:sldMkLst>
          <pc:docMk/>
          <pc:sldMk cId="428745910" sldId="2076136571"/>
        </pc:sldMkLst>
        <pc:spChg chg="mod">
          <ac:chgData name="Renata Festa" userId="6f22df47-533b-4c2a-a3c1-7f9ad1d63e10" providerId="ADAL" clId="{7D997690-04A4-4675-83D7-2E1CC2ED1A4E}" dt="2020-03-24T12:36:36.870" v="1065" actId="108"/>
          <ac:spMkLst>
            <pc:docMk/>
            <pc:sldMk cId="428745910" sldId="2076136571"/>
            <ac:spMk id="2" creationId="{277EC0F6-B31A-411D-BBA7-EF213F312CBB}"/>
          </ac:spMkLst>
        </pc:spChg>
        <pc:spChg chg="del mod">
          <ac:chgData name="Renata Festa" userId="6f22df47-533b-4c2a-a3c1-7f9ad1d63e10" providerId="ADAL" clId="{7D997690-04A4-4675-83D7-2E1CC2ED1A4E}" dt="2020-03-24T12:36:46.766" v="1066" actId="478"/>
          <ac:spMkLst>
            <pc:docMk/>
            <pc:sldMk cId="428745910" sldId="2076136571"/>
            <ac:spMk id="3" creationId="{F2BFFA7A-008F-4085-88AE-E1D7EBCB4679}"/>
          </ac:spMkLst>
        </pc:spChg>
        <pc:spChg chg="add del mod">
          <ac:chgData name="Renata Festa" userId="6f22df47-533b-4c2a-a3c1-7f9ad1d63e10" providerId="ADAL" clId="{7D997690-04A4-4675-83D7-2E1CC2ED1A4E}" dt="2020-03-24T12:36:48.168" v="1067" actId="478"/>
          <ac:spMkLst>
            <pc:docMk/>
            <pc:sldMk cId="428745910" sldId="2076136571"/>
            <ac:spMk id="6" creationId="{C21DD54D-4277-45BE-8F14-E953689B44D1}"/>
          </ac:spMkLst>
        </pc:spChg>
        <pc:spChg chg="del">
          <ac:chgData name="Renata Festa" userId="6f22df47-533b-4c2a-a3c1-7f9ad1d63e10" providerId="ADAL" clId="{7D997690-04A4-4675-83D7-2E1CC2ED1A4E}" dt="2020-03-24T12:38:23.055" v="1074" actId="478"/>
          <ac:spMkLst>
            <pc:docMk/>
            <pc:sldMk cId="428745910" sldId="2076136571"/>
            <ac:spMk id="13" creationId="{30810C71-C65E-415A-9FE2-C0BB608D51C6}"/>
          </ac:spMkLst>
        </pc:spChg>
        <pc:spChg chg="add del">
          <ac:chgData name="Renata Festa" userId="6f22df47-533b-4c2a-a3c1-7f9ad1d63e10" providerId="ADAL" clId="{7D997690-04A4-4675-83D7-2E1CC2ED1A4E}" dt="2020-03-24T12:38:38.267" v="1075" actId="12084"/>
          <ac:spMkLst>
            <pc:docMk/>
            <pc:sldMk cId="428745910" sldId="2076136571"/>
            <ac:spMk id="15" creationId="{DF87D991-EDC5-44DD-807A-6825A4B5AE94}"/>
          </ac:spMkLst>
        </pc:spChg>
        <pc:spChg chg="del">
          <ac:chgData name="Renata Festa" userId="6f22df47-533b-4c2a-a3c1-7f9ad1d63e10" providerId="ADAL" clId="{7D997690-04A4-4675-83D7-2E1CC2ED1A4E}" dt="2020-03-24T12:38:04.375" v="1071" actId="478"/>
          <ac:spMkLst>
            <pc:docMk/>
            <pc:sldMk cId="428745910" sldId="2076136571"/>
            <ac:spMk id="18" creationId="{8CE34CF4-C4B4-4A18-88EB-8C1C9AD175BD}"/>
          </ac:spMkLst>
        </pc:spChg>
        <pc:grpChg chg="del">
          <ac:chgData name="Renata Festa" userId="6f22df47-533b-4c2a-a3c1-7f9ad1d63e10" providerId="ADAL" clId="{7D997690-04A4-4675-83D7-2E1CC2ED1A4E}" dt="2020-03-24T12:38:21.561" v="1073" actId="478"/>
          <ac:grpSpMkLst>
            <pc:docMk/>
            <pc:sldMk cId="428745910" sldId="2076136571"/>
            <ac:grpSpMk id="19" creationId="{85AC5BB8-000D-4371-A92D-2217B5C4FDDA}"/>
          </ac:grpSpMkLst>
        </pc:grpChg>
        <pc:grpChg chg="del">
          <ac:chgData name="Renata Festa" userId="6f22df47-533b-4c2a-a3c1-7f9ad1d63e10" providerId="ADAL" clId="{7D997690-04A4-4675-83D7-2E1CC2ED1A4E}" dt="2020-03-24T12:38:07.712" v="1072" actId="478"/>
          <ac:grpSpMkLst>
            <pc:docMk/>
            <pc:sldMk cId="428745910" sldId="2076136571"/>
            <ac:grpSpMk id="22" creationId="{DCA2A26E-1F83-4CFA-AE0C-32AAB76AAF14}"/>
          </ac:grpSpMkLst>
        </pc:grpChg>
        <pc:graphicFrameChg chg="del">
          <ac:chgData name="Renata Festa" userId="6f22df47-533b-4c2a-a3c1-7f9ad1d63e10" providerId="ADAL" clId="{7D997690-04A4-4675-83D7-2E1CC2ED1A4E}" dt="2020-03-24T12:38:02.248" v="1070" actId="478"/>
          <ac:graphicFrameMkLst>
            <pc:docMk/>
            <pc:sldMk cId="428745910" sldId="2076136571"/>
            <ac:graphicFrameMk id="5" creationId="{1118B543-8A76-41B7-96E3-4FB4D3F747C3}"/>
          </ac:graphicFrameMkLst>
        </pc:graphicFrameChg>
        <pc:graphicFrameChg chg="add mod">
          <ac:chgData name="Renata Festa" userId="6f22df47-533b-4c2a-a3c1-7f9ad1d63e10" providerId="ADAL" clId="{7D997690-04A4-4675-83D7-2E1CC2ED1A4E}" dt="2020-03-27T17:19:31.183" v="4980" actId="20577"/>
          <ac:graphicFrameMkLst>
            <pc:docMk/>
            <pc:sldMk cId="428745910" sldId="2076136571"/>
            <ac:graphicFrameMk id="7" creationId="{06FC3312-3751-49D5-9529-688AF08D3398}"/>
          </ac:graphicFrameMkLst>
        </pc:graphicFrameChg>
      </pc:sldChg>
      <pc:sldChg chg="add del">
        <pc:chgData name="Renata Festa" userId="6f22df47-533b-4c2a-a3c1-7f9ad1d63e10" providerId="ADAL" clId="{7D997690-04A4-4675-83D7-2E1CC2ED1A4E}" dt="2020-03-24T12:57:38.212" v="1331" actId="47"/>
        <pc:sldMkLst>
          <pc:docMk/>
          <pc:sldMk cId="3419317640" sldId="2076136583"/>
        </pc:sldMkLst>
      </pc:sldChg>
      <pc:sldChg chg="addSp delSp modSp add mod">
        <pc:chgData name="Renata Festa" userId="6f22df47-533b-4c2a-a3c1-7f9ad1d63e10" providerId="ADAL" clId="{7D997690-04A4-4675-83D7-2E1CC2ED1A4E}" dt="2020-03-23T23:58:07.427" v="685" actId="1076"/>
        <pc:sldMkLst>
          <pc:docMk/>
          <pc:sldMk cId="4139485802" sldId="2076136636"/>
        </pc:sldMkLst>
        <pc:spChg chg="del">
          <ac:chgData name="Renata Festa" userId="6f22df47-533b-4c2a-a3c1-7f9ad1d63e10" providerId="ADAL" clId="{7D997690-04A4-4675-83D7-2E1CC2ED1A4E}" dt="2020-03-23T23:54:50.139" v="660" actId="478"/>
          <ac:spMkLst>
            <pc:docMk/>
            <pc:sldMk cId="4139485802" sldId="2076136636"/>
            <ac:spMk id="3" creationId="{DF0E8C89-EF85-403D-B0E5-C582519FD913}"/>
          </ac:spMkLst>
        </pc:spChg>
        <pc:spChg chg="add del mod">
          <ac:chgData name="Renata Festa" userId="6f22df47-533b-4c2a-a3c1-7f9ad1d63e10" providerId="ADAL" clId="{7D997690-04A4-4675-83D7-2E1CC2ED1A4E}" dt="2020-03-23T23:54:54.906" v="663"/>
          <ac:spMkLst>
            <pc:docMk/>
            <pc:sldMk cId="4139485802" sldId="2076136636"/>
            <ac:spMk id="4" creationId="{7AB83B0A-7D85-454B-B74A-2E23003F7159}"/>
          </ac:spMkLst>
        </pc:spChg>
        <pc:spChg chg="mod">
          <ac:chgData name="Renata Festa" userId="6f22df47-533b-4c2a-a3c1-7f9ad1d63e10" providerId="ADAL" clId="{7D997690-04A4-4675-83D7-2E1CC2ED1A4E}" dt="2020-03-23T23:57:04.105" v="677" actId="1076"/>
          <ac:spMkLst>
            <pc:docMk/>
            <pc:sldMk cId="4139485802" sldId="2076136636"/>
            <ac:spMk id="5" creationId="{A04AAEE3-EE01-4B1C-8DD8-2A42A55D7AC3}"/>
          </ac:spMkLst>
        </pc:spChg>
        <pc:spChg chg="mod">
          <ac:chgData name="Renata Festa" userId="6f22df47-533b-4c2a-a3c1-7f9ad1d63e10" providerId="ADAL" clId="{7D997690-04A4-4675-83D7-2E1CC2ED1A4E}" dt="2020-03-23T23:56:07.911" v="669" actId="1076"/>
          <ac:spMkLst>
            <pc:docMk/>
            <pc:sldMk cId="4139485802" sldId="2076136636"/>
            <ac:spMk id="6" creationId="{72FD3F85-2A87-42EA-BBFF-490B0EAA2DDF}"/>
          </ac:spMkLst>
        </pc:spChg>
        <pc:spChg chg="mod">
          <ac:chgData name="Renata Festa" userId="6f22df47-533b-4c2a-a3c1-7f9ad1d63e10" providerId="ADAL" clId="{7D997690-04A4-4675-83D7-2E1CC2ED1A4E}" dt="2020-03-23T23:57:21.412" v="679" actId="1076"/>
          <ac:spMkLst>
            <pc:docMk/>
            <pc:sldMk cId="4139485802" sldId="2076136636"/>
            <ac:spMk id="7" creationId="{8C977923-9A27-4145-AAD7-63FC82BE4CB4}"/>
          </ac:spMkLst>
        </pc:spChg>
        <pc:spChg chg="mod">
          <ac:chgData name="Renata Festa" userId="6f22df47-533b-4c2a-a3c1-7f9ad1d63e10" providerId="ADAL" clId="{7D997690-04A4-4675-83D7-2E1CC2ED1A4E}" dt="2020-03-23T23:57:09.305" v="678" actId="1076"/>
          <ac:spMkLst>
            <pc:docMk/>
            <pc:sldMk cId="4139485802" sldId="2076136636"/>
            <ac:spMk id="8" creationId="{1937399E-F9E4-4E56-9FBE-F7893D87D795}"/>
          </ac:spMkLst>
        </pc:spChg>
        <pc:spChg chg="mod">
          <ac:chgData name="Renata Festa" userId="6f22df47-533b-4c2a-a3c1-7f9ad1d63e10" providerId="ADAL" clId="{7D997690-04A4-4675-83D7-2E1CC2ED1A4E}" dt="2020-03-23T23:57:58.850" v="683" actId="1076"/>
          <ac:spMkLst>
            <pc:docMk/>
            <pc:sldMk cId="4139485802" sldId="2076136636"/>
            <ac:spMk id="9" creationId="{36E3E0F1-2F90-46BC-BF70-0E7231B44F7C}"/>
          </ac:spMkLst>
        </pc:spChg>
        <pc:spChg chg="mod">
          <ac:chgData name="Renata Festa" userId="6f22df47-533b-4c2a-a3c1-7f9ad1d63e10" providerId="ADAL" clId="{7D997690-04A4-4675-83D7-2E1CC2ED1A4E}" dt="2020-03-23T23:57:49.070" v="682" actId="1076"/>
          <ac:spMkLst>
            <pc:docMk/>
            <pc:sldMk cId="4139485802" sldId="2076136636"/>
            <ac:spMk id="10" creationId="{F4D73C3E-7D8A-4657-94AB-BACB4944E095}"/>
          </ac:spMkLst>
        </pc:spChg>
        <pc:spChg chg="mod">
          <ac:chgData name="Renata Festa" userId="6f22df47-533b-4c2a-a3c1-7f9ad1d63e10" providerId="ADAL" clId="{7D997690-04A4-4675-83D7-2E1CC2ED1A4E}" dt="2020-03-23T23:58:01.898" v="684" actId="1076"/>
          <ac:spMkLst>
            <pc:docMk/>
            <pc:sldMk cId="4139485802" sldId="2076136636"/>
            <ac:spMk id="11" creationId="{360C4140-7975-4122-B566-D31439099E4F}"/>
          </ac:spMkLst>
        </pc:spChg>
        <pc:spChg chg="add del">
          <ac:chgData name="Renata Festa" userId="6f22df47-533b-4c2a-a3c1-7f9ad1d63e10" providerId="ADAL" clId="{7D997690-04A4-4675-83D7-2E1CC2ED1A4E}" dt="2020-03-23T23:54:48.253" v="659"/>
          <ac:spMkLst>
            <pc:docMk/>
            <pc:sldMk cId="4139485802" sldId="2076136636"/>
            <ac:spMk id="12" creationId="{5E81AD8E-B8B3-4183-BCA7-392ADA0C2330}"/>
          </ac:spMkLst>
        </pc:spChg>
        <pc:spChg chg="mod">
          <ac:chgData name="Renata Festa" userId="6f22df47-533b-4c2a-a3c1-7f9ad1d63e10" providerId="ADAL" clId="{7D997690-04A4-4675-83D7-2E1CC2ED1A4E}" dt="2020-03-23T23:58:07.427" v="685" actId="1076"/>
          <ac:spMkLst>
            <pc:docMk/>
            <pc:sldMk cId="4139485802" sldId="2076136636"/>
            <ac:spMk id="13" creationId="{561B424C-EADA-4732-981C-47623685A634}"/>
          </ac:spMkLst>
        </pc:spChg>
        <pc:spChg chg="add del">
          <ac:chgData name="Renata Festa" userId="6f22df47-533b-4c2a-a3c1-7f9ad1d63e10" providerId="ADAL" clId="{7D997690-04A4-4675-83D7-2E1CC2ED1A4E}" dt="2020-03-23T23:54:51.593" v="662"/>
          <ac:spMkLst>
            <pc:docMk/>
            <pc:sldMk cId="4139485802" sldId="2076136636"/>
            <ac:spMk id="15" creationId="{E360FB81-BE2F-4568-8795-EB92304BBA35}"/>
          </ac:spMkLst>
        </pc:spChg>
        <pc:spChg chg="add mod">
          <ac:chgData name="Renata Festa" userId="6f22df47-533b-4c2a-a3c1-7f9ad1d63e10" providerId="ADAL" clId="{7D997690-04A4-4675-83D7-2E1CC2ED1A4E}" dt="2020-03-23T23:56:10.073" v="670" actId="404"/>
          <ac:spMkLst>
            <pc:docMk/>
            <pc:sldMk cId="4139485802" sldId="2076136636"/>
            <ac:spMk id="16" creationId="{4B7B82A7-A77E-4CD4-BCDA-38DF1AC60F9C}"/>
          </ac:spMkLst>
        </pc:spChg>
        <pc:graphicFrameChg chg="mod">
          <ac:chgData name="Renata Festa" userId="6f22df47-533b-4c2a-a3c1-7f9ad1d63e10" providerId="ADAL" clId="{7D997690-04A4-4675-83D7-2E1CC2ED1A4E}" dt="2020-03-23T23:56:07.911" v="669" actId="1076"/>
          <ac:graphicFrameMkLst>
            <pc:docMk/>
            <pc:sldMk cId="4139485802" sldId="2076136636"/>
            <ac:graphicFrameMk id="23" creationId="{B0DE46E9-B9D5-4510-A31A-1FBA0F0F23A2}"/>
          </ac:graphicFrameMkLst>
        </pc:graphicFrameChg>
        <pc:picChg chg="del mod">
          <ac:chgData name="Renata Festa" userId="6f22df47-533b-4c2a-a3c1-7f9ad1d63e10" providerId="ADAL" clId="{7D997690-04A4-4675-83D7-2E1CC2ED1A4E}" dt="2020-03-23T23:55:47.955" v="668" actId="27803"/>
          <ac:picMkLst>
            <pc:docMk/>
            <pc:sldMk cId="4139485802" sldId="2076136636"/>
            <ac:picMk id="26" creationId="{A04AAEE3-EE01-4B1C-8DD8-2A42A55D7AC3}"/>
          </ac:picMkLst>
        </pc:picChg>
        <pc:picChg chg="del mod">
          <ac:chgData name="Renata Festa" userId="6f22df47-533b-4c2a-a3c1-7f9ad1d63e10" providerId="ADAL" clId="{7D997690-04A4-4675-83D7-2E1CC2ED1A4E}" dt="2020-03-23T23:55:47.955" v="668" actId="27803"/>
          <ac:picMkLst>
            <pc:docMk/>
            <pc:sldMk cId="4139485802" sldId="2076136636"/>
            <ac:picMk id="28" creationId="{72FD3F85-2A87-42EA-BBFF-490B0EAA2DDF}"/>
          </ac:picMkLst>
        </pc:picChg>
        <pc:picChg chg="del mod">
          <ac:chgData name="Renata Festa" userId="6f22df47-533b-4c2a-a3c1-7f9ad1d63e10" providerId="ADAL" clId="{7D997690-04A4-4675-83D7-2E1CC2ED1A4E}" dt="2020-03-23T23:55:47.955" v="668" actId="27803"/>
          <ac:picMkLst>
            <pc:docMk/>
            <pc:sldMk cId="4139485802" sldId="2076136636"/>
            <ac:picMk id="29" creationId="{8C977923-9A27-4145-AAD7-63FC82BE4CB4}"/>
          </ac:picMkLst>
        </pc:picChg>
        <pc:picChg chg="del mod">
          <ac:chgData name="Renata Festa" userId="6f22df47-533b-4c2a-a3c1-7f9ad1d63e10" providerId="ADAL" clId="{7D997690-04A4-4675-83D7-2E1CC2ED1A4E}" dt="2020-03-23T23:55:47.955" v="668" actId="27803"/>
          <ac:picMkLst>
            <pc:docMk/>
            <pc:sldMk cId="4139485802" sldId="2076136636"/>
            <ac:picMk id="30" creationId="{1937399E-F9E4-4E56-9FBE-F7893D87D795}"/>
          </ac:picMkLst>
        </pc:picChg>
        <pc:picChg chg="del mod">
          <ac:chgData name="Renata Festa" userId="6f22df47-533b-4c2a-a3c1-7f9ad1d63e10" providerId="ADAL" clId="{7D997690-04A4-4675-83D7-2E1CC2ED1A4E}" dt="2020-03-23T23:55:47.955" v="668" actId="27803"/>
          <ac:picMkLst>
            <pc:docMk/>
            <pc:sldMk cId="4139485802" sldId="2076136636"/>
            <ac:picMk id="31" creationId="{36E3E0F1-2F90-46BC-BF70-0E7231B44F7C}"/>
          </ac:picMkLst>
        </pc:picChg>
        <pc:picChg chg="del mod">
          <ac:chgData name="Renata Festa" userId="6f22df47-533b-4c2a-a3c1-7f9ad1d63e10" providerId="ADAL" clId="{7D997690-04A4-4675-83D7-2E1CC2ED1A4E}" dt="2020-03-23T23:55:47.955" v="668" actId="27803"/>
          <ac:picMkLst>
            <pc:docMk/>
            <pc:sldMk cId="4139485802" sldId="2076136636"/>
            <ac:picMk id="32" creationId="{F4D73C3E-7D8A-4657-94AB-BACB4944E095}"/>
          </ac:picMkLst>
        </pc:picChg>
        <pc:picChg chg="del mod">
          <ac:chgData name="Renata Festa" userId="6f22df47-533b-4c2a-a3c1-7f9ad1d63e10" providerId="ADAL" clId="{7D997690-04A4-4675-83D7-2E1CC2ED1A4E}" dt="2020-03-23T23:55:47.955" v="668" actId="27803"/>
          <ac:picMkLst>
            <pc:docMk/>
            <pc:sldMk cId="4139485802" sldId="2076136636"/>
            <ac:picMk id="33" creationId="{360C4140-7975-4122-B566-D31439099E4F}"/>
          </ac:picMkLst>
        </pc:picChg>
        <pc:picChg chg="del mod">
          <ac:chgData name="Renata Festa" userId="6f22df47-533b-4c2a-a3c1-7f9ad1d63e10" providerId="ADAL" clId="{7D997690-04A4-4675-83D7-2E1CC2ED1A4E}" dt="2020-03-23T23:55:47.955" v="668" actId="27803"/>
          <ac:picMkLst>
            <pc:docMk/>
            <pc:sldMk cId="4139485802" sldId="2076136636"/>
            <ac:picMk id="34" creationId="{561B424C-EADA-4732-981C-47623685A634}"/>
          </ac:picMkLst>
        </pc:picChg>
      </pc:sldChg>
      <pc:sldChg chg="modSp add mod modShow modNotesTx">
        <pc:chgData name="Renata Festa" userId="6f22df47-533b-4c2a-a3c1-7f9ad1d63e10" providerId="ADAL" clId="{7D997690-04A4-4675-83D7-2E1CC2ED1A4E}" dt="2020-03-24T00:12:00.057" v="918" actId="207"/>
        <pc:sldMkLst>
          <pc:docMk/>
          <pc:sldMk cId="3163075682" sldId="2076136637"/>
        </pc:sldMkLst>
        <pc:spChg chg="mod">
          <ac:chgData name="Renata Festa" userId="6f22df47-533b-4c2a-a3c1-7f9ad1d63e10" providerId="ADAL" clId="{7D997690-04A4-4675-83D7-2E1CC2ED1A4E}" dt="2020-03-24T00:12:00.057" v="918" actId="207"/>
          <ac:spMkLst>
            <pc:docMk/>
            <pc:sldMk cId="3163075682" sldId="2076136637"/>
            <ac:spMk id="3" creationId="{8F64A22E-2B43-4FC6-AF08-0CDB3F9E9269}"/>
          </ac:spMkLst>
        </pc:spChg>
        <pc:spChg chg="mod">
          <ac:chgData name="Renata Festa" userId="6f22df47-533b-4c2a-a3c1-7f9ad1d63e10" providerId="ADAL" clId="{7D997690-04A4-4675-83D7-2E1CC2ED1A4E}" dt="2020-03-24T00:11:32.259" v="914"/>
          <ac:spMkLst>
            <pc:docMk/>
            <pc:sldMk cId="3163075682" sldId="2076136637"/>
            <ac:spMk id="6" creationId="{637E159C-9ACF-48AE-927A-D5FB13695C7F}"/>
          </ac:spMkLst>
        </pc:spChg>
      </pc:sldChg>
      <pc:sldChg chg="addSp delSp modSp add mod modNotesTx">
        <pc:chgData name="Renata Festa" userId="6f22df47-533b-4c2a-a3c1-7f9ad1d63e10" providerId="ADAL" clId="{7D997690-04A4-4675-83D7-2E1CC2ED1A4E}" dt="2020-03-24T17:32:10.315" v="2361"/>
        <pc:sldMkLst>
          <pc:docMk/>
          <pc:sldMk cId="2276845176" sldId="2076136638"/>
        </pc:sldMkLst>
        <pc:spChg chg="mod">
          <ac:chgData name="Renata Festa" userId="6f22df47-533b-4c2a-a3c1-7f9ad1d63e10" providerId="ADAL" clId="{7D997690-04A4-4675-83D7-2E1CC2ED1A4E}" dt="2020-03-24T00:17:17.508" v="967"/>
          <ac:spMkLst>
            <pc:docMk/>
            <pc:sldMk cId="2276845176" sldId="2076136638"/>
            <ac:spMk id="2" creationId="{EB67312A-9819-43C6-8D84-D9136E6CFFCC}"/>
          </ac:spMkLst>
        </pc:spChg>
        <pc:spChg chg="del">
          <ac:chgData name="Renata Festa" userId="6f22df47-533b-4c2a-a3c1-7f9ad1d63e10" providerId="ADAL" clId="{7D997690-04A4-4675-83D7-2E1CC2ED1A4E}" dt="2020-03-24T14:00:41.885" v="1628" actId="478"/>
          <ac:spMkLst>
            <pc:docMk/>
            <pc:sldMk cId="2276845176" sldId="2076136638"/>
            <ac:spMk id="3" creationId="{F35E8CBB-5A7D-4DEF-BAF7-8DD5D042F9E0}"/>
          </ac:spMkLst>
        </pc:spChg>
        <pc:spChg chg="add del">
          <ac:chgData name="Renata Festa" userId="6f22df47-533b-4c2a-a3c1-7f9ad1d63e10" providerId="ADAL" clId="{7D997690-04A4-4675-83D7-2E1CC2ED1A4E}" dt="2020-03-24T00:17:46.724" v="973"/>
          <ac:spMkLst>
            <pc:docMk/>
            <pc:sldMk cId="2276845176" sldId="2076136638"/>
            <ac:spMk id="5" creationId="{B20D3EE4-0F7A-464B-B75B-33E4D092D402}"/>
          </ac:spMkLst>
        </pc:spChg>
        <pc:spChg chg="add del">
          <ac:chgData name="Renata Festa" userId="6f22df47-533b-4c2a-a3c1-7f9ad1d63e10" providerId="ADAL" clId="{7D997690-04A4-4675-83D7-2E1CC2ED1A4E}" dt="2020-03-24T00:17:46.724" v="973"/>
          <ac:spMkLst>
            <pc:docMk/>
            <pc:sldMk cId="2276845176" sldId="2076136638"/>
            <ac:spMk id="6" creationId="{7A710421-7567-42C0-89E2-06B97832C710}"/>
          </ac:spMkLst>
        </pc:spChg>
        <pc:spChg chg="add del">
          <ac:chgData name="Renata Festa" userId="6f22df47-533b-4c2a-a3c1-7f9ad1d63e10" providerId="ADAL" clId="{7D997690-04A4-4675-83D7-2E1CC2ED1A4E}" dt="2020-03-24T00:17:46.724" v="973"/>
          <ac:spMkLst>
            <pc:docMk/>
            <pc:sldMk cId="2276845176" sldId="2076136638"/>
            <ac:spMk id="9" creationId="{D942EFC3-9D84-45C5-B1F5-81331F296907}"/>
          </ac:spMkLst>
        </pc:spChg>
        <pc:spChg chg="add del">
          <ac:chgData name="Renata Festa" userId="6f22df47-533b-4c2a-a3c1-7f9ad1d63e10" providerId="ADAL" clId="{7D997690-04A4-4675-83D7-2E1CC2ED1A4E}" dt="2020-03-24T00:17:46.724" v="973"/>
          <ac:spMkLst>
            <pc:docMk/>
            <pc:sldMk cId="2276845176" sldId="2076136638"/>
            <ac:spMk id="10" creationId="{04F4022A-8E1C-45B1-BD87-3478DC839484}"/>
          </ac:spMkLst>
        </pc:spChg>
        <pc:spChg chg="add del">
          <ac:chgData name="Renata Festa" userId="6f22df47-533b-4c2a-a3c1-7f9ad1d63e10" providerId="ADAL" clId="{7D997690-04A4-4675-83D7-2E1CC2ED1A4E}" dt="2020-03-24T00:17:54.998" v="975"/>
          <ac:spMkLst>
            <pc:docMk/>
            <pc:sldMk cId="2276845176" sldId="2076136638"/>
            <ac:spMk id="11" creationId="{C956DD38-C47E-4192-B1A2-6358C0A7CB9E}"/>
          </ac:spMkLst>
        </pc:spChg>
        <pc:spChg chg="add del">
          <ac:chgData name="Renata Festa" userId="6f22df47-533b-4c2a-a3c1-7f9ad1d63e10" providerId="ADAL" clId="{7D997690-04A4-4675-83D7-2E1CC2ED1A4E}" dt="2020-03-24T00:17:54.998" v="975"/>
          <ac:spMkLst>
            <pc:docMk/>
            <pc:sldMk cId="2276845176" sldId="2076136638"/>
            <ac:spMk id="12" creationId="{73792AA2-49D9-4EB1-8B38-60E38DBE976D}"/>
          </ac:spMkLst>
        </pc:spChg>
        <pc:spChg chg="add del">
          <ac:chgData name="Renata Festa" userId="6f22df47-533b-4c2a-a3c1-7f9ad1d63e10" providerId="ADAL" clId="{7D997690-04A4-4675-83D7-2E1CC2ED1A4E}" dt="2020-03-24T00:17:54.998" v="975"/>
          <ac:spMkLst>
            <pc:docMk/>
            <pc:sldMk cId="2276845176" sldId="2076136638"/>
            <ac:spMk id="15" creationId="{C58F510E-1239-4A13-A718-A51B51029E78}"/>
          </ac:spMkLst>
        </pc:spChg>
        <pc:spChg chg="add del">
          <ac:chgData name="Renata Festa" userId="6f22df47-533b-4c2a-a3c1-7f9ad1d63e10" providerId="ADAL" clId="{7D997690-04A4-4675-83D7-2E1CC2ED1A4E}" dt="2020-03-24T00:17:54.998" v="975"/>
          <ac:spMkLst>
            <pc:docMk/>
            <pc:sldMk cId="2276845176" sldId="2076136638"/>
            <ac:spMk id="16" creationId="{42B7C181-9D33-4141-BCAC-3547EAE698B6}"/>
          </ac:spMkLst>
        </pc:spChg>
        <pc:spChg chg="add mod">
          <ac:chgData name="Renata Festa" userId="6f22df47-533b-4c2a-a3c1-7f9ad1d63e10" providerId="ADAL" clId="{7D997690-04A4-4675-83D7-2E1CC2ED1A4E}" dt="2020-03-24T12:34:16.753" v="1042" actId="1076"/>
          <ac:spMkLst>
            <pc:docMk/>
            <pc:sldMk cId="2276845176" sldId="2076136638"/>
            <ac:spMk id="17" creationId="{0A585082-47F3-47F5-A911-31E2E02C9261}"/>
          </ac:spMkLst>
        </pc:spChg>
        <pc:spChg chg="add mod">
          <ac:chgData name="Renata Festa" userId="6f22df47-533b-4c2a-a3c1-7f9ad1d63e10" providerId="ADAL" clId="{7D997690-04A4-4675-83D7-2E1CC2ED1A4E}" dt="2020-03-24T12:33:33.425" v="1038" actId="1076"/>
          <ac:spMkLst>
            <pc:docMk/>
            <pc:sldMk cId="2276845176" sldId="2076136638"/>
            <ac:spMk id="18" creationId="{6D7C4E30-6111-4271-BC05-25E67C4EE2DB}"/>
          </ac:spMkLst>
        </pc:spChg>
        <pc:spChg chg="add del mod">
          <ac:chgData name="Renata Festa" userId="6f22df47-533b-4c2a-a3c1-7f9ad1d63e10" providerId="ADAL" clId="{7D997690-04A4-4675-83D7-2E1CC2ED1A4E}" dt="2020-03-24T00:18:12.148" v="978" actId="478"/>
          <ac:spMkLst>
            <pc:docMk/>
            <pc:sldMk cId="2276845176" sldId="2076136638"/>
            <ac:spMk id="21" creationId="{FAD33DE4-376B-4220-83D6-254BC24EE3A7}"/>
          </ac:spMkLst>
        </pc:spChg>
        <pc:spChg chg="add mod">
          <ac:chgData name="Renata Festa" userId="6f22df47-533b-4c2a-a3c1-7f9ad1d63e10" providerId="ADAL" clId="{7D997690-04A4-4675-83D7-2E1CC2ED1A4E}" dt="2020-03-24T00:27:00.536" v="1036" actId="1035"/>
          <ac:spMkLst>
            <pc:docMk/>
            <pc:sldMk cId="2276845176" sldId="2076136638"/>
            <ac:spMk id="22" creationId="{B7311D23-B138-44D3-954D-14C71307B8D4}"/>
          </ac:spMkLst>
        </pc:spChg>
        <pc:graphicFrameChg chg="add del">
          <ac:chgData name="Renata Festa" userId="6f22df47-533b-4c2a-a3c1-7f9ad1d63e10" providerId="ADAL" clId="{7D997690-04A4-4675-83D7-2E1CC2ED1A4E}" dt="2020-03-24T00:17:46.724" v="973"/>
          <ac:graphicFrameMkLst>
            <pc:docMk/>
            <pc:sldMk cId="2276845176" sldId="2076136638"/>
            <ac:graphicFrameMk id="8" creationId="{5EEBEDD1-A606-4283-B187-B7A8EEC8B0CD}"/>
          </ac:graphicFrameMkLst>
        </pc:graphicFrameChg>
        <pc:graphicFrameChg chg="add del">
          <ac:chgData name="Renata Festa" userId="6f22df47-533b-4c2a-a3c1-7f9ad1d63e10" providerId="ADAL" clId="{7D997690-04A4-4675-83D7-2E1CC2ED1A4E}" dt="2020-03-24T00:17:54.998" v="975"/>
          <ac:graphicFrameMkLst>
            <pc:docMk/>
            <pc:sldMk cId="2276845176" sldId="2076136638"/>
            <ac:graphicFrameMk id="14" creationId="{64A8DEAD-DCED-44D2-AB90-8992D8944A29}"/>
          </ac:graphicFrameMkLst>
        </pc:graphicFrameChg>
        <pc:graphicFrameChg chg="add mod modGraphic">
          <ac:chgData name="Renata Festa" userId="6f22df47-533b-4c2a-a3c1-7f9ad1d63e10" providerId="ADAL" clId="{7D997690-04A4-4675-83D7-2E1CC2ED1A4E}" dt="2020-03-24T17:32:10.315" v="2361"/>
          <ac:graphicFrameMkLst>
            <pc:docMk/>
            <pc:sldMk cId="2276845176" sldId="2076136638"/>
            <ac:graphicFrameMk id="20" creationId="{2A52DC15-A65C-4604-8292-93B527600C4A}"/>
          </ac:graphicFrameMkLst>
        </pc:graphicFrameChg>
        <pc:cxnChg chg="add del">
          <ac:chgData name="Renata Festa" userId="6f22df47-533b-4c2a-a3c1-7f9ad1d63e10" providerId="ADAL" clId="{7D997690-04A4-4675-83D7-2E1CC2ED1A4E}" dt="2020-03-24T00:17:46.724" v="973"/>
          <ac:cxnSpMkLst>
            <pc:docMk/>
            <pc:sldMk cId="2276845176" sldId="2076136638"/>
            <ac:cxnSpMk id="7" creationId="{0AC8F703-6F3A-4E99-A70A-8236DB80AE81}"/>
          </ac:cxnSpMkLst>
        </pc:cxnChg>
        <pc:cxnChg chg="add del">
          <ac:chgData name="Renata Festa" userId="6f22df47-533b-4c2a-a3c1-7f9ad1d63e10" providerId="ADAL" clId="{7D997690-04A4-4675-83D7-2E1CC2ED1A4E}" dt="2020-03-24T00:17:54.998" v="975"/>
          <ac:cxnSpMkLst>
            <pc:docMk/>
            <pc:sldMk cId="2276845176" sldId="2076136638"/>
            <ac:cxnSpMk id="13" creationId="{BCB700D6-EB90-40B6-AD87-DA1825B6A44F}"/>
          </ac:cxnSpMkLst>
        </pc:cxnChg>
        <pc:cxnChg chg="add mod">
          <ac:chgData name="Renata Festa" userId="6f22df47-533b-4c2a-a3c1-7f9ad1d63e10" providerId="ADAL" clId="{7D997690-04A4-4675-83D7-2E1CC2ED1A4E}" dt="2020-03-24T12:34:12.906" v="1041" actId="14100"/>
          <ac:cxnSpMkLst>
            <pc:docMk/>
            <pc:sldMk cId="2276845176" sldId="2076136638"/>
            <ac:cxnSpMk id="19" creationId="{599E692F-A61C-4F2D-BE95-7150B40A8E5F}"/>
          </ac:cxnSpMkLst>
        </pc:cxnChg>
      </pc:sldChg>
      <pc:sldChg chg="delSp modSp add del mod">
        <pc:chgData name="Renata Festa" userId="6f22df47-533b-4c2a-a3c1-7f9ad1d63e10" providerId="ADAL" clId="{7D997690-04A4-4675-83D7-2E1CC2ED1A4E}" dt="2020-03-26T23:21:01.251" v="4953" actId="47"/>
        <pc:sldMkLst>
          <pc:docMk/>
          <pc:sldMk cId="1545590404" sldId="2076136639"/>
        </pc:sldMkLst>
        <pc:spChg chg="mod">
          <ac:chgData name="Renata Festa" userId="6f22df47-533b-4c2a-a3c1-7f9ad1d63e10" providerId="ADAL" clId="{7D997690-04A4-4675-83D7-2E1CC2ED1A4E}" dt="2020-03-24T12:34:45.170" v="1044" actId="20577"/>
          <ac:spMkLst>
            <pc:docMk/>
            <pc:sldMk cId="1545590404" sldId="2076136639"/>
            <ac:spMk id="2" creationId="{EB67312A-9819-43C6-8D84-D9136E6CFFCC}"/>
          </ac:spMkLst>
        </pc:spChg>
        <pc:spChg chg="del">
          <ac:chgData name="Renata Festa" userId="6f22df47-533b-4c2a-a3c1-7f9ad1d63e10" providerId="ADAL" clId="{7D997690-04A4-4675-83D7-2E1CC2ED1A4E}" dt="2020-03-24T14:00:38.667" v="1627" actId="478"/>
          <ac:spMkLst>
            <pc:docMk/>
            <pc:sldMk cId="1545590404" sldId="2076136639"/>
            <ac:spMk id="3" creationId="{F35E8CBB-5A7D-4DEF-BAF7-8DD5D042F9E0}"/>
          </ac:spMkLst>
        </pc:spChg>
        <pc:spChg chg="mod">
          <ac:chgData name="Renata Festa" userId="6f22df47-533b-4c2a-a3c1-7f9ad1d63e10" providerId="ADAL" clId="{7D997690-04A4-4675-83D7-2E1CC2ED1A4E}" dt="2020-03-24T12:35:53.498" v="1061"/>
          <ac:spMkLst>
            <pc:docMk/>
            <pc:sldMk cId="1545590404" sldId="2076136639"/>
            <ac:spMk id="4" creationId="{F3616A99-090F-45E1-9334-58D58B148205}"/>
          </ac:spMkLst>
        </pc:spChg>
      </pc:sldChg>
      <pc:sldChg chg="addSp delSp modSp add mod ord modShow">
        <pc:chgData name="Renata Festa" userId="6f22df47-533b-4c2a-a3c1-7f9ad1d63e10" providerId="ADAL" clId="{7D997690-04A4-4675-83D7-2E1CC2ED1A4E}" dt="2020-03-24T13:59:52.433" v="1625" actId="478"/>
        <pc:sldMkLst>
          <pc:docMk/>
          <pc:sldMk cId="1015519254" sldId="2076136640"/>
        </pc:sldMkLst>
        <pc:spChg chg="add del mod">
          <ac:chgData name="Renata Festa" userId="6f22df47-533b-4c2a-a3c1-7f9ad1d63e10" providerId="ADAL" clId="{7D997690-04A4-4675-83D7-2E1CC2ED1A4E}" dt="2020-03-24T13:59:50.836" v="1624" actId="478"/>
          <ac:spMkLst>
            <pc:docMk/>
            <pc:sldMk cId="1015519254" sldId="2076136640"/>
            <ac:spMk id="2" creationId="{EB67312A-9819-43C6-8D84-D9136E6CFFCC}"/>
          </ac:spMkLst>
        </pc:spChg>
        <pc:spChg chg="del">
          <ac:chgData name="Renata Festa" userId="6f22df47-533b-4c2a-a3c1-7f9ad1d63e10" providerId="ADAL" clId="{7D997690-04A4-4675-83D7-2E1CC2ED1A4E}" dt="2020-03-24T12:48:58.976" v="1231"/>
          <ac:spMkLst>
            <pc:docMk/>
            <pc:sldMk cId="1015519254" sldId="2076136640"/>
            <ac:spMk id="3" creationId="{F35E8CBB-5A7D-4DEF-BAF7-8DD5D042F9E0}"/>
          </ac:spMkLst>
        </pc:spChg>
        <pc:spChg chg="del">
          <ac:chgData name="Renata Festa" userId="6f22df47-533b-4c2a-a3c1-7f9ad1d63e10" providerId="ADAL" clId="{7D997690-04A4-4675-83D7-2E1CC2ED1A4E}" dt="2020-03-24T12:48:43.968" v="1227"/>
          <ac:spMkLst>
            <pc:docMk/>
            <pc:sldMk cId="1015519254" sldId="2076136640"/>
            <ac:spMk id="4" creationId="{F3616A99-090F-45E1-9334-58D58B148205}"/>
          </ac:spMkLst>
        </pc:spChg>
        <pc:spChg chg="add del mod">
          <ac:chgData name="Renata Festa" userId="6f22df47-533b-4c2a-a3c1-7f9ad1d63e10" providerId="ADAL" clId="{7D997690-04A4-4675-83D7-2E1CC2ED1A4E}" dt="2020-03-24T13:59:52.433" v="1625" actId="478"/>
          <ac:spMkLst>
            <pc:docMk/>
            <pc:sldMk cId="1015519254" sldId="2076136640"/>
            <ac:spMk id="9" creationId="{1F6E770C-8DBF-46BA-91D2-21F8F8410D1A}"/>
          </ac:spMkLst>
        </pc:spChg>
        <pc:spChg chg="add mod">
          <ac:chgData name="Renata Festa" userId="6f22df47-533b-4c2a-a3c1-7f9ad1d63e10" providerId="ADAL" clId="{7D997690-04A4-4675-83D7-2E1CC2ED1A4E}" dt="2020-03-24T12:51:37.507" v="1267" actId="1038"/>
          <ac:spMkLst>
            <pc:docMk/>
            <pc:sldMk cId="1015519254" sldId="2076136640"/>
            <ac:spMk id="10" creationId="{0380E9C7-5CE5-4819-92D1-4AC17221379C}"/>
          </ac:spMkLst>
        </pc:spChg>
        <pc:spChg chg="add mod">
          <ac:chgData name="Renata Festa" userId="6f22df47-533b-4c2a-a3c1-7f9ad1d63e10" providerId="ADAL" clId="{7D997690-04A4-4675-83D7-2E1CC2ED1A4E}" dt="2020-03-24T12:51:41.444" v="1274" actId="1036"/>
          <ac:spMkLst>
            <pc:docMk/>
            <pc:sldMk cId="1015519254" sldId="2076136640"/>
            <ac:spMk id="11" creationId="{DC8A9DD2-E5FA-4467-8DD2-6474AAD1F77C}"/>
          </ac:spMkLst>
        </pc:spChg>
        <pc:spChg chg="add mod">
          <ac:chgData name="Renata Festa" userId="6f22df47-533b-4c2a-a3c1-7f9ad1d63e10" providerId="ADAL" clId="{7D997690-04A4-4675-83D7-2E1CC2ED1A4E}" dt="2020-03-24T12:51:37.507" v="1267" actId="1038"/>
          <ac:spMkLst>
            <pc:docMk/>
            <pc:sldMk cId="1015519254" sldId="2076136640"/>
            <ac:spMk id="12" creationId="{B3206252-431B-453D-9991-4631A172520A}"/>
          </ac:spMkLst>
        </pc:spChg>
        <pc:spChg chg="add mod">
          <ac:chgData name="Renata Festa" userId="6f22df47-533b-4c2a-a3c1-7f9ad1d63e10" providerId="ADAL" clId="{7D997690-04A4-4675-83D7-2E1CC2ED1A4E}" dt="2020-03-24T12:51:37.507" v="1267" actId="1038"/>
          <ac:spMkLst>
            <pc:docMk/>
            <pc:sldMk cId="1015519254" sldId="2076136640"/>
            <ac:spMk id="13" creationId="{FAEA30B0-BC74-43E8-9540-FD3C6FBAEE6B}"/>
          </ac:spMkLst>
        </pc:spChg>
        <pc:spChg chg="add mod">
          <ac:chgData name="Renata Festa" userId="6f22df47-533b-4c2a-a3c1-7f9ad1d63e10" providerId="ADAL" clId="{7D997690-04A4-4675-83D7-2E1CC2ED1A4E}" dt="2020-03-24T12:51:37.507" v="1267" actId="1038"/>
          <ac:spMkLst>
            <pc:docMk/>
            <pc:sldMk cId="1015519254" sldId="2076136640"/>
            <ac:spMk id="16" creationId="{F1947A04-C1F6-43AC-9273-2090A9A2624C}"/>
          </ac:spMkLst>
        </pc:spChg>
        <pc:spChg chg="add mod">
          <ac:chgData name="Renata Festa" userId="6f22df47-533b-4c2a-a3c1-7f9ad1d63e10" providerId="ADAL" clId="{7D997690-04A4-4675-83D7-2E1CC2ED1A4E}" dt="2020-03-24T12:51:37.507" v="1267" actId="1038"/>
          <ac:spMkLst>
            <pc:docMk/>
            <pc:sldMk cId="1015519254" sldId="2076136640"/>
            <ac:spMk id="81" creationId="{6B1B062D-6075-4C53-9FAF-443E1BAD5E6E}"/>
          </ac:spMkLst>
        </pc:spChg>
        <pc:spChg chg="add mod">
          <ac:chgData name="Renata Festa" userId="6f22df47-533b-4c2a-a3c1-7f9ad1d63e10" providerId="ADAL" clId="{7D997690-04A4-4675-83D7-2E1CC2ED1A4E}" dt="2020-03-24T12:51:37.507" v="1267" actId="1038"/>
          <ac:spMkLst>
            <pc:docMk/>
            <pc:sldMk cId="1015519254" sldId="2076136640"/>
            <ac:spMk id="82" creationId="{FD0EB85E-A118-46A0-AD1B-48B898A96C8D}"/>
          </ac:spMkLst>
        </pc:spChg>
        <pc:spChg chg="add mod">
          <ac:chgData name="Renata Festa" userId="6f22df47-533b-4c2a-a3c1-7f9ad1d63e10" providerId="ADAL" clId="{7D997690-04A4-4675-83D7-2E1CC2ED1A4E}" dt="2020-03-24T12:51:37.507" v="1267" actId="1038"/>
          <ac:spMkLst>
            <pc:docMk/>
            <pc:sldMk cId="1015519254" sldId="2076136640"/>
            <ac:spMk id="83" creationId="{F1B68ECC-ABB5-41A2-9B62-A7D689628577}"/>
          </ac:spMkLst>
        </pc:spChg>
        <pc:spChg chg="add mod">
          <ac:chgData name="Renata Festa" userId="6f22df47-533b-4c2a-a3c1-7f9ad1d63e10" providerId="ADAL" clId="{7D997690-04A4-4675-83D7-2E1CC2ED1A4E}" dt="2020-03-24T12:51:37.507" v="1267" actId="1038"/>
          <ac:spMkLst>
            <pc:docMk/>
            <pc:sldMk cId="1015519254" sldId="2076136640"/>
            <ac:spMk id="84" creationId="{79760D8B-72F7-4C5C-8215-72F93D3D38C2}"/>
          </ac:spMkLst>
        </pc:spChg>
        <pc:spChg chg="add mod">
          <ac:chgData name="Renata Festa" userId="6f22df47-533b-4c2a-a3c1-7f9ad1d63e10" providerId="ADAL" clId="{7D997690-04A4-4675-83D7-2E1CC2ED1A4E}" dt="2020-03-24T12:51:37.507" v="1267" actId="1038"/>
          <ac:spMkLst>
            <pc:docMk/>
            <pc:sldMk cId="1015519254" sldId="2076136640"/>
            <ac:spMk id="85" creationId="{FE7B9824-7D21-4B6B-9E93-7DA22B9EAAFC}"/>
          </ac:spMkLst>
        </pc:spChg>
        <pc:spChg chg="add del mod">
          <ac:chgData name="Renata Festa" userId="6f22df47-533b-4c2a-a3c1-7f9ad1d63e10" providerId="ADAL" clId="{7D997690-04A4-4675-83D7-2E1CC2ED1A4E}" dt="2020-03-24T12:52:43.748" v="1278" actId="478"/>
          <ac:spMkLst>
            <pc:docMk/>
            <pc:sldMk cId="1015519254" sldId="2076136640"/>
            <ac:spMk id="87" creationId="{7F4EB0E1-061F-4337-9A09-ABB99CD57E4F}"/>
          </ac:spMkLst>
        </pc:spChg>
        <pc:spChg chg="add del mod">
          <ac:chgData name="Renata Festa" userId="6f22df47-533b-4c2a-a3c1-7f9ad1d63e10" providerId="ADAL" clId="{7D997690-04A4-4675-83D7-2E1CC2ED1A4E}" dt="2020-03-24T12:53:19.128" v="1285"/>
          <ac:spMkLst>
            <pc:docMk/>
            <pc:sldMk cId="1015519254" sldId="2076136640"/>
            <ac:spMk id="89" creationId="{7B398A43-E8F8-4022-83B3-D24225D03924}"/>
          </ac:spMkLst>
        </pc:spChg>
        <pc:spChg chg="add del mod">
          <ac:chgData name="Renata Festa" userId="6f22df47-533b-4c2a-a3c1-7f9ad1d63e10" providerId="ADAL" clId="{7D997690-04A4-4675-83D7-2E1CC2ED1A4E}" dt="2020-03-24T12:53:43.480" v="1288"/>
          <ac:spMkLst>
            <pc:docMk/>
            <pc:sldMk cId="1015519254" sldId="2076136640"/>
            <ac:spMk id="93" creationId="{2FB516ED-64D4-40BC-A012-207D74F3CBFD}"/>
          </ac:spMkLst>
        </pc:spChg>
        <pc:spChg chg="add del mod">
          <ac:chgData name="Renata Festa" userId="6f22df47-533b-4c2a-a3c1-7f9ad1d63e10" providerId="ADAL" clId="{7D997690-04A4-4675-83D7-2E1CC2ED1A4E}" dt="2020-03-24T13:59:50.836" v="1624" actId="478"/>
          <ac:spMkLst>
            <pc:docMk/>
            <pc:sldMk cId="1015519254" sldId="2076136640"/>
            <ac:spMk id="95" creationId="{F0B38EBC-FBE0-4374-8A4B-1190B603A42C}"/>
          </ac:spMkLst>
        </pc:spChg>
        <pc:grpChg chg="add mod">
          <ac:chgData name="Renata Festa" userId="6f22df47-533b-4c2a-a3c1-7f9ad1d63e10" providerId="ADAL" clId="{7D997690-04A4-4675-83D7-2E1CC2ED1A4E}" dt="2020-03-24T12:48:22.313" v="1222" actId="1076"/>
          <ac:grpSpMkLst>
            <pc:docMk/>
            <pc:sldMk cId="1015519254" sldId="2076136640"/>
            <ac:grpSpMk id="5" creationId="{9FE57B5C-127F-4256-9B0A-27DF2022ECC8}"/>
          </ac:grpSpMkLst>
        </pc:grpChg>
        <pc:grpChg chg="add mod">
          <ac:chgData name="Renata Festa" userId="6f22df47-533b-4c2a-a3c1-7f9ad1d63e10" providerId="ADAL" clId="{7D997690-04A4-4675-83D7-2E1CC2ED1A4E}" dt="2020-03-24T12:51:37.507" v="1267" actId="1038"/>
          <ac:grpSpMkLst>
            <pc:docMk/>
            <pc:sldMk cId="1015519254" sldId="2076136640"/>
            <ac:grpSpMk id="17" creationId="{9B3C532A-27A1-47BC-97A3-2F42EA094F8C}"/>
          </ac:grpSpMkLst>
        </pc:grpChg>
        <pc:grpChg chg="add mod">
          <ac:chgData name="Renata Festa" userId="6f22df47-533b-4c2a-a3c1-7f9ad1d63e10" providerId="ADAL" clId="{7D997690-04A4-4675-83D7-2E1CC2ED1A4E}" dt="2020-03-24T12:51:37.507" v="1267" actId="1038"/>
          <ac:grpSpMkLst>
            <pc:docMk/>
            <pc:sldMk cId="1015519254" sldId="2076136640"/>
            <ac:grpSpMk id="33" creationId="{71F58C6E-B40C-423B-82A2-6833DFD6F55E}"/>
          </ac:grpSpMkLst>
        </pc:grpChg>
        <pc:grpChg chg="add mod">
          <ac:chgData name="Renata Festa" userId="6f22df47-533b-4c2a-a3c1-7f9ad1d63e10" providerId="ADAL" clId="{7D997690-04A4-4675-83D7-2E1CC2ED1A4E}" dt="2020-03-24T12:51:37.507" v="1267" actId="1038"/>
          <ac:grpSpMkLst>
            <pc:docMk/>
            <pc:sldMk cId="1015519254" sldId="2076136640"/>
            <ac:grpSpMk id="49" creationId="{29714D62-13B6-4299-865E-3DF4067B2FBC}"/>
          </ac:grpSpMkLst>
        </pc:grpChg>
        <pc:grpChg chg="add mod">
          <ac:chgData name="Renata Festa" userId="6f22df47-533b-4c2a-a3c1-7f9ad1d63e10" providerId="ADAL" clId="{7D997690-04A4-4675-83D7-2E1CC2ED1A4E}" dt="2020-03-24T12:51:37.507" v="1267" actId="1038"/>
          <ac:grpSpMkLst>
            <pc:docMk/>
            <pc:sldMk cId="1015519254" sldId="2076136640"/>
            <ac:grpSpMk id="65" creationId="{81D64A12-2FF9-4753-99C4-0697BC47A03B}"/>
          </ac:grpSpMkLst>
        </pc:grpChg>
        <pc:graphicFrameChg chg="add del mod modGraphic">
          <ac:chgData name="Renata Festa" userId="6f22df47-533b-4c2a-a3c1-7f9ad1d63e10" providerId="ADAL" clId="{7D997690-04A4-4675-83D7-2E1CC2ED1A4E}" dt="2020-03-24T12:52:54.323" v="1280" actId="478"/>
          <ac:graphicFrameMkLst>
            <pc:docMk/>
            <pc:sldMk cId="1015519254" sldId="2076136640"/>
            <ac:graphicFrameMk id="8" creationId="{92742565-A5A6-416E-910C-F429763F3CA8}"/>
          </ac:graphicFrameMkLst>
        </pc:graphicFrameChg>
        <pc:graphicFrameChg chg="add del mod">
          <ac:chgData name="Renata Festa" userId="6f22df47-533b-4c2a-a3c1-7f9ad1d63e10" providerId="ADAL" clId="{7D997690-04A4-4675-83D7-2E1CC2ED1A4E}" dt="2020-03-24T12:53:10.820" v="1282"/>
          <ac:graphicFrameMkLst>
            <pc:docMk/>
            <pc:sldMk cId="1015519254" sldId="2076136640"/>
            <ac:graphicFrameMk id="90" creationId="{5E1C382C-28AF-4804-B375-0DBA238266B0}"/>
          </ac:graphicFrameMkLst>
        </pc:graphicFrameChg>
        <pc:graphicFrameChg chg="add del mod">
          <ac:chgData name="Renata Festa" userId="6f22df47-533b-4c2a-a3c1-7f9ad1d63e10" providerId="ADAL" clId="{7D997690-04A4-4675-83D7-2E1CC2ED1A4E}" dt="2020-03-24T12:53:13.763" v="1284"/>
          <ac:graphicFrameMkLst>
            <pc:docMk/>
            <pc:sldMk cId="1015519254" sldId="2076136640"/>
            <ac:graphicFrameMk id="91" creationId="{C771FAF8-9EE7-44F9-80C1-125364F198A5}"/>
          </ac:graphicFrameMkLst>
        </pc:graphicFrameChg>
        <pc:graphicFrameChg chg="add mod modGraphic">
          <ac:chgData name="Renata Festa" userId="6f22df47-533b-4c2a-a3c1-7f9ad1d63e10" providerId="ADAL" clId="{7D997690-04A4-4675-83D7-2E1CC2ED1A4E}" dt="2020-03-24T12:54:09.319" v="1297" actId="14734"/>
          <ac:graphicFrameMkLst>
            <pc:docMk/>
            <pc:sldMk cId="1015519254" sldId="2076136640"/>
            <ac:graphicFrameMk id="92" creationId="{81F30FB2-0620-4461-9753-54435887FC54}"/>
          </ac:graphicFrameMkLst>
        </pc:graphicFrameChg>
        <pc:cxnChg chg="add mod">
          <ac:chgData name="Renata Festa" userId="6f22df47-533b-4c2a-a3c1-7f9ad1d63e10" providerId="ADAL" clId="{7D997690-04A4-4675-83D7-2E1CC2ED1A4E}" dt="2020-03-24T12:51:37.507" v="1267" actId="1038"/>
          <ac:cxnSpMkLst>
            <pc:docMk/>
            <pc:sldMk cId="1015519254" sldId="2076136640"/>
            <ac:cxnSpMk id="14" creationId="{4F8E2269-EAD6-4134-88F0-E9850E22354B}"/>
          </ac:cxnSpMkLst>
        </pc:cxnChg>
        <pc:cxnChg chg="add mod">
          <ac:chgData name="Renata Festa" userId="6f22df47-533b-4c2a-a3c1-7f9ad1d63e10" providerId="ADAL" clId="{7D997690-04A4-4675-83D7-2E1CC2ED1A4E}" dt="2020-03-24T12:51:37.507" v="1267" actId="1038"/>
          <ac:cxnSpMkLst>
            <pc:docMk/>
            <pc:sldMk cId="1015519254" sldId="2076136640"/>
            <ac:cxnSpMk id="15" creationId="{1BD164A7-0A3C-4724-AACD-E360B53BA7D0}"/>
          </ac:cxnSpMkLst>
        </pc:cxnChg>
      </pc:sldChg>
      <pc:sldChg chg="addSp delSp modSp add mod modAnim">
        <pc:chgData name="Renata Festa" userId="6f22df47-533b-4c2a-a3c1-7f9ad1d63e10" providerId="ADAL" clId="{7D997690-04A4-4675-83D7-2E1CC2ED1A4E}" dt="2020-03-24T13:59:37.310" v="1620" actId="478"/>
        <pc:sldMkLst>
          <pc:docMk/>
          <pc:sldMk cId="4115785853" sldId="2076136641"/>
        </pc:sldMkLst>
        <pc:spChg chg="mod">
          <ac:chgData name="Renata Festa" userId="6f22df47-533b-4c2a-a3c1-7f9ad1d63e10" providerId="ADAL" clId="{7D997690-04A4-4675-83D7-2E1CC2ED1A4E}" dt="2020-03-24T12:59:49.760" v="1390"/>
          <ac:spMkLst>
            <pc:docMk/>
            <pc:sldMk cId="4115785853" sldId="2076136641"/>
            <ac:spMk id="2" creationId="{EB67312A-9819-43C6-8D84-D9136E6CFFCC}"/>
          </ac:spMkLst>
        </pc:spChg>
        <pc:spChg chg="del">
          <ac:chgData name="Renata Festa" userId="6f22df47-533b-4c2a-a3c1-7f9ad1d63e10" providerId="ADAL" clId="{7D997690-04A4-4675-83D7-2E1CC2ED1A4E}" dt="2020-03-24T13:59:37.310" v="1620" actId="478"/>
          <ac:spMkLst>
            <pc:docMk/>
            <pc:sldMk cId="4115785853" sldId="2076136641"/>
            <ac:spMk id="3" creationId="{F35E8CBB-5A7D-4DEF-BAF7-8DD5D042F9E0}"/>
          </ac:spMkLst>
        </pc:spChg>
        <pc:spChg chg="del">
          <ac:chgData name="Renata Festa" userId="6f22df47-533b-4c2a-a3c1-7f9ad1d63e10" providerId="ADAL" clId="{7D997690-04A4-4675-83D7-2E1CC2ED1A4E}" dt="2020-03-24T13:59:35.864" v="1619" actId="478"/>
          <ac:spMkLst>
            <pc:docMk/>
            <pc:sldMk cId="4115785853" sldId="2076136641"/>
            <ac:spMk id="4" creationId="{F3616A99-090F-45E1-9334-58D58B148205}"/>
          </ac:spMkLst>
        </pc:spChg>
        <pc:spChg chg="add mod">
          <ac:chgData name="Renata Festa" userId="6f22df47-533b-4c2a-a3c1-7f9ad1d63e10" providerId="ADAL" clId="{7D997690-04A4-4675-83D7-2E1CC2ED1A4E}" dt="2020-03-24T13:00:05.312" v="1392" actId="1076"/>
          <ac:spMkLst>
            <pc:docMk/>
            <pc:sldMk cId="4115785853" sldId="2076136641"/>
            <ac:spMk id="5" creationId="{28168D1B-0486-4D7F-BFF3-95CCB252D2FC}"/>
          </ac:spMkLst>
        </pc:spChg>
        <pc:spChg chg="add mod">
          <ac:chgData name="Renata Festa" userId="6f22df47-533b-4c2a-a3c1-7f9ad1d63e10" providerId="ADAL" clId="{7D997690-04A4-4675-83D7-2E1CC2ED1A4E}" dt="2020-03-24T13:00:05.312" v="1392" actId="1076"/>
          <ac:spMkLst>
            <pc:docMk/>
            <pc:sldMk cId="4115785853" sldId="2076136641"/>
            <ac:spMk id="6" creationId="{A515A7B5-87CD-40C2-9629-BE570B4EF8A5}"/>
          </ac:spMkLst>
        </pc:spChg>
        <pc:spChg chg="add mod">
          <ac:chgData name="Renata Festa" userId="6f22df47-533b-4c2a-a3c1-7f9ad1d63e10" providerId="ADAL" clId="{7D997690-04A4-4675-83D7-2E1CC2ED1A4E}" dt="2020-03-24T13:00:05.312" v="1392" actId="1076"/>
          <ac:spMkLst>
            <pc:docMk/>
            <pc:sldMk cId="4115785853" sldId="2076136641"/>
            <ac:spMk id="7" creationId="{406C42C0-9CAC-479B-848D-72C6DC9CA695}"/>
          </ac:spMkLst>
        </pc:spChg>
        <pc:spChg chg="add mod">
          <ac:chgData name="Renata Festa" userId="6f22df47-533b-4c2a-a3c1-7f9ad1d63e10" providerId="ADAL" clId="{7D997690-04A4-4675-83D7-2E1CC2ED1A4E}" dt="2020-03-24T13:00:05.312" v="1392" actId="1076"/>
          <ac:spMkLst>
            <pc:docMk/>
            <pc:sldMk cId="4115785853" sldId="2076136641"/>
            <ac:spMk id="13" creationId="{DE526217-B739-4BC2-96AA-F0767CC22C47}"/>
          </ac:spMkLst>
        </pc:spChg>
        <pc:spChg chg="add mod">
          <ac:chgData name="Renata Festa" userId="6f22df47-533b-4c2a-a3c1-7f9ad1d63e10" providerId="ADAL" clId="{7D997690-04A4-4675-83D7-2E1CC2ED1A4E}" dt="2020-03-24T13:00:05.312" v="1392" actId="1076"/>
          <ac:spMkLst>
            <pc:docMk/>
            <pc:sldMk cId="4115785853" sldId="2076136641"/>
            <ac:spMk id="14" creationId="{52EAC3EF-A883-4483-B2B2-0FAD88FE8AE5}"/>
          </ac:spMkLst>
        </pc:spChg>
        <pc:spChg chg="add mod">
          <ac:chgData name="Renata Festa" userId="6f22df47-533b-4c2a-a3c1-7f9ad1d63e10" providerId="ADAL" clId="{7D997690-04A4-4675-83D7-2E1CC2ED1A4E}" dt="2020-03-24T13:00:05.312" v="1392" actId="1076"/>
          <ac:spMkLst>
            <pc:docMk/>
            <pc:sldMk cId="4115785853" sldId="2076136641"/>
            <ac:spMk id="27" creationId="{0AAA5BF5-6B8A-40C8-9738-A754320F9FB6}"/>
          </ac:spMkLst>
        </pc:spChg>
        <pc:spChg chg="add mod">
          <ac:chgData name="Renata Festa" userId="6f22df47-533b-4c2a-a3c1-7f9ad1d63e10" providerId="ADAL" clId="{7D997690-04A4-4675-83D7-2E1CC2ED1A4E}" dt="2020-03-24T13:00:05.312" v="1392" actId="1076"/>
          <ac:spMkLst>
            <pc:docMk/>
            <pc:sldMk cId="4115785853" sldId="2076136641"/>
            <ac:spMk id="28" creationId="{FEFBAB62-6D95-462F-853A-10C822DEB182}"/>
          </ac:spMkLst>
        </pc:spChg>
        <pc:spChg chg="add mod">
          <ac:chgData name="Renata Festa" userId="6f22df47-533b-4c2a-a3c1-7f9ad1d63e10" providerId="ADAL" clId="{7D997690-04A4-4675-83D7-2E1CC2ED1A4E}" dt="2020-03-24T13:00:05.312" v="1392" actId="1076"/>
          <ac:spMkLst>
            <pc:docMk/>
            <pc:sldMk cId="4115785853" sldId="2076136641"/>
            <ac:spMk id="29" creationId="{3E17EE59-D5FA-4D84-A8DE-55F0BBE97C04}"/>
          </ac:spMkLst>
        </pc:spChg>
        <pc:spChg chg="add mod">
          <ac:chgData name="Renata Festa" userId="6f22df47-533b-4c2a-a3c1-7f9ad1d63e10" providerId="ADAL" clId="{7D997690-04A4-4675-83D7-2E1CC2ED1A4E}" dt="2020-03-24T13:00:05.312" v="1392" actId="1076"/>
          <ac:spMkLst>
            <pc:docMk/>
            <pc:sldMk cId="4115785853" sldId="2076136641"/>
            <ac:spMk id="37" creationId="{6E0C95DB-6819-43CF-9AE3-554CA2269CC8}"/>
          </ac:spMkLst>
        </pc:spChg>
        <pc:spChg chg="add mod">
          <ac:chgData name="Renata Festa" userId="6f22df47-533b-4c2a-a3c1-7f9ad1d63e10" providerId="ADAL" clId="{7D997690-04A4-4675-83D7-2E1CC2ED1A4E}" dt="2020-03-24T13:00:05.312" v="1392" actId="1076"/>
          <ac:spMkLst>
            <pc:docMk/>
            <pc:sldMk cId="4115785853" sldId="2076136641"/>
            <ac:spMk id="38" creationId="{98FDF0D7-75F8-4376-B440-FC45E8D69407}"/>
          </ac:spMkLst>
        </pc:spChg>
        <pc:spChg chg="add mod">
          <ac:chgData name="Renata Festa" userId="6f22df47-533b-4c2a-a3c1-7f9ad1d63e10" providerId="ADAL" clId="{7D997690-04A4-4675-83D7-2E1CC2ED1A4E}" dt="2020-03-24T13:00:05.312" v="1392" actId="1076"/>
          <ac:spMkLst>
            <pc:docMk/>
            <pc:sldMk cId="4115785853" sldId="2076136641"/>
            <ac:spMk id="48" creationId="{EB36BD39-8C76-48D2-8826-B72334CBE47E}"/>
          </ac:spMkLst>
        </pc:spChg>
        <pc:spChg chg="add mod">
          <ac:chgData name="Renata Festa" userId="6f22df47-533b-4c2a-a3c1-7f9ad1d63e10" providerId="ADAL" clId="{7D997690-04A4-4675-83D7-2E1CC2ED1A4E}" dt="2020-03-24T13:00:05.312" v="1392" actId="1076"/>
          <ac:spMkLst>
            <pc:docMk/>
            <pc:sldMk cId="4115785853" sldId="2076136641"/>
            <ac:spMk id="49" creationId="{FD988B30-3F50-4127-8708-3CDD953C68BE}"/>
          </ac:spMkLst>
        </pc:spChg>
        <pc:grpChg chg="add mod">
          <ac:chgData name="Renata Festa" userId="6f22df47-533b-4c2a-a3c1-7f9ad1d63e10" providerId="ADAL" clId="{7D997690-04A4-4675-83D7-2E1CC2ED1A4E}" dt="2020-03-24T13:00:05.312" v="1392" actId="1076"/>
          <ac:grpSpMkLst>
            <pc:docMk/>
            <pc:sldMk cId="4115785853" sldId="2076136641"/>
            <ac:grpSpMk id="8" creationId="{4BBE4334-DFDE-448D-8520-8EBDE60CE47A}"/>
          </ac:grpSpMkLst>
        </pc:grpChg>
        <pc:grpChg chg="add mod">
          <ac:chgData name="Renata Festa" userId="6f22df47-533b-4c2a-a3c1-7f9ad1d63e10" providerId="ADAL" clId="{7D997690-04A4-4675-83D7-2E1CC2ED1A4E}" dt="2020-03-24T13:00:05.312" v="1392" actId="1076"/>
          <ac:grpSpMkLst>
            <pc:docMk/>
            <pc:sldMk cId="4115785853" sldId="2076136641"/>
            <ac:grpSpMk id="15" creationId="{1BFB73AD-F5D2-4745-AA4F-CA43CADD4E29}"/>
          </ac:grpSpMkLst>
        </pc:grpChg>
        <pc:grpChg chg="add mod">
          <ac:chgData name="Renata Festa" userId="6f22df47-533b-4c2a-a3c1-7f9ad1d63e10" providerId="ADAL" clId="{7D997690-04A4-4675-83D7-2E1CC2ED1A4E}" dt="2020-03-24T13:00:05.312" v="1392" actId="1076"/>
          <ac:grpSpMkLst>
            <pc:docMk/>
            <pc:sldMk cId="4115785853" sldId="2076136641"/>
            <ac:grpSpMk id="18" creationId="{FD2FA145-9B88-490A-968D-220FACC454EA}"/>
          </ac:grpSpMkLst>
        </pc:grpChg>
        <pc:grpChg chg="add mod">
          <ac:chgData name="Renata Festa" userId="6f22df47-533b-4c2a-a3c1-7f9ad1d63e10" providerId="ADAL" clId="{7D997690-04A4-4675-83D7-2E1CC2ED1A4E}" dt="2020-03-24T13:00:05.312" v="1392" actId="1076"/>
          <ac:grpSpMkLst>
            <pc:docMk/>
            <pc:sldMk cId="4115785853" sldId="2076136641"/>
            <ac:grpSpMk id="30" creationId="{D9DE7FA9-D7B9-4EA3-A33E-B0CF1A3A6DB2}"/>
          </ac:grpSpMkLst>
        </pc:grpChg>
        <pc:grpChg chg="add mod">
          <ac:chgData name="Renata Festa" userId="6f22df47-533b-4c2a-a3c1-7f9ad1d63e10" providerId="ADAL" clId="{7D997690-04A4-4675-83D7-2E1CC2ED1A4E}" dt="2020-03-24T13:00:05.312" v="1392" actId="1076"/>
          <ac:grpSpMkLst>
            <pc:docMk/>
            <pc:sldMk cId="4115785853" sldId="2076136641"/>
            <ac:grpSpMk id="39" creationId="{91DE356A-EF6F-4A94-B356-9E76224F6D9A}"/>
          </ac:grpSpMkLst>
        </pc:grpChg>
        <pc:grpChg chg="add mod">
          <ac:chgData name="Renata Festa" userId="6f22df47-533b-4c2a-a3c1-7f9ad1d63e10" providerId="ADAL" clId="{7D997690-04A4-4675-83D7-2E1CC2ED1A4E}" dt="2020-03-24T13:00:05.312" v="1392" actId="1076"/>
          <ac:grpSpMkLst>
            <pc:docMk/>
            <pc:sldMk cId="4115785853" sldId="2076136641"/>
            <ac:grpSpMk id="44" creationId="{6988DD09-9F30-4D0E-B94B-057DE23496D2}"/>
          </ac:grpSpMkLst>
        </pc:grpChg>
      </pc:sldChg>
      <pc:sldChg chg="addSp delSp modSp add mod">
        <pc:chgData name="Renata Festa" userId="6f22df47-533b-4c2a-a3c1-7f9ad1d63e10" providerId="ADAL" clId="{7D997690-04A4-4675-83D7-2E1CC2ED1A4E}" dt="2020-03-27T17:20:48.551" v="4992" actId="1038"/>
        <pc:sldMkLst>
          <pc:docMk/>
          <pc:sldMk cId="1168460214" sldId="2076136642"/>
        </pc:sldMkLst>
        <pc:spChg chg="add mod">
          <ac:chgData name="Renata Festa" userId="6f22df47-533b-4c2a-a3c1-7f9ad1d63e10" providerId="ADAL" clId="{7D997690-04A4-4675-83D7-2E1CC2ED1A4E}" dt="2020-03-27T17:20:09.491" v="4982"/>
          <ac:spMkLst>
            <pc:docMk/>
            <pc:sldMk cId="1168460214" sldId="2076136642"/>
            <ac:spMk id="3" creationId="{2E04DBD5-DB03-48C0-8D06-3C5AF7F87414}"/>
          </ac:spMkLst>
        </pc:spChg>
        <pc:spChg chg="mod">
          <ac:chgData name="Renata Festa" userId="6f22df47-533b-4c2a-a3c1-7f9ad1d63e10" providerId="ADAL" clId="{7D997690-04A4-4675-83D7-2E1CC2ED1A4E}" dt="2020-03-26T23:21:44.125" v="4963" actId="1037"/>
          <ac:spMkLst>
            <pc:docMk/>
            <pc:sldMk cId="1168460214" sldId="2076136642"/>
            <ac:spMk id="13" creationId="{30810C71-C65E-415A-9FE2-C0BB608D51C6}"/>
          </ac:spMkLst>
        </pc:spChg>
        <pc:spChg chg="del mod">
          <ac:chgData name="Renata Festa" userId="6f22df47-533b-4c2a-a3c1-7f9ad1d63e10" providerId="ADAL" clId="{7D997690-04A4-4675-83D7-2E1CC2ED1A4E}" dt="2020-03-24T12:40:28.578" v="1141" actId="478"/>
          <ac:spMkLst>
            <pc:docMk/>
            <pc:sldMk cId="1168460214" sldId="2076136642"/>
            <ac:spMk id="15" creationId="{DF87D991-EDC5-44DD-807A-6825A4B5AE94}"/>
          </ac:spMkLst>
        </pc:spChg>
        <pc:spChg chg="mod">
          <ac:chgData name="Renata Festa" userId="6f22df47-533b-4c2a-a3c1-7f9ad1d63e10" providerId="ADAL" clId="{7D997690-04A4-4675-83D7-2E1CC2ED1A4E}" dt="2020-03-27T17:20:48.551" v="4992" actId="1038"/>
          <ac:spMkLst>
            <pc:docMk/>
            <pc:sldMk cId="1168460214" sldId="2076136642"/>
            <ac:spMk id="18" creationId="{8CE34CF4-C4B4-4A18-88EB-8C1C9AD175BD}"/>
          </ac:spMkLst>
        </pc:spChg>
        <pc:grpChg chg="mod">
          <ac:chgData name="Renata Festa" userId="6f22df47-533b-4c2a-a3c1-7f9ad1d63e10" providerId="ADAL" clId="{7D997690-04A4-4675-83D7-2E1CC2ED1A4E}" dt="2020-03-27T17:20:41.414" v="4989" actId="1036"/>
          <ac:grpSpMkLst>
            <pc:docMk/>
            <pc:sldMk cId="1168460214" sldId="2076136642"/>
            <ac:grpSpMk id="19" creationId="{85AC5BB8-000D-4371-A92D-2217B5C4FDDA}"/>
          </ac:grpSpMkLst>
        </pc:grpChg>
        <pc:grpChg chg="mod">
          <ac:chgData name="Renata Festa" userId="6f22df47-533b-4c2a-a3c1-7f9ad1d63e10" providerId="ADAL" clId="{7D997690-04A4-4675-83D7-2E1CC2ED1A4E}" dt="2020-03-27T17:20:41.414" v="4989" actId="1036"/>
          <ac:grpSpMkLst>
            <pc:docMk/>
            <pc:sldMk cId="1168460214" sldId="2076136642"/>
            <ac:grpSpMk id="22" creationId="{DCA2A26E-1F83-4CFA-AE0C-32AAB76AAF14}"/>
          </ac:grpSpMkLst>
        </pc:grpChg>
        <pc:graphicFrameChg chg="del mod modGraphic">
          <ac:chgData name="Renata Festa" userId="6f22df47-533b-4c2a-a3c1-7f9ad1d63e10" providerId="ADAL" clId="{7D997690-04A4-4675-83D7-2E1CC2ED1A4E}" dt="2020-03-27T17:20:03.295" v="4981" actId="478"/>
          <ac:graphicFrameMkLst>
            <pc:docMk/>
            <pc:sldMk cId="1168460214" sldId="2076136642"/>
            <ac:graphicFrameMk id="5" creationId="{1118B543-8A76-41B7-96E3-4FB4D3F747C3}"/>
          </ac:graphicFrameMkLst>
        </pc:graphicFrameChg>
        <pc:graphicFrameChg chg="add mod modGraphic">
          <ac:chgData name="Renata Festa" userId="6f22df47-533b-4c2a-a3c1-7f9ad1d63e10" providerId="ADAL" clId="{7D997690-04A4-4675-83D7-2E1CC2ED1A4E}" dt="2020-03-27T17:20:26.194" v="4985" actId="14100"/>
          <ac:graphicFrameMkLst>
            <pc:docMk/>
            <pc:sldMk cId="1168460214" sldId="2076136642"/>
            <ac:graphicFrameMk id="14" creationId="{81DA0D0A-6A76-479C-9608-A86440D4607E}"/>
          </ac:graphicFrameMkLst>
        </pc:graphicFrameChg>
      </pc:sldChg>
      <pc:sldChg chg="addSp delSp modSp add mod modAnim modShow">
        <pc:chgData name="Renata Festa" userId="6f22df47-533b-4c2a-a3c1-7f9ad1d63e10" providerId="ADAL" clId="{7D997690-04A4-4675-83D7-2E1CC2ED1A4E}" dt="2020-03-24T13:59:55.381" v="1626" actId="478"/>
        <pc:sldMkLst>
          <pc:docMk/>
          <pc:sldMk cId="3643083574" sldId="2076136643"/>
        </pc:sldMkLst>
        <pc:spChg chg="mod">
          <ac:chgData name="Renata Festa" userId="6f22df47-533b-4c2a-a3c1-7f9ad1d63e10" providerId="ADAL" clId="{7D997690-04A4-4675-83D7-2E1CC2ED1A4E}" dt="2020-03-24T12:44:31.474" v="1181" actId="20577"/>
          <ac:spMkLst>
            <pc:docMk/>
            <pc:sldMk cId="3643083574" sldId="2076136643"/>
            <ac:spMk id="2" creationId="{EB67312A-9819-43C6-8D84-D9136E6CFFCC}"/>
          </ac:spMkLst>
        </pc:spChg>
        <pc:spChg chg="del">
          <ac:chgData name="Renata Festa" userId="6f22df47-533b-4c2a-a3c1-7f9ad1d63e10" providerId="ADAL" clId="{7D997690-04A4-4675-83D7-2E1CC2ED1A4E}" dt="2020-03-24T12:54:49.365" v="1299"/>
          <ac:spMkLst>
            <pc:docMk/>
            <pc:sldMk cId="3643083574" sldId="2076136643"/>
            <ac:spMk id="3" creationId="{F35E8CBB-5A7D-4DEF-BAF7-8DD5D042F9E0}"/>
          </ac:spMkLst>
        </pc:spChg>
        <pc:spChg chg="del mod">
          <ac:chgData name="Renata Festa" userId="6f22df47-533b-4c2a-a3c1-7f9ad1d63e10" providerId="ADAL" clId="{7D997690-04A4-4675-83D7-2E1CC2ED1A4E}" dt="2020-03-24T12:49:49.081" v="1240" actId="478"/>
          <ac:spMkLst>
            <pc:docMk/>
            <pc:sldMk cId="3643083574" sldId="2076136643"/>
            <ac:spMk id="4" creationId="{F3616A99-090F-45E1-9334-58D58B148205}"/>
          </ac:spMkLst>
        </pc:spChg>
        <pc:spChg chg="add mod">
          <ac:chgData name="Renata Festa" userId="6f22df47-533b-4c2a-a3c1-7f9ad1d63e10" providerId="ADAL" clId="{7D997690-04A4-4675-83D7-2E1CC2ED1A4E}" dt="2020-03-24T12:44:35.358" v="1182" actId="1076"/>
          <ac:spMkLst>
            <pc:docMk/>
            <pc:sldMk cId="3643083574" sldId="2076136643"/>
            <ac:spMk id="6" creationId="{EEC73979-BE93-494E-9AB9-B394B6C6273C}"/>
          </ac:spMkLst>
        </pc:spChg>
        <pc:spChg chg="add del">
          <ac:chgData name="Renata Festa" userId="6f22df47-533b-4c2a-a3c1-7f9ad1d63e10" providerId="ADAL" clId="{7D997690-04A4-4675-83D7-2E1CC2ED1A4E}" dt="2020-03-24T12:46:37.876" v="1205"/>
          <ac:spMkLst>
            <pc:docMk/>
            <pc:sldMk cId="3643083574" sldId="2076136643"/>
            <ac:spMk id="8" creationId="{C21F1137-35DE-4088-BEE5-6228B86480BB}"/>
          </ac:spMkLst>
        </pc:spChg>
        <pc:spChg chg="add mod">
          <ac:chgData name="Renata Festa" userId="6f22df47-533b-4c2a-a3c1-7f9ad1d63e10" providerId="ADAL" clId="{7D997690-04A4-4675-83D7-2E1CC2ED1A4E}" dt="2020-03-24T12:47:21.149" v="1212" actId="14100"/>
          <ac:spMkLst>
            <pc:docMk/>
            <pc:sldMk cId="3643083574" sldId="2076136643"/>
            <ac:spMk id="9" creationId="{6D1B8ADA-5958-474C-B325-659FA8A302EA}"/>
          </ac:spMkLst>
        </pc:spChg>
        <pc:spChg chg="add mod">
          <ac:chgData name="Renata Festa" userId="6f22df47-533b-4c2a-a3c1-7f9ad1d63e10" providerId="ADAL" clId="{7D997690-04A4-4675-83D7-2E1CC2ED1A4E}" dt="2020-03-24T12:47:14.569" v="1211" actId="14100"/>
          <ac:spMkLst>
            <pc:docMk/>
            <pc:sldMk cId="3643083574" sldId="2076136643"/>
            <ac:spMk id="10" creationId="{BD88A543-EF86-45E0-A19F-7D3E0BDC4C23}"/>
          </ac:spMkLst>
        </pc:spChg>
        <pc:spChg chg="add mod">
          <ac:chgData name="Renata Festa" userId="6f22df47-533b-4c2a-a3c1-7f9ad1d63e10" providerId="ADAL" clId="{7D997690-04A4-4675-83D7-2E1CC2ED1A4E}" dt="2020-03-24T12:47:14.569" v="1211" actId="14100"/>
          <ac:spMkLst>
            <pc:docMk/>
            <pc:sldMk cId="3643083574" sldId="2076136643"/>
            <ac:spMk id="11" creationId="{B10B7D3A-2376-4B70-9511-B5D9CD7E88C0}"/>
          </ac:spMkLst>
        </pc:spChg>
        <pc:spChg chg="add mod">
          <ac:chgData name="Renata Festa" userId="6f22df47-533b-4c2a-a3c1-7f9ad1d63e10" providerId="ADAL" clId="{7D997690-04A4-4675-83D7-2E1CC2ED1A4E}" dt="2020-03-24T12:47:14.569" v="1211" actId="14100"/>
          <ac:spMkLst>
            <pc:docMk/>
            <pc:sldMk cId="3643083574" sldId="2076136643"/>
            <ac:spMk id="12" creationId="{1149C700-2C28-4910-A655-478444CE8E38}"/>
          </ac:spMkLst>
        </pc:spChg>
        <pc:spChg chg="add mod">
          <ac:chgData name="Renata Festa" userId="6f22df47-533b-4c2a-a3c1-7f9ad1d63e10" providerId="ADAL" clId="{7D997690-04A4-4675-83D7-2E1CC2ED1A4E}" dt="2020-03-24T12:47:14.569" v="1211" actId="14100"/>
          <ac:spMkLst>
            <pc:docMk/>
            <pc:sldMk cId="3643083574" sldId="2076136643"/>
            <ac:spMk id="56" creationId="{34367C17-DE3F-4CB5-B681-3F9B64DDE177}"/>
          </ac:spMkLst>
        </pc:spChg>
        <pc:spChg chg="add mod">
          <ac:chgData name="Renata Festa" userId="6f22df47-533b-4c2a-a3c1-7f9ad1d63e10" providerId="ADAL" clId="{7D997690-04A4-4675-83D7-2E1CC2ED1A4E}" dt="2020-03-24T12:47:14.569" v="1211" actId="14100"/>
          <ac:spMkLst>
            <pc:docMk/>
            <pc:sldMk cId="3643083574" sldId="2076136643"/>
            <ac:spMk id="57" creationId="{2E8FFD25-13BC-4D82-A6C4-8196F4ACE546}"/>
          </ac:spMkLst>
        </pc:spChg>
        <pc:spChg chg="add mod">
          <ac:chgData name="Renata Festa" userId="6f22df47-533b-4c2a-a3c1-7f9ad1d63e10" providerId="ADAL" clId="{7D997690-04A4-4675-83D7-2E1CC2ED1A4E}" dt="2020-03-24T12:47:14.569" v="1211" actId="14100"/>
          <ac:spMkLst>
            <pc:docMk/>
            <pc:sldMk cId="3643083574" sldId="2076136643"/>
            <ac:spMk id="58" creationId="{6831C6AE-C7B0-405D-8EDF-ABAA6A752053}"/>
          </ac:spMkLst>
        </pc:spChg>
        <pc:spChg chg="add mod">
          <ac:chgData name="Renata Festa" userId="6f22df47-533b-4c2a-a3c1-7f9ad1d63e10" providerId="ADAL" clId="{7D997690-04A4-4675-83D7-2E1CC2ED1A4E}" dt="2020-03-24T12:47:14.569" v="1211" actId="14100"/>
          <ac:spMkLst>
            <pc:docMk/>
            <pc:sldMk cId="3643083574" sldId="2076136643"/>
            <ac:spMk id="59" creationId="{1C581CDA-1BC1-4410-9C70-95EA9B6A9672}"/>
          </ac:spMkLst>
        </pc:spChg>
        <pc:spChg chg="add mod">
          <ac:chgData name="Renata Festa" userId="6f22df47-533b-4c2a-a3c1-7f9ad1d63e10" providerId="ADAL" clId="{7D997690-04A4-4675-83D7-2E1CC2ED1A4E}" dt="2020-03-24T12:47:14.569" v="1211" actId="14100"/>
          <ac:spMkLst>
            <pc:docMk/>
            <pc:sldMk cId="3643083574" sldId="2076136643"/>
            <ac:spMk id="60" creationId="{92AB39A4-0A40-4772-9E3A-A976C48065C1}"/>
          </ac:spMkLst>
        </pc:spChg>
        <pc:spChg chg="add mod">
          <ac:chgData name="Renata Festa" userId="6f22df47-533b-4c2a-a3c1-7f9ad1d63e10" providerId="ADAL" clId="{7D997690-04A4-4675-83D7-2E1CC2ED1A4E}" dt="2020-03-24T12:47:14.569" v="1211" actId="14100"/>
          <ac:spMkLst>
            <pc:docMk/>
            <pc:sldMk cId="3643083574" sldId="2076136643"/>
            <ac:spMk id="61" creationId="{B97D80F0-A270-4E24-B1AA-3EE4AB0B132B}"/>
          </ac:spMkLst>
        </pc:spChg>
        <pc:spChg chg="add del mod">
          <ac:chgData name="Renata Festa" userId="6f22df47-533b-4c2a-a3c1-7f9ad1d63e10" providerId="ADAL" clId="{7D997690-04A4-4675-83D7-2E1CC2ED1A4E}" dt="2020-03-24T13:59:55.381" v="1626" actId="478"/>
          <ac:spMkLst>
            <pc:docMk/>
            <pc:sldMk cId="3643083574" sldId="2076136643"/>
            <ac:spMk id="64" creationId="{B5826B8B-5CF9-4968-90D3-2B7A31BAEEE4}"/>
          </ac:spMkLst>
        </pc:spChg>
        <pc:spChg chg="add del mod">
          <ac:chgData name="Renata Festa" userId="6f22df47-533b-4c2a-a3c1-7f9ad1d63e10" providerId="ADAL" clId="{7D997690-04A4-4675-83D7-2E1CC2ED1A4E}" dt="2020-03-24T12:54:53.374" v="1300"/>
          <ac:spMkLst>
            <pc:docMk/>
            <pc:sldMk cId="3643083574" sldId="2076136643"/>
            <ac:spMk id="65" creationId="{547FDA9A-D8B5-462D-B6E6-D7F417714977}"/>
          </ac:spMkLst>
        </pc:spChg>
        <pc:grpChg chg="add mod">
          <ac:chgData name="Renata Festa" userId="6f22df47-533b-4c2a-a3c1-7f9ad1d63e10" providerId="ADAL" clId="{7D997690-04A4-4675-83D7-2E1CC2ED1A4E}" dt="2020-03-24T12:47:14.569" v="1211" actId="14100"/>
          <ac:grpSpMkLst>
            <pc:docMk/>
            <pc:sldMk cId="3643083574" sldId="2076136643"/>
            <ac:grpSpMk id="14" creationId="{2A0A2F44-E5F0-49F8-887E-E0414D5FB015}"/>
          </ac:grpSpMkLst>
        </pc:grpChg>
        <pc:grpChg chg="mod">
          <ac:chgData name="Renata Festa" userId="6f22df47-533b-4c2a-a3c1-7f9ad1d63e10" providerId="ADAL" clId="{7D997690-04A4-4675-83D7-2E1CC2ED1A4E}" dt="2020-03-24T12:47:14.569" v="1211" actId="14100"/>
          <ac:grpSpMkLst>
            <pc:docMk/>
            <pc:sldMk cId="3643083574" sldId="2076136643"/>
            <ac:grpSpMk id="17" creationId="{62D730E4-91C3-477F-91C8-6FB928E3ECF6}"/>
          </ac:grpSpMkLst>
        </pc:grpChg>
        <pc:grpChg chg="add mod">
          <ac:chgData name="Renata Festa" userId="6f22df47-533b-4c2a-a3c1-7f9ad1d63e10" providerId="ADAL" clId="{7D997690-04A4-4675-83D7-2E1CC2ED1A4E}" dt="2020-03-24T12:47:14.569" v="1211" actId="14100"/>
          <ac:grpSpMkLst>
            <pc:docMk/>
            <pc:sldMk cId="3643083574" sldId="2076136643"/>
            <ac:grpSpMk id="23" creationId="{B09404A2-B9CA-4578-9553-E1D14A31078D}"/>
          </ac:grpSpMkLst>
        </pc:grpChg>
        <pc:grpChg chg="mod">
          <ac:chgData name="Renata Festa" userId="6f22df47-533b-4c2a-a3c1-7f9ad1d63e10" providerId="ADAL" clId="{7D997690-04A4-4675-83D7-2E1CC2ED1A4E}" dt="2020-03-24T12:47:14.569" v="1211" actId="14100"/>
          <ac:grpSpMkLst>
            <pc:docMk/>
            <pc:sldMk cId="3643083574" sldId="2076136643"/>
            <ac:grpSpMk id="25" creationId="{3B71799D-5764-4E8A-81D0-73AF804EB3DC}"/>
          </ac:grpSpMkLst>
        </pc:grpChg>
        <pc:grpChg chg="mod">
          <ac:chgData name="Renata Festa" userId="6f22df47-533b-4c2a-a3c1-7f9ad1d63e10" providerId="ADAL" clId="{7D997690-04A4-4675-83D7-2E1CC2ED1A4E}" dt="2020-03-24T12:47:14.569" v="1211" actId="14100"/>
          <ac:grpSpMkLst>
            <pc:docMk/>
            <pc:sldMk cId="3643083574" sldId="2076136643"/>
            <ac:grpSpMk id="28" creationId="{069BC6EF-8B60-4EF1-89CD-21AFD9EF4B7A}"/>
          </ac:grpSpMkLst>
        </pc:grpChg>
        <pc:grpChg chg="add mod">
          <ac:chgData name="Renata Festa" userId="6f22df47-533b-4c2a-a3c1-7f9ad1d63e10" providerId="ADAL" clId="{7D997690-04A4-4675-83D7-2E1CC2ED1A4E}" dt="2020-03-24T12:47:14.569" v="1211" actId="14100"/>
          <ac:grpSpMkLst>
            <pc:docMk/>
            <pc:sldMk cId="3643083574" sldId="2076136643"/>
            <ac:grpSpMk id="34" creationId="{CF63F245-BE1D-475E-B79B-6BAFEEAADAAB}"/>
          </ac:grpSpMkLst>
        </pc:grpChg>
        <pc:grpChg chg="mod">
          <ac:chgData name="Renata Festa" userId="6f22df47-533b-4c2a-a3c1-7f9ad1d63e10" providerId="ADAL" clId="{7D997690-04A4-4675-83D7-2E1CC2ED1A4E}" dt="2020-03-24T12:47:14.569" v="1211" actId="14100"/>
          <ac:grpSpMkLst>
            <pc:docMk/>
            <pc:sldMk cId="3643083574" sldId="2076136643"/>
            <ac:grpSpMk id="36" creationId="{785038FC-0930-4BE1-98D8-8983FED96699}"/>
          </ac:grpSpMkLst>
        </pc:grpChg>
        <pc:grpChg chg="mod">
          <ac:chgData name="Renata Festa" userId="6f22df47-533b-4c2a-a3c1-7f9ad1d63e10" providerId="ADAL" clId="{7D997690-04A4-4675-83D7-2E1CC2ED1A4E}" dt="2020-03-24T12:47:14.569" v="1211" actId="14100"/>
          <ac:grpSpMkLst>
            <pc:docMk/>
            <pc:sldMk cId="3643083574" sldId="2076136643"/>
            <ac:grpSpMk id="38" creationId="{E05E2207-0E6C-4F47-AED0-FE0D5FF27DDF}"/>
          </ac:grpSpMkLst>
        </pc:grpChg>
        <pc:grpChg chg="add mod">
          <ac:chgData name="Renata Festa" userId="6f22df47-533b-4c2a-a3c1-7f9ad1d63e10" providerId="ADAL" clId="{7D997690-04A4-4675-83D7-2E1CC2ED1A4E}" dt="2020-03-24T12:47:14.569" v="1211" actId="14100"/>
          <ac:grpSpMkLst>
            <pc:docMk/>
            <pc:sldMk cId="3643083574" sldId="2076136643"/>
            <ac:grpSpMk id="45" creationId="{E279C33B-EE75-4B5B-99C1-39B6C1451AEC}"/>
          </ac:grpSpMkLst>
        </pc:grpChg>
        <pc:grpChg chg="mod">
          <ac:chgData name="Renata Festa" userId="6f22df47-533b-4c2a-a3c1-7f9ad1d63e10" providerId="ADAL" clId="{7D997690-04A4-4675-83D7-2E1CC2ED1A4E}" dt="2020-03-24T12:47:14.569" v="1211" actId="14100"/>
          <ac:grpSpMkLst>
            <pc:docMk/>
            <pc:sldMk cId="3643083574" sldId="2076136643"/>
            <ac:grpSpMk id="47" creationId="{AF30F162-D4EE-43AF-9074-3301A0CF12FB}"/>
          </ac:grpSpMkLst>
        </pc:grpChg>
        <pc:grpChg chg="mod">
          <ac:chgData name="Renata Festa" userId="6f22df47-533b-4c2a-a3c1-7f9ad1d63e10" providerId="ADAL" clId="{7D997690-04A4-4675-83D7-2E1CC2ED1A4E}" dt="2020-03-24T12:47:14.569" v="1211" actId="14100"/>
          <ac:grpSpMkLst>
            <pc:docMk/>
            <pc:sldMk cId="3643083574" sldId="2076136643"/>
            <ac:grpSpMk id="50" creationId="{BB1E0184-D492-4983-980C-662853F5E6EE}"/>
          </ac:grpSpMkLst>
        </pc:grpChg>
        <pc:graphicFrameChg chg="add del mod modGraphic">
          <ac:chgData name="Renata Festa" userId="6f22df47-533b-4c2a-a3c1-7f9ad1d63e10" providerId="ADAL" clId="{7D997690-04A4-4675-83D7-2E1CC2ED1A4E}" dt="2020-03-24T12:54:46.682" v="1298" actId="478"/>
          <ac:graphicFrameMkLst>
            <pc:docMk/>
            <pc:sldMk cId="3643083574" sldId="2076136643"/>
            <ac:graphicFrameMk id="7" creationId="{5C0B0A14-6CD1-415A-B4B7-A57AEE829120}"/>
          </ac:graphicFrameMkLst>
        </pc:graphicFrameChg>
        <pc:graphicFrameChg chg="add mod">
          <ac:chgData name="Renata Festa" userId="6f22df47-533b-4c2a-a3c1-7f9ad1d63e10" providerId="ADAL" clId="{7D997690-04A4-4675-83D7-2E1CC2ED1A4E}" dt="2020-03-24T12:54:53.374" v="1300"/>
          <ac:graphicFrameMkLst>
            <pc:docMk/>
            <pc:sldMk cId="3643083574" sldId="2076136643"/>
            <ac:graphicFrameMk id="66" creationId="{3D0DB7F7-1EA1-4254-BD8F-14CB4DA1D31C}"/>
          </ac:graphicFrameMkLst>
        </pc:graphicFrameChg>
        <pc:picChg chg="add del mod">
          <ac:chgData name="Renata Festa" userId="6f22df47-533b-4c2a-a3c1-7f9ad1d63e10" providerId="ADAL" clId="{7D997690-04A4-4675-83D7-2E1CC2ED1A4E}" dt="2020-03-24T12:44:17.169" v="1174"/>
          <ac:picMkLst>
            <pc:docMk/>
            <pc:sldMk cId="3643083574" sldId="2076136643"/>
            <ac:picMk id="5" creationId="{F4ECD692-577F-46F6-B504-28B4CC26C77F}"/>
          </ac:picMkLst>
        </pc:picChg>
        <pc:cxnChg chg="add mod">
          <ac:chgData name="Renata Festa" userId="6f22df47-533b-4c2a-a3c1-7f9ad1d63e10" providerId="ADAL" clId="{7D997690-04A4-4675-83D7-2E1CC2ED1A4E}" dt="2020-03-24T12:47:14.569" v="1211" actId="14100"/>
          <ac:cxnSpMkLst>
            <pc:docMk/>
            <pc:sldMk cId="3643083574" sldId="2076136643"/>
            <ac:cxnSpMk id="13" creationId="{970E9C0A-C918-41C1-BD26-C69D0BA2539B}"/>
          </ac:cxnSpMkLst>
        </pc:cxnChg>
      </pc:sldChg>
      <pc:sldChg chg="addSp delSp modSp add mod modShow">
        <pc:chgData name="Renata Festa" userId="6f22df47-533b-4c2a-a3c1-7f9ad1d63e10" providerId="ADAL" clId="{7D997690-04A4-4675-83D7-2E1CC2ED1A4E}" dt="2020-03-24T13:59:46.762" v="1622" actId="478"/>
        <pc:sldMkLst>
          <pc:docMk/>
          <pc:sldMk cId="1723008925" sldId="2076136644"/>
        </pc:sldMkLst>
        <pc:spChg chg="mod">
          <ac:chgData name="Renata Festa" userId="6f22df47-533b-4c2a-a3c1-7f9ad1d63e10" providerId="ADAL" clId="{7D997690-04A4-4675-83D7-2E1CC2ED1A4E}" dt="2020-03-24T12:55:31.511" v="1308" actId="20577"/>
          <ac:spMkLst>
            <pc:docMk/>
            <pc:sldMk cId="1723008925" sldId="2076136644"/>
            <ac:spMk id="2" creationId="{EB67312A-9819-43C6-8D84-D9136E6CFFCC}"/>
          </ac:spMkLst>
        </pc:spChg>
        <pc:spChg chg="del">
          <ac:chgData name="Renata Festa" userId="6f22df47-533b-4c2a-a3c1-7f9ad1d63e10" providerId="ADAL" clId="{7D997690-04A4-4675-83D7-2E1CC2ED1A4E}" dt="2020-03-24T13:59:46.762" v="1622" actId="478"/>
          <ac:spMkLst>
            <pc:docMk/>
            <pc:sldMk cId="1723008925" sldId="2076136644"/>
            <ac:spMk id="3" creationId="{F35E8CBB-5A7D-4DEF-BAF7-8DD5D042F9E0}"/>
          </ac:spMkLst>
        </pc:spChg>
        <pc:spChg chg="del">
          <ac:chgData name="Renata Festa" userId="6f22df47-533b-4c2a-a3c1-7f9ad1d63e10" providerId="ADAL" clId="{7D997690-04A4-4675-83D7-2E1CC2ED1A4E}" dt="2020-03-24T12:56:52.173" v="1322" actId="478"/>
          <ac:spMkLst>
            <pc:docMk/>
            <pc:sldMk cId="1723008925" sldId="2076136644"/>
            <ac:spMk id="4" creationId="{F3616A99-090F-45E1-9334-58D58B148205}"/>
          </ac:spMkLst>
        </pc:spChg>
        <pc:spChg chg="add mod">
          <ac:chgData name="Renata Festa" userId="6f22df47-533b-4c2a-a3c1-7f9ad1d63e10" providerId="ADAL" clId="{7D997690-04A4-4675-83D7-2E1CC2ED1A4E}" dt="2020-03-24T12:56:47.206" v="1321" actId="1076"/>
          <ac:spMkLst>
            <pc:docMk/>
            <pc:sldMk cId="1723008925" sldId="2076136644"/>
            <ac:spMk id="9" creationId="{DE491008-EC9B-44E9-9503-95EF2ACF9281}"/>
          </ac:spMkLst>
        </pc:spChg>
        <pc:grpChg chg="add mod">
          <ac:chgData name="Renata Festa" userId="6f22df47-533b-4c2a-a3c1-7f9ad1d63e10" providerId="ADAL" clId="{7D997690-04A4-4675-83D7-2E1CC2ED1A4E}" dt="2020-03-24T12:55:47.713" v="1310" actId="1076"/>
          <ac:grpSpMkLst>
            <pc:docMk/>
            <pc:sldMk cId="1723008925" sldId="2076136644"/>
            <ac:grpSpMk id="5" creationId="{095D5D7D-B72C-4197-ADE3-E884B37556FE}"/>
          </ac:grpSpMkLst>
        </pc:grpChg>
        <pc:graphicFrameChg chg="add mod modGraphic">
          <ac:chgData name="Renata Festa" userId="6f22df47-533b-4c2a-a3c1-7f9ad1d63e10" providerId="ADAL" clId="{7D997690-04A4-4675-83D7-2E1CC2ED1A4E}" dt="2020-03-24T12:57:15.270" v="1329" actId="14734"/>
          <ac:graphicFrameMkLst>
            <pc:docMk/>
            <pc:sldMk cId="1723008925" sldId="2076136644"/>
            <ac:graphicFrameMk id="8" creationId="{1A74F07C-F7BC-4826-80EC-A2B5476263CC}"/>
          </ac:graphicFrameMkLst>
        </pc:graphicFrameChg>
        <pc:picChg chg="add mod">
          <ac:chgData name="Renata Festa" userId="6f22df47-533b-4c2a-a3c1-7f9ad1d63e10" providerId="ADAL" clId="{7D997690-04A4-4675-83D7-2E1CC2ED1A4E}" dt="2020-03-24T12:56:34.118" v="1317" actId="1076"/>
          <ac:picMkLst>
            <pc:docMk/>
            <pc:sldMk cId="1723008925" sldId="2076136644"/>
            <ac:picMk id="10" creationId="{94BF0BA6-DC7B-45D6-8401-9EB656AB94D3}"/>
          </ac:picMkLst>
        </pc:picChg>
      </pc:sldChg>
      <pc:sldChg chg="addSp delSp modSp add mod">
        <pc:chgData name="Renata Festa" userId="6f22df47-533b-4c2a-a3c1-7f9ad1d63e10" providerId="ADAL" clId="{7D997690-04A4-4675-83D7-2E1CC2ED1A4E}" dt="2020-03-24T13:59:41.167" v="1621" actId="478"/>
        <pc:sldMkLst>
          <pc:docMk/>
          <pc:sldMk cId="2835470576" sldId="2076136645"/>
        </pc:sldMkLst>
        <pc:spChg chg="mod">
          <ac:chgData name="Renata Festa" userId="6f22df47-533b-4c2a-a3c1-7f9ad1d63e10" providerId="ADAL" clId="{7D997690-04A4-4675-83D7-2E1CC2ED1A4E}" dt="2020-03-24T12:57:56.090" v="1334" actId="20577"/>
          <ac:spMkLst>
            <pc:docMk/>
            <pc:sldMk cId="2835470576" sldId="2076136645"/>
            <ac:spMk id="2" creationId="{EB67312A-9819-43C6-8D84-D9136E6CFFCC}"/>
          </ac:spMkLst>
        </pc:spChg>
        <pc:spChg chg="del">
          <ac:chgData name="Renata Festa" userId="6f22df47-533b-4c2a-a3c1-7f9ad1d63e10" providerId="ADAL" clId="{7D997690-04A4-4675-83D7-2E1CC2ED1A4E}" dt="2020-03-24T13:59:41.167" v="1621" actId="478"/>
          <ac:spMkLst>
            <pc:docMk/>
            <pc:sldMk cId="2835470576" sldId="2076136645"/>
            <ac:spMk id="3" creationId="{F35E8CBB-5A7D-4DEF-BAF7-8DD5D042F9E0}"/>
          </ac:spMkLst>
        </pc:spChg>
        <pc:spChg chg="del mod">
          <ac:chgData name="Renata Festa" userId="6f22df47-533b-4c2a-a3c1-7f9ad1d63e10" providerId="ADAL" clId="{7D997690-04A4-4675-83D7-2E1CC2ED1A4E}" dt="2020-03-24T12:59:00.788" v="1383" actId="478"/>
          <ac:spMkLst>
            <pc:docMk/>
            <pc:sldMk cId="2835470576" sldId="2076136645"/>
            <ac:spMk id="4" creationId="{F3616A99-090F-45E1-9334-58D58B148205}"/>
          </ac:spMkLst>
        </pc:spChg>
        <pc:spChg chg="add mod">
          <ac:chgData name="Renata Festa" userId="6f22df47-533b-4c2a-a3c1-7f9ad1d63e10" providerId="ADAL" clId="{7D997690-04A4-4675-83D7-2E1CC2ED1A4E}" dt="2020-03-24T12:59:25.652" v="1389" actId="14100"/>
          <ac:spMkLst>
            <pc:docMk/>
            <pc:sldMk cId="2835470576" sldId="2076136645"/>
            <ac:spMk id="6" creationId="{E466DD75-8A7F-4686-B27A-FB3C6BEE4C2C}"/>
          </ac:spMkLst>
        </pc:spChg>
        <pc:graphicFrameChg chg="add mod modGraphic">
          <ac:chgData name="Renata Festa" userId="6f22df47-533b-4c2a-a3c1-7f9ad1d63e10" providerId="ADAL" clId="{7D997690-04A4-4675-83D7-2E1CC2ED1A4E}" dt="2020-03-24T12:58:33.538" v="1342" actId="14734"/>
          <ac:graphicFrameMkLst>
            <pc:docMk/>
            <pc:sldMk cId="2835470576" sldId="2076136645"/>
            <ac:graphicFrameMk id="5" creationId="{BB42184F-CA1B-4A7B-9844-D1A2357E0022}"/>
          </ac:graphicFrameMkLst>
        </pc:graphicFrameChg>
      </pc:sldChg>
      <pc:sldChg chg="addSp delSp modSp add mod addAnim delAnim modAnim">
        <pc:chgData name="Renata Festa" userId="6f22df47-533b-4c2a-a3c1-7f9ad1d63e10" providerId="ADAL" clId="{7D997690-04A4-4675-83D7-2E1CC2ED1A4E}" dt="2020-03-24T13:59:24.707" v="1615" actId="478"/>
        <pc:sldMkLst>
          <pc:docMk/>
          <pc:sldMk cId="364567982" sldId="2076136646"/>
        </pc:sldMkLst>
        <pc:spChg chg="add del mod">
          <ac:chgData name="Renata Festa" userId="6f22df47-533b-4c2a-a3c1-7f9ad1d63e10" providerId="ADAL" clId="{7D997690-04A4-4675-83D7-2E1CC2ED1A4E}" dt="2020-03-24T13:59:14.111" v="1613" actId="478"/>
          <ac:spMkLst>
            <pc:docMk/>
            <pc:sldMk cId="364567982" sldId="2076136646"/>
            <ac:spMk id="2" creationId="{EB67312A-9819-43C6-8D84-D9136E6CFFCC}"/>
          </ac:spMkLst>
        </pc:spChg>
        <pc:spChg chg="del">
          <ac:chgData name="Renata Festa" userId="6f22df47-533b-4c2a-a3c1-7f9ad1d63e10" providerId="ADAL" clId="{7D997690-04A4-4675-83D7-2E1CC2ED1A4E}" dt="2020-03-24T13:59:24.707" v="1615" actId="478"/>
          <ac:spMkLst>
            <pc:docMk/>
            <pc:sldMk cId="364567982" sldId="2076136646"/>
            <ac:spMk id="3" creationId="{F35E8CBB-5A7D-4DEF-BAF7-8DD5D042F9E0}"/>
          </ac:spMkLst>
        </pc:spChg>
        <pc:spChg chg="add del">
          <ac:chgData name="Renata Festa" userId="6f22df47-533b-4c2a-a3c1-7f9ad1d63e10" providerId="ADAL" clId="{7D997690-04A4-4675-83D7-2E1CC2ED1A4E}" dt="2020-03-24T13:59:22.941" v="1614" actId="478"/>
          <ac:spMkLst>
            <pc:docMk/>
            <pc:sldMk cId="364567982" sldId="2076136646"/>
            <ac:spMk id="4" creationId="{F3616A99-090F-45E1-9334-58D58B148205}"/>
          </ac:spMkLst>
        </pc:spChg>
        <pc:spChg chg="add del">
          <ac:chgData name="Renata Festa" userId="6f22df47-533b-4c2a-a3c1-7f9ad1d63e10" providerId="ADAL" clId="{7D997690-04A4-4675-83D7-2E1CC2ED1A4E}" dt="2020-03-24T13:10:47.461" v="1470"/>
          <ac:spMkLst>
            <pc:docMk/>
            <pc:sldMk cId="364567982" sldId="2076136646"/>
            <ac:spMk id="5" creationId="{D1E9115A-1C6D-450F-9B15-553FC324591A}"/>
          </ac:spMkLst>
        </pc:spChg>
        <pc:spChg chg="add del">
          <ac:chgData name="Renata Festa" userId="6f22df47-533b-4c2a-a3c1-7f9ad1d63e10" providerId="ADAL" clId="{7D997690-04A4-4675-83D7-2E1CC2ED1A4E}" dt="2020-03-24T13:10:47.461" v="1470"/>
          <ac:spMkLst>
            <pc:docMk/>
            <pc:sldMk cId="364567982" sldId="2076136646"/>
            <ac:spMk id="24" creationId="{DE0B31C3-96F1-4686-A373-1DA57DABAC9F}"/>
          </ac:spMkLst>
        </pc:spChg>
        <pc:spChg chg="add del">
          <ac:chgData name="Renata Festa" userId="6f22df47-533b-4c2a-a3c1-7f9ad1d63e10" providerId="ADAL" clId="{7D997690-04A4-4675-83D7-2E1CC2ED1A4E}" dt="2020-03-24T13:10:47.461" v="1470"/>
          <ac:spMkLst>
            <pc:docMk/>
            <pc:sldMk cId="364567982" sldId="2076136646"/>
            <ac:spMk id="25" creationId="{0F9D8D7D-B006-4BD7-9926-D82D948E3E3A}"/>
          </ac:spMkLst>
        </pc:spChg>
        <pc:spChg chg="add del">
          <ac:chgData name="Renata Festa" userId="6f22df47-533b-4c2a-a3c1-7f9ad1d63e10" providerId="ADAL" clId="{7D997690-04A4-4675-83D7-2E1CC2ED1A4E}" dt="2020-03-24T13:10:47.461" v="1470"/>
          <ac:spMkLst>
            <pc:docMk/>
            <pc:sldMk cId="364567982" sldId="2076136646"/>
            <ac:spMk id="26" creationId="{12FD1B0D-2FED-4C5E-985E-79AFD999643C}"/>
          </ac:spMkLst>
        </pc:spChg>
        <pc:spChg chg="add del">
          <ac:chgData name="Renata Festa" userId="6f22df47-533b-4c2a-a3c1-7f9ad1d63e10" providerId="ADAL" clId="{7D997690-04A4-4675-83D7-2E1CC2ED1A4E}" dt="2020-03-24T13:10:47.461" v="1470"/>
          <ac:spMkLst>
            <pc:docMk/>
            <pc:sldMk cId="364567982" sldId="2076136646"/>
            <ac:spMk id="29" creationId="{308C0E5E-9A95-49B5-9A0B-50F26E7B26FC}"/>
          </ac:spMkLst>
        </pc:spChg>
        <pc:spChg chg="add del">
          <ac:chgData name="Renata Festa" userId="6f22df47-533b-4c2a-a3c1-7f9ad1d63e10" providerId="ADAL" clId="{7D997690-04A4-4675-83D7-2E1CC2ED1A4E}" dt="2020-03-24T13:10:47.461" v="1470"/>
          <ac:spMkLst>
            <pc:docMk/>
            <pc:sldMk cId="364567982" sldId="2076136646"/>
            <ac:spMk id="30" creationId="{E6E3CCB6-0A19-49F8-8569-74AEB0B5F1EF}"/>
          </ac:spMkLst>
        </pc:spChg>
        <pc:spChg chg="add del">
          <ac:chgData name="Renata Festa" userId="6f22df47-533b-4c2a-a3c1-7f9ad1d63e10" providerId="ADAL" clId="{7D997690-04A4-4675-83D7-2E1CC2ED1A4E}" dt="2020-03-24T13:10:47.461" v="1470"/>
          <ac:spMkLst>
            <pc:docMk/>
            <pc:sldMk cId="364567982" sldId="2076136646"/>
            <ac:spMk id="31" creationId="{9B8CF00F-751F-4D32-BCFD-0F7C4DBD2E60}"/>
          </ac:spMkLst>
        </pc:spChg>
        <pc:spChg chg="add del">
          <ac:chgData name="Renata Festa" userId="6f22df47-533b-4c2a-a3c1-7f9ad1d63e10" providerId="ADAL" clId="{7D997690-04A4-4675-83D7-2E1CC2ED1A4E}" dt="2020-03-24T13:10:47.461" v="1470"/>
          <ac:spMkLst>
            <pc:docMk/>
            <pc:sldMk cId="364567982" sldId="2076136646"/>
            <ac:spMk id="32" creationId="{DFC081D9-9094-40DF-A461-183DFF55CEB2}"/>
          </ac:spMkLst>
        </pc:spChg>
        <pc:spChg chg="add del">
          <ac:chgData name="Renata Festa" userId="6f22df47-533b-4c2a-a3c1-7f9ad1d63e10" providerId="ADAL" clId="{7D997690-04A4-4675-83D7-2E1CC2ED1A4E}" dt="2020-03-24T13:10:47.461" v="1470"/>
          <ac:spMkLst>
            <pc:docMk/>
            <pc:sldMk cId="364567982" sldId="2076136646"/>
            <ac:spMk id="33" creationId="{07D0436A-6562-4286-8955-D9EF288D4248}"/>
          </ac:spMkLst>
        </pc:spChg>
        <pc:spChg chg="add del">
          <ac:chgData name="Renata Festa" userId="6f22df47-533b-4c2a-a3c1-7f9ad1d63e10" providerId="ADAL" clId="{7D997690-04A4-4675-83D7-2E1CC2ED1A4E}" dt="2020-03-24T13:10:47.461" v="1470"/>
          <ac:spMkLst>
            <pc:docMk/>
            <pc:sldMk cId="364567982" sldId="2076136646"/>
            <ac:spMk id="34" creationId="{366208F3-74DF-457D-A6CA-BEA018CB0CD6}"/>
          </ac:spMkLst>
        </pc:spChg>
        <pc:spChg chg="add del">
          <ac:chgData name="Renata Festa" userId="6f22df47-533b-4c2a-a3c1-7f9ad1d63e10" providerId="ADAL" clId="{7D997690-04A4-4675-83D7-2E1CC2ED1A4E}" dt="2020-03-24T13:10:47.461" v="1470"/>
          <ac:spMkLst>
            <pc:docMk/>
            <pc:sldMk cId="364567982" sldId="2076136646"/>
            <ac:spMk id="35" creationId="{4839175F-9C9F-41CB-9362-61D81F8BC754}"/>
          </ac:spMkLst>
        </pc:spChg>
        <pc:spChg chg="add del">
          <ac:chgData name="Renata Festa" userId="6f22df47-533b-4c2a-a3c1-7f9ad1d63e10" providerId="ADAL" clId="{7D997690-04A4-4675-83D7-2E1CC2ED1A4E}" dt="2020-03-24T13:10:47.461" v="1470"/>
          <ac:spMkLst>
            <pc:docMk/>
            <pc:sldMk cId="364567982" sldId="2076136646"/>
            <ac:spMk id="36" creationId="{DAD924E4-969F-4C90-AED9-FF07ED84275F}"/>
          </ac:spMkLst>
        </pc:spChg>
        <pc:spChg chg="add del">
          <ac:chgData name="Renata Festa" userId="6f22df47-533b-4c2a-a3c1-7f9ad1d63e10" providerId="ADAL" clId="{7D997690-04A4-4675-83D7-2E1CC2ED1A4E}" dt="2020-03-24T13:10:47.461" v="1470"/>
          <ac:spMkLst>
            <pc:docMk/>
            <pc:sldMk cId="364567982" sldId="2076136646"/>
            <ac:spMk id="37" creationId="{D5E455DF-D629-413F-A8EB-1481A2E00E8A}"/>
          </ac:spMkLst>
        </pc:spChg>
        <pc:spChg chg="add del">
          <ac:chgData name="Renata Festa" userId="6f22df47-533b-4c2a-a3c1-7f9ad1d63e10" providerId="ADAL" clId="{7D997690-04A4-4675-83D7-2E1CC2ED1A4E}" dt="2020-03-24T13:10:47.461" v="1470"/>
          <ac:spMkLst>
            <pc:docMk/>
            <pc:sldMk cId="364567982" sldId="2076136646"/>
            <ac:spMk id="38" creationId="{041C7577-A93E-4729-B9FB-82C2DDEC0F3F}"/>
          </ac:spMkLst>
        </pc:spChg>
        <pc:spChg chg="add del">
          <ac:chgData name="Renata Festa" userId="6f22df47-533b-4c2a-a3c1-7f9ad1d63e10" providerId="ADAL" clId="{7D997690-04A4-4675-83D7-2E1CC2ED1A4E}" dt="2020-03-24T13:10:47.461" v="1470"/>
          <ac:spMkLst>
            <pc:docMk/>
            <pc:sldMk cId="364567982" sldId="2076136646"/>
            <ac:spMk id="39" creationId="{56804F86-92B6-414E-8BD2-E60E7545D2EB}"/>
          </ac:spMkLst>
        </pc:spChg>
        <pc:spChg chg="add del">
          <ac:chgData name="Renata Festa" userId="6f22df47-533b-4c2a-a3c1-7f9ad1d63e10" providerId="ADAL" clId="{7D997690-04A4-4675-83D7-2E1CC2ED1A4E}" dt="2020-03-24T13:10:47.461" v="1470"/>
          <ac:spMkLst>
            <pc:docMk/>
            <pc:sldMk cId="364567982" sldId="2076136646"/>
            <ac:spMk id="40" creationId="{8931C5A9-2B1E-44EF-AAD3-43D99A61B491}"/>
          </ac:spMkLst>
        </pc:spChg>
        <pc:spChg chg="add del">
          <ac:chgData name="Renata Festa" userId="6f22df47-533b-4c2a-a3c1-7f9ad1d63e10" providerId="ADAL" clId="{7D997690-04A4-4675-83D7-2E1CC2ED1A4E}" dt="2020-03-24T13:10:47.461" v="1470"/>
          <ac:spMkLst>
            <pc:docMk/>
            <pc:sldMk cId="364567982" sldId="2076136646"/>
            <ac:spMk id="41" creationId="{78217458-A21B-4A39-8D0D-6D927E7E37F4}"/>
          </ac:spMkLst>
        </pc:spChg>
        <pc:spChg chg="add del">
          <ac:chgData name="Renata Festa" userId="6f22df47-533b-4c2a-a3c1-7f9ad1d63e10" providerId="ADAL" clId="{7D997690-04A4-4675-83D7-2E1CC2ED1A4E}" dt="2020-03-24T13:10:47.461" v="1470"/>
          <ac:spMkLst>
            <pc:docMk/>
            <pc:sldMk cId="364567982" sldId="2076136646"/>
            <ac:spMk id="42" creationId="{1B77EBA5-E8BF-4697-85A7-6EE3820E6795}"/>
          </ac:spMkLst>
        </pc:spChg>
        <pc:spChg chg="add del">
          <ac:chgData name="Renata Festa" userId="6f22df47-533b-4c2a-a3c1-7f9ad1d63e10" providerId="ADAL" clId="{7D997690-04A4-4675-83D7-2E1CC2ED1A4E}" dt="2020-03-24T13:10:47.461" v="1470"/>
          <ac:spMkLst>
            <pc:docMk/>
            <pc:sldMk cId="364567982" sldId="2076136646"/>
            <ac:spMk id="43" creationId="{F1CE8305-97D6-46F1-BACF-13F20C9B812F}"/>
          </ac:spMkLst>
        </pc:spChg>
        <pc:spChg chg="add del">
          <ac:chgData name="Renata Festa" userId="6f22df47-533b-4c2a-a3c1-7f9ad1d63e10" providerId="ADAL" clId="{7D997690-04A4-4675-83D7-2E1CC2ED1A4E}" dt="2020-03-24T13:10:47.461" v="1470"/>
          <ac:spMkLst>
            <pc:docMk/>
            <pc:sldMk cId="364567982" sldId="2076136646"/>
            <ac:spMk id="45" creationId="{9B2349E4-65E0-4C4A-94FC-260E53FBD41B}"/>
          </ac:spMkLst>
        </pc:spChg>
        <pc:spChg chg="add del">
          <ac:chgData name="Renata Festa" userId="6f22df47-533b-4c2a-a3c1-7f9ad1d63e10" providerId="ADAL" clId="{7D997690-04A4-4675-83D7-2E1CC2ED1A4E}" dt="2020-03-24T13:10:47.461" v="1470"/>
          <ac:spMkLst>
            <pc:docMk/>
            <pc:sldMk cId="364567982" sldId="2076136646"/>
            <ac:spMk id="46" creationId="{6333D1AB-E59E-4DB6-90D7-DEAF6B3EB29D}"/>
          </ac:spMkLst>
        </pc:spChg>
        <pc:spChg chg="add del">
          <ac:chgData name="Renata Festa" userId="6f22df47-533b-4c2a-a3c1-7f9ad1d63e10" providerId="ADAL" clId="{7D997690-04A4-4675-83D7-2E1CC2ED1A4E}" dt="2020-03-24T13:10:47.461" v="1470"/>
          <ac:spMkLst>
            <pc:docMk/>
            <pc:sldMk cId="364567982" sldId="2076136646"/>
            <ac:spMk id="47" creationId="{934DD5DF-486D-4E90-A831-270710D954D6}"/>
          </ac:spMkLst>
        </pc:spChg>
        <pc:spChg chg="add del">
          <ac:chgData name="Renata Festa" userId="6f22df47-533b-4c2a-a3c1-7f9ad1d63e10" providerId="ADAL" clId="{7D997690-04A4-4675-83D7-2E1CC2ED1A4E}" dt="2020-03-24T13:10:47.461" v="1470"/>
          <ac:spMkLst>
            <pc:docMk/>
            <pc:sldMk cId="364567982" sldId="2076136646"/>
            <ac:spMk id="48" creationId="{8113F4D3-0896-47F5-9A41-BD573840074C}"/>
          </ac:spMkLst>
        </pc:spChg>
        <pc:spChg chg="add del">
          <ac:chgData name="Renata Festa" userId="6f22df47-533b-4c2a-a3c1-7f9ad1d63e10" providerId="ADAL" clId="{7D997690-04A4-4675-83D7-2E1CC2ED1A4E}" dt="2020-03-24T13:10:47.461" v="1470"/>
          <ac:spMkLst>
            <pc:docMk/>
            <pc:sldMk cId="364567982" sldId="2076136646"/>
            <ac:spMk id="50" creationId="{DF96AE6F-D94F-40FA-AB08-B86DC5353A36}"/>
          </ac:spMkLst>
        </pc:spChg>
        <pc:spChg chg="add del">
          <ac:chgData name="Renata Festa" userId="6f22df47-533b-4c2a-a3c1-7f9ad1d63e10" providerId="ADAL" clId="{7D997690-04A4-4675-83D7-2E1CC2ED1A4E}" dt="2020-03-24T13:10:47.461" v="1470"/>
          <ac:spMkLst>
            <pc:docMk/>
            <pc:sldMk cId="364567982" sldId="2076136646"/>
            <ac:spMk id="51" creationId="{C2903CF4-F95B-48FF-BF5B-86672FC97BF7}"/>
          </ac:spMkLst>
        </pc:spChg>
        <pc:spChg chg="add del">
          <ac:chgData name="Renata Festa" userId="6f22df47-533b-4c2a-a3c1-7f9ad1d63e10" providerId="ADAL" clId="{7D997690-04A4-4675-83D7-2E1CC2ED1A4E}" dt="2020-03-24T13:10:47.461" v="1470"/>
          <ac:spMkLst>
            <pc:docMk/>
            <pc:sldMk cId="364567982" sldId="2076136646"/>
            <ac:spMk id="55" creationId="{7D15EF57-418E-400A-BA25-90B87435F4A0}"/>
          </ac:spMkLst>
        </pc:spChg>
        <pc:spChg chg="add del">
          <ac:chgData name="Renata Festa" userId="6f22df47-533b-4c2a-a3c1-7f9ad1d63e10" providerId="ADAL" clId="{7D997690-04A4-4675-83D7-2E1CC2ED1A4E}" dt="2020-03-24T13:10:47.461" v="1470"/>
          <ac:spMkLst>
            <pc:docMk/>
            <pc:sldMk cId="364567982" sldId="2076136646"/>
            <ac:spMk id="57" creationId="{5703C273-8E13-4F50-A9FA-C1363103412A}"/>
          </ac:spMkLst>
        </pc:spChg>
        <pc:spChg chg="add del">
          <ac:chgData name="Renata Festa" userId="6f22df47-533b-4c2a-a3c1-7f9ad1d63e10" providerId="ADAL" clId="{7D997690-04A4-4675-83D7-2E1CC2ED1A4E}" dt="2020-03-24T13:10:47.461" v="1470"/>
          <ac:spMkLst>
            <pc:docMk/>
            <pc:sldMk cId="364567982" sldId="2076136646"/>
            <ac:spMk id="70" creationId="{5271243E-F91A-4109-BF4E-BCC2425DEF85}"/>
          </ac:spMkLst>
        </pc:spChg>
        <pc:spChg chg="add del">
          <ac:chgData name="Renata Festa" userId="6f22df47-533b-4c2a-a3c1-7f9ad1d63e10" providerId="ADAL" clId="{7D997690-04A4-4675-83D7-2E1CC2ED1A4E}" dt="2020-03-24T13:10:47.461" v="1470"/>
          <ac:spMkLst>
            <pc:docMk/>
            <pc:sldMk cId="364567982" sldId="2076136646"/>
            <ac:spMk id="71" creationId="{73A7CFFC-E464-4DE6-BBC6-150D33A83176}"/>
          </ac:spMkLst>
        </pc:spChg>
        <pc:spChg chg="add del">
          <ac:chgData name="Renata Festa" userId="6f22df47-533b-4c2a-a3c1-7f9ad1d63e10" providerId="ADAL" clId="{7D997690-04A4-4675-83D7-2E1CC2ED1A4E}" dt="2020-03-24T13:10:47.461" v="1470"/>
          <ac:spMkLst>
            <pc:docMk/>
            <pc:sldMk cId="364567982" sldId="2076136646"/>
            <ac:spMk id="103" creationId="{F7FFD50E-C26D-417B-A97B-46FD52D89978}"/>
          </ac:spMkLst>
        </pc:spChg>
        <pc:spChg chg="add del">
          <ac:chgData name="Renata Festa" userId="6f22df47-533b-4c2a-a3c1-7f9ad1d63e10" providerId="ADAL" clId="{7D997690-04A4-4675-83D7-2E1CC2ED1A4E}" dt="2020-03-24T13:10:47.461" v="1470"/>
          <ac:spMkLst>
            <pc:docMk/>
            <pc:sldMk cId="364567982" sldId="2076136646"/>
            <ac:spMk id="104" creationId="{E7845C4E-8F63-45BC-80A4-91BBD4BC623C}"/>
          </ac:spMkLst>
        </pc:spChg>
        <pc:spChg chg="add del">
          <ac:chgData name="Renata Festa" userId="6f22df47-533b-4c2a-a3c1-7f9ad1d63e10" providerId="ADAL" clId="{7D997690-04A4-4675-83D7-2E1CC2ED1A4E}" dt="2020-03-24T13:10:47.461" v="1470"/>
          <ac:spMkLst>
            <pc:docMk/>
            <pc:sldMk cId="364567982" sldId="2076136646"/>
            <ac:spMk id="117" creationId="{4470F5E5-34FC-4CAF-9B3D-F98128F76963}"/>
          </ac:spMkLst>
        </pc:spChg>
        <pc:spChg chg="add del">
          <ac:chgData name="Renata Festa" userId="6f22df47-533b-4c2a-a3c1-7f9ad1d63e10" providerId="ADAL" clId="{7D997690-04A4-4675-83D7-2E1CC2ED1A4E}" dt="2020-03-24T13:10:47.461" v="1470"/>
          <ac:spMkLst>
            <pc:docMk/>
            <pc:sldMk cId="364567982" sldId="2076136646"/>
            <ac:spMk id="118" creationId="{A337CD43-46D9-4307-8C09-BAC908A0717A}"/>
          </ac:spMkLst>
        </pc:spChg>
        <pc:spChg chg="add del">
          <ac:chgData name="Renata Festa" userId="6f22df47-533b-4c2a-a3c1-7f9ad1d63e10" providerId="ADAL" clId="{7D997690-04A4-4675-83D7-2E1CC2ED1A4E}" dt="2020-03-24T13:10:47.461" v="1470"/>
          <ac:spMkLst>
            <pc:docMk/>
            <pc:sldMk cId="364567982" sldId="2076136646"/>
            <ac:spMk id="119" creationId="{68E82E44-3803-43C7-87CE-6B0BF7AC0E03}"/>
          </ac:spMkLst>
        </pc:spChg>
        <pc:spChg chg="add del">
          <ac:chgData name="Renata Festa" userId="6f22df47-533b-4c2a-a3c1-7f9ad1d63e10" providerId="ADAL" clId="{7D997690-04A4-4675-83D7-2E1CC2ED1A4E}" dt="2020-03-24T13:10:47.461" v="1470"/>
          <ac:spMkLst>
            <pc:docMk/>
            <pc:sldMk cId="364567982" sldId="2076136646"/>
            <ac:spMk id="120" creationId="{CB842B47-4507-4074-96C5-B1106BAE9B3D}"/>
          </ac:spMkLst>
        </pc:spChg>
        <pc:spChg chg="add del">
          <ac:chgData name="Renata Festa" userId="6f22df47-533b-4c2a-a3c1-7f9ad1d63e10" providerId="ADAL" clId="{7D997690-04A4-4675-83D7-2E1CC2ED1A4E}" dt="2020-03-24T13:10:47.461" v="1470"/>
          <ac:spMkLst>
            <pc:docMk/>
            <pc:sldMk cId="364567982" sldId="2076136646"/>
            <ac:spMk id="121" creationId="{34452C2D-E427-4D91-B569-60F2C3EA80A1}"/>
          </ac:spMkLst>
        </pc:spChg>
        <pc:spChg chg="add del">
          <ac:chgData name="Renata Festa" userId="6f22df47-533b-4c2a-a3c1-7f9ad1d63e10" providerId="ADAL" clId="{7D997690-04A4-4675-83D7-2E1CC2ED1A4E}" dt="2020-03-24T13:10:47.461" v="1470"/>
          <ac:spMkLst>
            <pc:docMk/>
            <pc:sldMk cId="364567982" sldId="2076136646"/>
            <ac:spMk id="122" creationId="{491623AF-E7AC-483C-94DB-185DBDF97D2F}"/>
          </ac:spMkLst>
        </pc:spChg>
        <pc:spChg chg="add del">
          <ac:chgData name="Renata Festa" userId="6f22df47-533b-4c2a-a3c1-7f9ad1d63e10" providerId="ADAL" clId="{7D997690-04A4-4675-83D7-2E1CC2ED1A4E}" dt="2020-03-24T13:10:47.461" v="1470"/>
          <ac:spMkLst>
            <pc:docMk/>
            <pc:sldMk cId="364567982" sldId="2076136646"/>
            <ac:spMk id="123" creationId="{3A6618FA-6EB0-40EC-AEF0-99DE8184F274}"/>
          </ac:spMkLst>
        </pc:spChg>
        <pc:spChg chg="add del">
          <ac:chgData name="Renata Festa" userId="6f22df47-533b-4c2a-a3c1-7f9ad1d63e10" providerId="ADAL" clId="{7D997690-04A4-4675-83D7-2E1CC2ED1A4E}" dt="2020-03-24T13:10:47.461" v="1470"/>
          <ac:spMkLst>
            <pc:docMk/>
            <pc:sldMk cId="364567982" sldId="2076136646"/>
            <ac:spMk id="124" creationId="{15BC1D56-8AC6-4A95-B2CE-7C0F0B565F2A}"/>
          </ac:spMkLst>
        </pc:spChg>
        <pc:spChg chg="add del">
          <ac:chgData name="Renata Festa" userId="6f22df47-533b-4c2a-a3c1-7f9ad1d63e10" providerId="ADAL" clId="{7D997690-04A4-4675-83D7-2E1CC2ED1A4E}" dt="2020-03-24T13:10:47.461" v="1470"/>
          <ac:spMkLst>
            <pc:docMk/>
            <pc:sldMk cId="364567982" sldId="2076136646"/>
            <ac:spMk id="125" creationId="{DB51155B-F58E-4B22-890E-B643F50E5378}"/>
          </ac:spMkLst>
        </pc:spChg>
        <pc:spChg chg="add del">
          <ac:chgData name="Renata Festa" userId="6f22df47-533b-4c2a-a3c1-7f9ad1d63e10" providerId="ADAL" clId="{7D997690-04A4-4675-83D7-2E1CC2ED1A4E}" dt="2020-03-24T13:10:47.461" v="1470"/>
          <ac:spMkLst>
            <pc:docMk/>
            <pc:sldMk cId="364567982" sldId="2076136646"/>
            <ac:spMk id="126" creationId="{90A07550-DF77-4FAF-A14A-FDA9E51EF0E8}"/>
          </ac:spMkLst>
        </pc:spChg>
        <pc:spChg chg="add del">
          <ac:chgData name="Renata Festa" userId="6f22df47-533b-4c2a-a3c1-7f9ad1d63e10" providerId="ADAL" clId="{7D997690-04A4-4675-83D7-2E1CC2ED1A4E}" dt="2020-03-24T13:10:47.461" v="1470"/>
          <ac:spMkLst>
            <pc:docMk/>
            <pc:sldMk cId="364567982" sldId="2076136646"/>
            <ac:spMk id="127" creationId="{E3977F74-5AF1-44F4-9F63-7BC6294A1C68}"/>
          </ac:spMkLst>
        </pc:spChg>
        <pc:spChg chg="add del">
          <ac:chgData name="Renata Festa" userId="6f22df47-533b-4c2a-a3c1-7f9ad1d63e10" providerId="ADAL" clId="{7D997690-04A4-4675-83D7-2E1CC2ED1A4E}" dt="2020-03-24T13:10:47.461" v="1470"/>
          <ac:spMkLst>
            <pc:docMk/>
            <pc:sldMk cId="364567982" sldId="2076136646"/>
            <ac:spMk id="128" creationId="{248DF8E3-5CAE-4920-817B-9313B195B2A9}"/>
          </ac:spMkLst>
        </pc:spChg>
        <pc:spChg chg="add del">
          <ac:chgData name="Renata Festa" userId="6f22df47-533b-4c2a-a3c1-7f9ad1d63e10" providerId="ADAL" clId="{7D997690-04A4-4675-83D7-2E1CC2ED1A4E}" dt="2020-03-24T13:10:47.461" v="1470"/>
          <ac:spMkLst>
            <pc:docMk/>
            <pc:sldMk cId="364567982" sldId="2076136646"/>
            <ac:spMk id="130" creationId="{56DC55FC-9AD1-4F11-B3FE-E15E3DF9845C}"/>
          </ac:spMkLst>
        </pc:spChg>
        <pc:spChg chg="add del">
          <ac:chgData name="Renata Festa" userId="6f22df47-533b-4c2a-a3c1-7f9ad1d63e10" providerId="ADAL" clId="{7D997690-04A4-4675-83D7-2E1CC2ED1A4E}" dt="2020-03-24T13:10:47.461" v="1470"/>
          <ac:spMkLst>
            <pc:docMk/>
            <pc:sldMk cId="364567982" sldId="2076136646"/>
            <ac:spMk id="131" creationId="{15A015B0-7025-4C16-AC04-DA6DE0FB78E4}"/>
          </ac:spMkLst>
        </pc:spChg>
        <pc:spChg chg="add del">
          <ac:chgData name="Renata Festa" userId="6f22df47-533b-4c2a-a3c1-7f9ad1d63e10" providerId="ADAL" clId="{7D997690-04A4-4675-83D7-2E1CC2ED1A4E}" dt="2020-03-24T13:10:47.461" v="1470"/>
          <ac:spMkLst>
            <pc:docMk/>
            <pc:sldMk cId="364567982" sldId="2076136646"/>
            <ac:spMk id="133" creationId="{70226032-B4D9-4EC7-AC18-E5BC109DD5D3}"/>
          </ac:spMkLst>
        </pc:spChg>
        <pc:spChg chg="add mod">
          <ac:chgData name="Renata Festa" userId="6f22df47-533b-4c2a-a3c1-7f9ad1d63e10" providerId="ADAL" clId="{7D997690-04A4-4675-83D7-2E1CC2ED1A4E}" dt="2020-03-24T13:53:49.796" v="1480" actId="1036"/>
          <ac:spMkLst>
            <pc:docMk/>
            <pc:sldMk cId="364567982" sldId="2076136646"/>
            <ac:spMk id="134" creationId="{AC4E1CE2-910C-40F1-8997-6EE486EBD0E2}"/>
          </ac:spMkLst>
        </pc:spChg>
        <pc:spChg chg="add mod">
          <ac:chgData name="Renata Festa" userId="6f22df47-533b-4c2a-a3c1-7f9ad1d63e10" providerId="ADAL" clId="{7D997690-04A4-4675-83D7-2E1CC2ED1A4E}" dt="2020-03-24T13:53:49.796" v="1480" actId="1036"/>
          <ac:spMkLst>
            <pc:docMk/>
            <pc:sldMk cId="364567982" sldId="2076136646"/>
            <ac:spMk id="153" creationId="{99CFDC2A-1D81-48F0-976A-81F1C3497946}"/>
          </ac:spMkLst>
        </pc:spChg>
        <pc:spChg chg="add mod">
          <ac:chgData name="Renata Festa" userId="6f22df47-533b-4c2a-a3c1-7f9ad1d63e10" providerId="ADAL" clId="{7D997690-04A4-4675-83D7-2E1CC2ED1A4E}" dt="2020-03-24T13:53:49.796" v="1480" actId="1036"/>
          <ac:spMkLst>
            <pc:docMk/>
            <pc:sldMk cId="364567982" sldId="2076136646"/>
            <ac:spMk id="154" creationId="{71690863-7997-4886-9792-3D547C0E4601}"/>
          </ac:spMkLst>
        </pc:spChg>
        <pc:spChg chg="add mod">
          <ac:chgData name="Renata Festa" userId="6f22df47-533b-4c2a-a3c1-7f9ad1d63e10" providerId="ADAL" clId="{7D997690-04A4-4675-83D7-2E1CC2ED1A4E}" dt="2020-03-24T13:53:49.796" v="1480" actId="1036"/>
          <ac:spMkLst>
            <pc:docMk/>
            <pc:sldMk cId="364567982" sldId="2076136646"/>
            <ac:spMk id="155" creationId="{0DF3845C-0726-42EB-9635-63F1EB097733}"/>
          </ac:spMkLst>
        </pc:spChg>
        <pc:spChg chg="add mod">
          <ac:chgData name="Renata Festa" userId="6f22df47-533b-4c2a-a3c1-7f9ad1d63e10" providerId="ADAL" clId="{7D997690-04A4-4675-83D7-2E1CC2ED1A4E}" dt="2020-03-24T13:53:49.796" v="1480" actId="1036"/>
          <ac:spMkLst>
            <pc:docMk/>
            <pc:sldMk cId="364567982" sldId="2076136646"/>
            <ac:spMk id="158" creationId="{197D3D71-0CC9-441C-ACFA-7361FB4AC4C8}"/>
          </ac:spMkLst>
        </pc:spChg>
        <pc:spChg chg="add mod">
          <ac:chgData name="Renata Festa" userId="6f22df47-533b-4c2a-a3c1-7f9ad1d63e10" providerId="ADAL" clId="{7D997690-04A4-4675-83D7-2E1CC2ED1A4E}" dt="2020-03-24T13:53:49.796" v="1480" actId="1036"/>
          <ac:spMkLst>
            <pc:docMk/>
            <pc:sldMk cId="364567982" sldId="2076136646"/>
            <ac:spMk id="159" creationId="{BD0F7BAA-6D34-4608-8E04-B01B871E95EB}"/>
          </ac:spMkLst>
        </pc:spChg>
        <pc:spChg chg="add mod">
          <ac:chgData name="Renata Festa" userId="6f22df47-533b-4c2a-a3c1-7f9ad1d63e10" providerId="ADAL" clId="{7D997690-04A4-4675-83D7-2E1CC2ED1A4E}" dt="2020-03-24T13:53:49.796" v="1480" actId="1036"/>
          <ac:spMkLst>
            <pc:docMk/>
            <pc:sldMk cId="364567982" sldId="2076136646"/>
            <ac:spMk id="160" creationId="{1937E76C-BC68-43E2-B21A-52330483BBF1}"/>
          </ac:spMkLst>
        </pc:spChg>
        <pc:spChg chg="add mod">
          <ac:chgData name="Renata Festa" userId="6f22df47-533b-4c2a-a3c1-7f9ad1d63e10" providerId="ADAL" clId="{7D997690-04A4-4675-83D7-2E1CC2ED1A4E}" dt="2020-03-24T13:53:49.796" v="1480" actId="1036"/>
          <ac:spMkLst>
            <pc:docMk/>
            <pc:sldMk cId="364567982" sldId="2076136646"/>
            <ac:spMk id="161" creationId="{ACAC5076-E617-43F8-8FB5-B411EB28B6E7}"/>
          </ac:spMkLst>
        </pc:spChg>
        <pc:spChg chg="add mod">
          <ac:chgData name="Renata Festa" userId="6f22df47-533b-4c2a-a3c1-7f9ad1d63e10" providerId="ADAL" clId="{7D997690-04A4-4675-83D7-2E1CC2ED1A4E}" dt="2020-03-24T13:53:49.796" v="1480" actId="1036"/>
          <ac:spMkLst>
            <pc:docMk/>
            <pc:sldMk cId="364567982" sldId="2076136646"/>
            <ac:spMk id="162" creationId="{B41F5780-F70C-411E-9BAD-223B77AD4042}"/>
          </ac:spMkLst>
        </pc:spChg>
        <pc:spChg chg="add mod">
          <ac:chgData name="Renata Festa" userId="6f22df47-533b-4c2a-a3c1-7f9ad1d63e10" providerId="ADAL" clId="{7D997690-04A4-4675-83D7-2E1CC2ED1A4E}" dt="2020-03-24T13:53:49.796" v="1480" actId="1036"/>
          <ac:spMkLst>
            <pc:docMk/>
            <pc:sldMk cId="364567982" sldId="2076136646"/>
            <ac:spMk id="163" creationId="{0F056C97-B9D0-4972-A2C9-1A2E88F55C42}"/>
          </ac:spMkLst>
        </pc:spChg>
        <pc:spChg chg="add mod">
          <ac:chgData name="Renata Festa" userId="6f22df47-533b-4c2a-a3c1-7f9ad1d63e10" providerId="ADAL" clId="{7D997690-04A4-4675-83D7-2E1CC2ED1A4E}" dt="2020-03-24T13:53:49.796" v="1480" actId="1036"/>
          <ac:spMkLst>
            <pc:docMk/>
            <pc:sldMk cId="364567982" sldId="2076136646"/>
            <ac:spMk id="164" creationId="{B8833B24-B51A-4A84-84FF-E1B345FB7B37}"/>
          </ac:spMkLst>
        </pc:spChg>
        <pc:spChg chg="add mod">
          <ac:chgData name="Renata Festa" userId="6f22df47-533b-4c2a-a3c1-7f9ad1d63e10" providerId="ADAL" clId="{7D997690-04A4-4675-83D7-2E1CC2ED1A4E}" dt="2020-03-24T13:53:49.796" v="1480" actId="1036"/>
          <ac:spMkLst>
            <pc:docMk/>
            <pc:sldMk cId="364567982" sldId="2076136646"/>
            <ac:spMk id="165" creationId="{A468A9F7-C7C4-438D-8746-193F7A026AC5}"/>
          </ac:spMkLst>
        </pc:spChg>
        <pc:spChg chg="add mod">
          <ac:chgData name="Renata Festa" userId="6f22df47-533b-4c2a-a3c1-7f9ad1d63e10" providerId="ADAL" clId="{7D997690-04A4-4675-83D7-2E1CC2ED1A4E}" dt="2020-03-24T13:53:49.796" v="1480" actId="1036"/>
          <ac:spMkLst>
            <pc:docMk/>
            <pc:sldMk cId="364567982" sldId="2076136646"/>
            <ac:spMk id="166" creationId="{37761600-248D-4780-9C10-3720460F2AC9}"/>
          </ac:spMkLst>
        </pc:spChg>
        <pc:spChg chg="add mod">
          <ac:chgData name="Renata Festa" userId="6f22df47-533b-4c2a-a3c1-7f9ad1d63e10" providerId="ADAL" clId="{7D997690-04A4-4675-83D7-2E1CC2ED1A4E}" dt="2020-03-24T13:53:49.796" v="1480" actId="1036"/>
          <ac:spMkLst>
            <pc:docMk/>
            <pc:sldMk cId="364567982" sldId="2076136646"/>
            <ac:spMk id="167" creationId="{AE212668-53F9-45FB-B603-0E889517E75B}"/>
          </ac:spMkLst>
        </pc:spChg>
        <pc:spChg chg="add mod">
          <ac:chgData name="Renata Festa" userId="6f22df47-533b-4c2a-a3c1-7f9ad1d63e10" providerId="ADAL" clId="{7D997690-04A4-4675-83D7-2E1CC2ED1A4E}" dt="2020-03-24T13:53:49.796" v="1480" actId="1036"/>
          <ac:spMkLst>
            <pc:docMk/>
            <pc:sldMk cId="364567982" sldId="2076136646"/>
            <ac:spMk id="168" creationId="{44C56C4E-FA9A-4B33-AC0B-BC04BFC028AB}"/>
          </ac:spMkLst>
        </pc:spChg>
        <pc:spChg chg="add mod">
          <ac:chgData name="Renata Festa" userId="6f22df47-533b-4c2a-a3c1-7f9ad1d63e10" providerId="ADAL" clId="{7D997690-04A4-4675-83D7-2E1CC2ED1A4E}" dt="2020-03-24T13:53:49.796" v="1480" actId="1036"/>
          <ac:spMkLst>
            <pc:docMk/>
            <pc:sldMk cId="364567982" sldId="2076136646"/>
            <ac:spMk id="169" creationId="{237AFDB3-115B-4F0C-AB7D-C6BB9A98BA83}"/>
          </ac:spMkLst>
        </pc:spChg>
        <pc:spChg chg="add mod">
          <ac:chgData name="Renata Festa" userId="6f22df47-533b-4c2a-a3c1-7f9ad1d63e10" providerId="ADAL" clId="{7D997690-04A4-4675-83D7-2E1CC2ED1A4E}" dt="2020-03-24T13:53:49.796" v="1480" actId="1036"/>
          <ac:spMkLst>
            <pc:docMk/>
            <pc:sldMk cId="364567982" sldId="2076136646"/>
            <ac:spMk id="170" creationId="{8DA0DC0D-7134-4A2D-8B9F-A1467B7935FA}"/>
          </ac:spMkLst>
        </pc:spChg>
        <pc:spChg chg="add mod">
          <ac:chgData name="Renata Festa" userId="6f22df47-533b-4c2a-a3c1-7f9ad1d63e10" providerId="ADAL" clId="{7D997690-04A4-4675-83D7-2E1CC2ED1A4E}" dt="2020-03-24T13:53:49.796" v="1480" actId="1036"/>
          <ac:spMkLst>
            <pc:docMk/>
            <pc:sldMk cId="364567982" sldId="2076136646"/>
            <ac:spMk id="171" creationId="{5FC66A28-DC49-46C1-BC5B-9E14CCDB87CA}"/>
          </ac:spMkLst>
        </pc:spChg>
        <pc:spChg chg="add mod">
          <ac:chgData name="Renata Festa" userId="6f22df47-533b-4c2a-a3c1-7f9ad1d63e10" providerId="ADAL" clId="{7D997690-04A4-4675-83D7-2E1CC2ED1A4E}" dt="2020-03-24T13:53:49.796" v="1480" actId="1036"/>
          <ac:spMkLst>
            <pc:docMk/>
            <pc:sldMk cId="364567982" sldId="2076136646"/>
            <ac:spMk id="172" creationId="{0C075902-3E80-4E88-939D-009CBFC19DEF}"/>
          </ac:spMkLst>
        </pc:spChg>
        <pc:spChg chg="add mod">
          <ac:chgData name="Renata Festa" userId="6f22df47-533b-4c2a-a3c1-7f9ad1d63e10" providerId="ADAL" clId="{7D997690-04A4-4675-83D7-2E1CC2ED1A4E}" dt="2020-03-24T13:53:49.796" v="1480" actId="1036"/>
          <ac:spMkLst>
            <pc:docMk/>
            <pc:sldMk cId="364567982" sldId="2076136646"/>
            <ac:spMk id="174" creationId="{DC1F0684-8912-48CC-B03E-BFD7ED2684FE}"/>
          </ac:spMkLst>
        </pc:spChg>
        <pc:spChg chg="add mod">
          <ac:chgData name="Renata Festa" userId="6f22df47-533b-4c2a-a3c1-7f9ad1d63e10" providerId="ADAL" clId="{7D997690-04A4-4675-83D7-2E1CC2ED1A4E}" dt="2020-03-24T13:53:49.796" v="1480" actId="1036"/>
          <ac:spMkLst>
            <pc:docMk/>
            <pc:sldMk cId="364567982" sldId="2076136646"/>
            <ac:spMk id="175" creationId="{4F5FF909-5AE6-4C09-9633-5A65C248BA14}"/>
          </ac:spMkLst>
        </pc:spChg>
        <pc:spChg chg="add mod">
          <ac:chgData name="Renata Festa" userId="6f22df47-533b-4c2a-a3c1-7f9ad1d63e10" providerId="ADAL" clId="{7D997690-04A4-4675-83D7-2E1CC2ED1A4E}" dt="2020-03-24T13:53:49.796" v="1480" actId="1036"/>
          <ac:spMkLst>
            <pc:docMk/>
            <pc:sldMk cId="364567982" sldId="2076136646"/>
            <ac:spMk id="176" creationId="{BDF23CBD-ED74-490F-8A17-338E8A85EFAA}"/>
          </ac:spMkLst>
        </pc:spChg>
        <pc:spChg chg="add mod">
          <ac:chgData name="Renata Festa" userId="6f22df47-533b-4c2a-a3c1-7f9ad1d63e10" providerId="ADAL" clId="{7D997690-04A4-4675-83D7-2E1CC2ED1A4E}" dt="2020-03-24T13:53:49.796" v="1480" actId="1036"/>
          <ac:spMkLst>
            <pc:docMk/>
            <pc:sldMk cId="364567982" sldId="2076136646"/>
            <ac:spMk id="177" creationId="{57B8CB74-5690-4B17-B008-0A6FA889E2B0}"/>
          </ac:spMkLst>
        </pc:spChg>
        <pc:spChg chg="add mod">
          <ac:chgData name="Renata Festa" userId="6f22df47-533b-4c2a-a3c1-7f9ad1d63e10" providerId="ADAL" clId="{7D997690-04A4-4675-83D7-2E1CC2ED1A4E}" dt="2020-03-24T13:53:49.796" v="1480" actId="1036"/>
          <ac:spMkLst>
            <pc:docMk/>
            <pc:sldMk cId="364567982" sldId="2076136646"/>
            <ac:spMk id="179" creationId="{B47F0EA0-3C0B-4EDA-864B-9424B2C1F180}"/>
          </ac:spMkLst>
        </pc:spChg>
        <pc:spChg chg="add mod">
          <ac:chgData name="Renata Festa" userId="6f22df47-533b-4c2a-a3c1-7f9ad1d63e10" providerId="ADAL" clId="{7D997690-04A4-4675-83D7-2E1CC2ED1A4E}" dt="2020-03-24T13:53:49.796" v="1480" actId="1036"/>
          <ac:spMkLst>
            <pc:docMk/>
            <pc:sldMk cId="364567982" sldId="2076136646"/>
            <ac:spMk id="180" creationId="{72A983A6-28E4-4654-9478-7252A21BCE4C}"/>
          </ac:spMkLst>
        </pc:spChg>
        <pc:spChg chg="add mod">
          <ac:chgData name="Renata Festa" userId="6f22df47-533b-4c2a-a3c1-7f9ad1d63e10" providerId="ADAL" clId="{7D997690-04A4-4675-83D7-2E1CC2ED1A4E}" dt="2020-03-24T13:53:49.796" v="1480" actId="1036"/>
          <ac:spMkLst>
            <pc:docMk/>
            <pc:sldMk cId="364567982" sldId="2076136646"/>
            <ac:spMk id="184" creationId="{753628C1-EC0E-4636-9923-A19301B90257}"/>
          </ac:spMkLst>
        </pc:spChg>
        <pc:spChg chg="add mod">
          <ac:chgData name="Renata Festa" userId="6f22df47-533b-4c2a-a3c1-7f9ad1d63e10" providerId="ADAL" clId="{7D997690-04A4-4675-83D7-2E1CC2ED1A4E}" dt="2020-03-24T13:53:49.796" v="1480" actId="1036"/>
          <ac:spMkLst>
            <pc:docMk/>
            <pc:sldMk cId="364567982" sldId="2076136646"/>
            <ac:spMk id="186" creationId="{28CD842E-EE71-4E3D-9087-2F08FE0C5A1B}"/>
          </ac:spMkLst>
        </pc:spChg>
        <pc:spChg chg="add mod">
          <ac:chgData name="Renata Festa" userId="6f22df47-533b-4c2a-a3c1-7f9ad1d63e10" providerId="ADAL" clId="{7D997690-04A4-4675-83D7-2E1CC2ED1A4E}" dt="2020-03-24T13:53:49.796" v="1480" actId="1036"/>
          <ac:spMkLst>
            <pc:docMk/>
            <pc:sldMk cId="364567982" sldId="2076136646"/>
            <ac:spMk id="199" creationId="{2718DCEC-5104-4925-80FA-AA27F893F8D5}"/>
          </ac:spMkLst>
        </pc:spChg>
        <pc:spChg chg="add mod">
          <ac:chgData name="Renata Festa" userId="6f22df47-533b-4c2a-a3c1-7f9ad1d63e10" providerId="ADAL" clId="{7D997690-04A4-4675-83D7-2E1CC2ED1A4E}" dt="2020-03-24T13:53:49.796" v="1480" actId="1036"/>
          <ac:spMkLst>
            <pc:docMk/>
            <pc:sldMk cId="364567982" sldId="2076136646"/>
            <ac:spMk id="200" creationId="{62DF2CA9-8318-4D23-842B-20AC2F97981B}"/>
          </ac:spMkLst>
        </pc:spChg>
        <pc:spChg chg="add mod">
          <ac:chgData name="Renata Festa" userId="6f22df47-533b-4c2a-a3c1-7f9ad1d63e10" providerId="ADAL" clId="{7D997690-04A4-4675-83D7-2E1CC2ED1A4E}" dt="2020-03-24T13:53:49.796" v="1480" actId="1036"/>
          <ac:spMkLst>
            <pc:docMk/>
            <pc:sldMk cId="364567982" sldId="2076136646"/>
            <ac:spMk id="232" creationId="{349E7AAE-6A78-4E63-8892-598E45EB5C89}"/>
          </ac:spMkLst>
        </pc:spChg>
        <pc:spChg chg="add mod">
          <ac:chgData name="Renata Festa" userId="6f22df47-533b-4c2a-a3c1-7f9ad1d63e10" providerId="ADAL" clId="{7D997690-04A4-4675-83D7-2E1CC2ED1A4E}" dt="2020-03-24T13:53:49.796" v="1480" actId="1036"/>
          <ac:spMkLst>
            <pc:docMk/>
            <pc:sldMk cId="364567982" sldId="2076136646"/>
            <ac:spMk id="233" creationId="{5483209F-9104-41DD-8A54-C0941CBE6B1A}"/>
          </ac:spMkLst>
        </pc:spChg>
        <pc:spChg chg="add mod">
          <ac:chgData name="Renata Festa" userId="6f22df47-533b-4c2a-a3c1-7f9ad1d63e10" providerId="ADAL" clId="{7D997690-04A4-4675-83D7-2E1CC2ED1A4E}" dt="2020-03-24T13:53:49.796" v="1480" actId="1036"/>
          <ac:spMkLst>
            <pc:docMk/>
            <pc:sldMk cId="364567982" sldId="2076136646"/>
            <ac:spMk id="246" creationId="{8034E863-D650-4C64-A919-94269F8FFCF4}"/>
          </ac:spMkLst>
        </pc:spChg>
        <pc:spChg chg="add mod">
          <ac:chgData name="Renata Festa" userId="6f22df47-533b-4c2a-a3c1-7f9ad1d63e10" providerId="ADAL" clId="{7D997690-04A4-4675-83D7-2E1CC2ED1A4E}" dt="2020-03-24T13:53:49.796" v="1480" actId="1036"/>
          <ac:spMkLst>
            <pc:docMk/>
            <pc:sldMk cId="364567982" sldId="2076136646"/>
            <ac:spMk id="247" creationId="{1B25BA46-26CB-4220-87A8-8678036A8A3E}"/>
          </ac:spMkLst>
        </pc:spChg>
        <pc:spChg chg="add mod">
          <ac:chgData name="Renata Festa" userId="6f22df47-533b-4c2a-a3c1-7f9ad1d63e10" providerId="ADAL" clId="{7D997690-04A4-4675-83D7-2E1CC2ED1A4E}" dt="2020-03-24T13:53:49.796" v="1480" actId="1036"/>
          <ac:spMkLst>
            <pc:docMk/>
            <pc:sldMk cId="364567982" sldId="2076136646"/>
            <ac:spMk id="248" creationId="{7D9474C4-3C27-40E6-82B7-7A8E38CC1019}"/>
          </ac:spMkLst>
        </pc:spChg>
        <pc:spChg chg="add mod">
          <ac:chgData name="Renata Festa" userId="6f22df47-533b-4c2a-a3c1-7f9ad1d63e10" providerId="ADAL" clId="{7D997690-04A4-4675-83D7-2E1CC2ED1A4E}" dt="2020-03-24T13:53:49.796" v="1480" actId="1036"/>
          <ac:spMkLst>
            <pc:docMk/>
            <pc:sldMk cId="364567982" sldId="2076136646"/>
            <ac:spMk id="249" creationId="{97F8EAA4-5983-43B0-8516-3356EE650A6A}"/>
          </ac:spMkLst>
        </pc:spChg>
        <pc:spChg chg="add mod">
          <ac:chgData name="Renata Festa" userId="6f22df47-533b-4c2a-a3c1-7f9ad1d63e10" providerId="ADAL" clId="{7D997690-04A4-4675-83D7-2E1CC2ED1A4E}" dt="2020-03-24T13:53:49.796" v="1480" actId="1036"/>
          <ac:spMkLst>
            <pc:docMk/>
            <pc:sldMk cId="364567982" sldId="2076136646"/>
            <ac:spMk id="250" creationId="{2A132641-0ECB-4886-9BE1-3D34B54D9329}"/>
          </ac:spMkLst>
        </pc:spChg>
        <pc:spChg chg="add mod">
          <ac:chgData name="Renata Festa" userId="6f22df47-533b-4c2a-a3c1-7f9ad1d63e10" providerId="ADAL" clId="{7D997690-04A4-4675-83D7-2E1CC2ED1A4E}" dt="2020-03-24T13:53:49.796" v="1480" actId="1036"/>
          <ac:spMkLst>
            <pc:docMk/>
            <pc:sldMk cId="364567982" sldId="2076136646"/>
            <ac:spMk id="251" creationId="{E288E601-FFBD-4209-A8C7-642BA30C5D2F}"/>
          </ac:spMkLst>
        </pc:spChg>
        <pc:spChg chg="add mod">
          <ac:chgData name="Renata Festa" userId="6f22df47-533b-4c2a-a3c1-7f9ad1d63e10" providerId="ADAL" clId="{7D997690-04A4-4675-83D7-2E1CC2ED1A4E}" dt="2020-03-24T13:53:49.796" v="1480" actId="1036"/>
          <ac:spMkLst>
            <pc:docMk/>
            <pc:sldMk cId="364567982" sldId="2076136646"/>
            <ac:spMk id="252" creationId="{BE4DED54-D6F0-42EA-8CC7-BD69B74F4F2A}"/>
          </ac:spMkLst>
        </pc:spChg>
        <pc:spChg chg="add mod">
          <ac:chgData name="Renata Festa" userId="6f22df47-533b-4c2a-a3c1-7f9ad1d63e10" providerId="ADAL" clId="{7D997690-04A4-4675-83D7-2E1CC2ED1A4E}" dt="2020-03-24T13:53:49.796" v="1480" actId="1036"/>
          <ac:spMkLst>
            <pc:docMk/>
            <pc:sldMk cId="364567982" sldId="2076136646"/>
            <ac:spMk id="253" creationId="{09791323-0891-41FE-8AE2-C9F25AA63521}"/>
          </ac:spMkLst>
        </pc:spChg>
        <pc:spChg chg="add mod">
          <ac:chgData name="Renata Festa" userId="6f22df47-533b-4c2a-a3c1-7f9ad1d63e10" providerId="ADAL" clId="{7D997690-04A4-4675-83D7-2E1CC2ED1A4E}" dt="2020-03-24T13:53:49.796" v="1480" actId="1036"/>
          <ac:spMkLst>
            <pc:docMk/>
            <pc:sldMk cId="364567982" sldId="2076136646"/>
            <ac:spMk id="254" creationId="{8FCD5A44-D305-4994-9E31-89E42CA4B238}"/>
          </ac:spMkLst>
        </pc:spChg>
        <pc:spChg chg="add mod">
          <ac:chgData name="Renata Festa" userId="6f22df47-533b-4c2a-a3c1-7f9ad1d63e10" providerId="ADAL" clId="{7D997690-04A4-4675-83D7-2E1CC2ED1A4E}" dt="2020-03-24T13:53:49.796" v="1480" actId="1036"/>
          <ac:spMkLst>
            <pc:docMk/>
            <pc:sldMk cId="364567982" sldId="2076136646"/>
            <ac:spMk id="255" creationId="{867EA6CC-F216-48A0-9233-D89D752A9652}"/>
          </ac:spMkLst>
        </pc:spChg>
        <pc:spChg chg="add mod">
          <ac:chgData name="Renata Festa" userId="6f22df47-533b-4c2a-a3c1-7f9ad1d63e10" providerId="ADAL" clId="{7D997690-04A4-4675-83D7-2E1CC2ED1A4E}" dt="2020-03-24T13:53:49.796" v="1480" actId="1036"/>
          <ac:spMkLst>
            <pc:docMk/>
            <pc:sldMk cId="364567982" sldId="2076136646"/>
            <ac:spMk id="256" creationId="{20208657-16CF-4BF5-9882-CECC4F8681D2}"/>
          </ac:spMkLst>
        </pc:spChg>
        <pc:spChg chg="add mod">
          <ac:chgData name="Renata Festa" userId="6f22df47-533b-4c2a-a3c1-7f9ad1d63e10" providerId="ADAL" clId="{7D997690-04A4-4675-83D7-2E1CC2ED1A4E}" dt="2020-03-24T13:53:49.796" v="1480" actId="1036"/>
          <ac:spMkLst>
            <pc:docMk/>
            <pc:sldMk cId="364567982" sldId="2076136646"/>
            <ac:spMk id="257" creationId="{9D96BA24-203A-42D4-993D-2EB41AD4E303}"/>
          </ac:spMkLst>
        </pc:spChg>
        <pc:spChg chg="add mod">
          <ac:chgData name="Renata Festa" userId="6f22df47-533b-4c2a-a3c1-7f9ad1d63e10" providerId="ADAL" clId="{7D997690-04A4-4675-83D7-2E1CC2ED1A4E}" dt="2020-03-24T13:53:49.796" v="1480" actId="1036"/>
          <ac:spMkLst>
            <pc:docMk/>
            <pc:sldMk cId="364567982" sldId="2076136646"/>
            <ac:spMk id="259" creationId="{D32CF83C-BE0C-4636-A086-E2C261AB3D9A}"/>
          </ac:spMkLst>
        </pc:spChg>
        <pc:spChg chg="add mod">
          <ac:chgData name="Renata Festa" userId="6f22df47-533b-4c2a-a3c1-7f9ad1d63e10" providerId="ADAL" clId="{7D997690-04A4-4675-83D7-2E1CC2ED1A4E}" dt="2020-03-24T13:53:49.796" v="1480" actId="1036"/>
          <ac:spMkLst>
            <pc:docMk/>
            <pc:sldMk cId="364567982" sldId="2076136646"/>
            <ac:spMk id="260" creationId="{464FEA92-AEA7-46E8-AD4A-9C69638AD367}"/>
          </ac:spMkLst>
        </pc:spChg>
        <pc:spChg chg="add mod">
          <ac:chgData name="Renata Festa" userId="6f22df47-533b-4c2a-a3c1-7f9ad1d63e10" providerId="ADAL" clId="{7D997690-04A4-4675-83D7-2E1CC2ED1A4E}" dt="2020-03-24T13:53:49.796" v="1480" actId="1036"/>
          <ac:spMkLst>
            <pc:docMk/>
            <pc:sldMk cId="364567982" sldId="2076136646"/>
            <ac:spMk id="262" creationId="{8C38B17A-12E7-44B0-8639-29BB48C5DFA1}"/>
          </ac:spMkLst>
        </pc:spChg>
        <pc:spChg chg="add del mod">
          <ac:chgData name="Renata Festa" userId="6f22df47-533b-4c2a-a3c1-7f9ad1d63e10" providerId="ADAL" clId="{7D997690-04A4-4675-83D7-2E1CC2ED1A4E}" dt="2020-03-24T13:59:14.111" v="1613" actId="478"/>
          <ac:spMkLst>
            <pc:docMk/>
            <pc:sldMk cId="364567982" sldId="2076136646"/>
            <ac:spMk id="264" creationId="{67E42E6F-1831-457E-B61C-BAE113CF2B9E}"/>
          </ac:spMkLst>
        </pc:spChg>
        <pc:grpChg chg="add del">
          <ac:chgData name="Renata Festa" userId="6f22df47-533b-4c2a-a3c1-7f9ad1d63e10" providerId="ADAL" clId="{7D997690-04A4-4675-83D7-2E1CC2ED1A4E}" dt="2020-03-24T13:10:47.461" v="1470"/>
          <ac:grpSpMkLst>
            <pc:docMk/>
            <pc:sldMk cId="364567982" sldId="2076136646"/>
            <ac:grpSpMk id="6" creationId="{410B9E63-5E4F-4237-A844-7384483B6DB0}"/>
          </ac:grpSpMkLst>
        </pc:grpChg>
        <pc:grpChg chg="add del">
          <ac:chgData name="Renata Festa" userId="6f22df47-533b-4c2a-a3c1-7f9ad1d63e10" providerId="ADAL" clId="{7D997690-04A4-4675-83D7-2E1CC2ED1A4E}" dt="2020-03-24T13:10:47.461" v="1470"/>
          <ac:grpSpMkLst>
            <pc:docMk/>
            <pc:sldMk cId="364567982" sldId="2076136646"/>
            <ac:grpSpMk id="12" creationId="{C0EDC937-38D3-491E-825D-29E8548F5A2D}"/>
          </ac:grpSpMkLst>
        </pc:grpChg>
        <pc:grpChg chg="add del">
          <ac:chgData name="Renata Festa" userId="6f22df47-533b-4c2a-a3c1-7f9ad1d63e10" providerId="ADAL" clId="{7D997690-04A4-4675-83D7-2E1CC2ED1A4E}" dt="2020-03-24T13:10:47.461" v="1470"/>
          <ac:grpSpMkLst>
            <pc:docMk/>
            <pc:sldMk cId="364567982" sldId="2076136646"/>
            <ac:grpSpMk id="18" creationId="{2351F35F-2A20-442C-BB9A-E7C28BDA1B81}"/>
          </ac:grpSpMkLst>
        </pc:grpChg>
        <pc:grpChg chg="add del">
          <ac:chgData name="Renata Festa" userId="6f22df47-533b-4c2a-a3c1-7f9ad1d63e10" providerId="ADAL" clId="{7D997690-04A4-4675-83D7-2E1CC2ED1A4E}" dt="2020-03-24T13:10:47.461" v="1470"/>
          <ac:grpSpMkLst>
            <pc:docMk/>
            <pc:sldMk cId="364567982" sldId="2076136646"/>
            <ac:grpSpMk id="58" creationId="{E5671810-5340-429D-826F-EE0AD5A23012}"/>
          </ac:grpSpMkLst>
        </pc:grpChg>
        <pc:grpChg chg="add del">
          <ac:chgData name="Renata Festa" userId="6f22df47-533b-4c2a-a3c1-7f9ad1d63e10" providerId="ADAL" clId="{7D997690-04A4-4675-83D7-2E1CC2ED1A4E}" dt="2020-03-24T13:10:47.461" v="1470"/>
          <ac:grpSpMkLst>
            <pc:docMk/>
            <pc:sldMk cId="364567982" sldId="2076136646"/>
            <ac:grpSpMk id="72" creationId="{E0C1786B-F5AA-4A71-9D4B-D4A93EB0FAC3}"/>
          </ac:grpSpMkLst>
        </pc:grpChg>
        <pc:grpChg chg="add del">
          <ac:chgData name="Renata Festa" userId="6f22df47-533b-4c2a-a3c1-7f9ad1d63e10" providerId="ADAL" clId="{7D997690-04A4-4675-83D7-2E1CC2ED1A4E}" dt="2020-03-24T13:10:47.461" v="1470"/>
          <ac:grpSpMkLst>
            <pc:docMk/>
            <pc:sldMk cId="364567982" sldId="2076136646"/>
            <ac:grpSpMk id="87" creationId="{F31BD5E8-B5DA-46DE-A489-26E1FF7B9E0B}"/>
          </ac:grpSpMkLst>
        </pc:grpChg>
        <pc:grpChg chg="add del">
          <ac:chgData name="Renata Festa" userId="6f22df47-533b-4c2a-a3c1-7f9ad1d63e10" providerId="ADAL" clId="{7D997690-04A4-4675-83D7-2E1CC2ED1A4E}" dt="2020-03-24T13:10:47.461" v="1470"/>
          <ac:grpSpMkLst>
            <pc:docMk/>
            <pc:sldMk cId="364567982" sldId="2076136646"/>
            <ac:grpSpMk id="105" creationId="{96A010BF-338C-462A-894D-29FC53DAAC16}"/>
          </ac:grpSpMkLst>
        </pc:grpChg>
        <pc:grpChg chg="add del">
          <ac:chgData name="Renata Festa" userId="6f22df47-533b-4c2a-a3c1-7f9ad1d63e10" providerId="ADAL" clId="{7D997690-04A4-4675-83D7-2E1CC2ED1A4E}" dt="2020-03-24T13:10:47.461" v="1470"/>
          <ac:grpSpMkLst>
            <pc:docMk/>
            <pc:sldMk cId="364567982" sldId="2076136646"/>
            <ac:grpSpMk id="111" creationId="{5EC9F315-EC25-404A-8BCC-A56784C2D85A}"/>
          </ac:grpSpMkLst>
        </pc:grpChg>
        <pc:grpChg chg="add mod">
          <ac:chgData name="Renata Festa" userId="6f22df47-533b-4c2a-a3c1-7f9ad1d63e10" providerId="ADAL" clId="{7D997690-04A4-4675-83D7-2E1CC2ED1A4E}" dt="2020-03-24T13:53:49.796" v="1480" actId="1036"/>
          <ac:grpSpMkLst>
            <pc:docMk/>
            <pc:sldMk cId="364567982" sldId="2076136646"/>
            <ac:grpSpMk id="135" creationId="{F1D4211E-98ED-4558-9F5F-528E8C284720}"/>
          </ac:grpSpMkLst>
        </pc:grpChg>
        <pc:grpChg chg="mod">
          <ac:chgData name="Renata Festa" userId="6f22df47-533b-4c2a-a3c1-7f9ad1d63e10" providerId="ADAL" clId="{7D997690-04A4-4675-83D7-2E1CC2ED1A4E}" dt="2020-03-24T13:53:49.796" v="1480" actId="1036"/>
          <ac:grpSpMkLst>
            <pc:docMk/>
            <pc:sldMk cId="364567982" sldId="2076136646"/>
            <ac:grpSpMk id="136" creationId="{5CFCAC45-9EBE-4AE3-8CD1-D6F0976543E9}"/>
          </ac:grpSpMkLst>
        </pc:grpChg>
        <pc:grpChg chg="add mod">
          <ac:chgData name="Renata Festa" userId="6f22df47-533b-4c2a-a3c1-7f9ad1d63e10" providerId="ADAL" clId="{7D997690-04A4-4675-83D7-2E1CC2ED1A4E}" dt="2020-03-24T13:53:49.796" v="1480" actId="1036"/>
          <ac:grpSpMkLst>
            <pc:docMk/>
            <pc:sldMk cId="364567982" sldId="2076136646"/>
            <ac:grpSpMk id="141" creationId="{8FF8424F-EA6A-4C41-8143-C719185B233D}"/>
          </ac:grpSpMkLst>
        </pc:grpChg>
        <pc:grpChg chg="mod">
          <ac:chgData name="Renata Festa" userId="6f22df47-533b-4c2a-a3c1-7f9ad1d63e10" providerId="ADAL" clId="{7D997690-04A4-4675-83D7-2E1CC2ED1A4E}" dt="2020-03-24T13:53:49.796" v="1480" actId="1036"/>
          <ac:grpSpMkLst>
            <pc:docMk/>
            <pc:sldMk cId="364567982" sldId="2076136646"/>
            <ac:grpSpMk id="142" creationId="{CD6D115D-12BF-4C0F-ADC5-0B4E412854F9}"/>
          </ac:grpSpMkLst>
        </pc:grpChg>
        <pc:grpChg chg="add mod">
          <ac:chgData name="Renata Festa" userId="6f22df47-533b-4c2a-a3c1-7f9ad1d63e10" providerId="ADAL" clId="{7D997690-04A4-4675-83D7-2E1CC2ED1A4E}" dt="2020-03-24T13:53:49.796" v="1480" actId="1036"/>
          <ac:grpSpMkLst>
            <pc:docMk/>
            <pc:sldMk cId="364567982" sldId="2076136646"/>
            <ac:grpSpMk id="147" creationId="{AA37F63C-9ACA-4782-90B6-815E154C5D36}"/>
          </ac:grpSpMkLst>
        </pc:grpChg>
        <pc:grpChg chg="mod">
          <ac:chgData name="Renata Festa" userId="6f22df47-533b-4c2a-a3c1-7f9ad1d63e10" providerId="ADAL" clId="{7D997690-04A4-4675-83D7-2E1CC2ED1A4E}" dt="2020-03-24T13:53:49.796" v="1480" actId="1036"/>
          <ac:grpSpMkLst>
            <pc:docMk/>
            <pc:sldMk cId="364567982" sldId="2076136646"/>
            <ac:grpSpMk id="148" creationId="{4B3EBBB4-903E-49B2-A2D4-12FF5EE10061}"/>
          </ac:grpSpMkLst>
        </pc:grpChg>
        <pc:grpChg chg="add mod">
          <ac:chgData name="Renata Festa" userId="6f22df47-533b-4c2a-a3c1-7f9ad1d63e10" providerId="ADAL" clId="{7D997690-04A4-4675-83D7-2E1CC2ED1A4E}" dt="2020-03-24T13:53:49.796" v="1480" actId="1036"/>
          <ac:grpSpMkLst>
            <pc:docMk/>
            <pc:sldMk cId="364567982" sldId="2076136646"/>
            <ac:grpSpMk id="187" creationId="{17A9EFBD-0211-4550-9F9C-A6F84E213969}"/>
          </ac:grpSpMkLst>
        </pc:grpChg>
        <pc:grpChg chg="mod">
          <ac:chgData name="Renata Festa" userId="6f22df47-533b-4c2a-a3c1-7f9ad1d63e10" providerId="ADAL" clId="{7D997690-04A4-4675-83D7-2E1CC2ED1A4E}" dt="2020-03-24T13:53:49.796" v="1480" actId="1036"/>
          <ac:grpSpMkLst>
            <pc:docMk/>
            <pc:sldMk cId="364567982" sldId="2076136646"/>
            <ac:grpSpMk id="188" creationId="{9F92B1A4-FA1D-427B-B243-8DA844073B2E}"/>
          </ac:grpSpMkLst>
        </pc:grpChg>
        <pc:grpChg chg="mod">
          <ac:chgData name="Renata Festa" userId="6f22df47-533b-4c2a-a3c1-7f9ad1d63e10" providerId="ADAL" clId="{7D997690-04A4-4675-83D7-2E1CC2ED1A4E}" dt="2020-03-24T13:53:49.796" v="1480" actId="1036"/>
          <ac:grpSpMkLst>
            <pc:docMk/>
            <pc:sldMk cId="364567982" sldId="2076136646"/>
            <ac:grpSpMk id="191" creationId="{67355761-0B01-4142-BAED-591AC95A46F8}"/>
          </ac:grpSpMkLst>
        </pc:grpChg>
        <pc:grpChg chg="mod">
          <ac:chgData name="Renata Festa" userId="6f22df47-533b-4c2a-a3c1-7f9ad1d63e10" providerId="ADAL" clId="{7D997690-04A4-4675-83D7-2E1CC2ED1A4E}" dt="2020-03-24T13:53:49.796" v="1480" actId="1036"/>
          <ac:grpSpMkLst>
            <pc:docMk/>
            <pc:sldMk cId="364567982" sldId="2076136646"/>
            <ac:grpSpMk id="192" creationId="{AD5C497B-66B3-469A-870F-D14D16E9B97D}"/>
          </ac:grpSpMkLst>
        </pc:grpChg>
        <pc:grpChg chg="add mod">
          <ac:chgData name="Renata Festa" userId="6f22df47-533b-4c2a-a3c1-7f9ad1d63e10" providerId="ADAL" clId="{7D997690-04A4-4675-83D7-2E1CC2ED1A4E}" dt="2020-03-24T13:53:49.796" v="1480" actId="1036"/>
          <ac:grpSpMkLst>
            <pc:docMk/>
            <pc:sldMk cId="364567982" sldId="2076136646"/>
            <ac:grpSpMk id="201" creationId="{29926072-F245-456F-89B3-E41783A533C9}"/>
          </ac:grpSpMkLst>
        </pc:grpChg>
        <pc:grpChg chg="mod">
          <ac:chgData name="Renata Festa" userId="6f22df47-533b-4c2a-a3c1-7f9ad1d63e10" providerId="ADAL" clId="{7D997690-04A4-4675-83D7-2E1CC2ED1A4E}" dt="2020-03-24T13:53:49.796" v="1480" actId="1036"/>
          <ac:grpSpMkLst>
            <pc:docMk/>
            <pc:sldMk cId="364567982" sldId="2076136646"/>
            <ac:grpSpMk id="204" creationId="{9147FF56-1F89-4713-A779-F8C763C87098}"/>
          </ac:grpSpMkLst>
        </pc:grpChg>
        <pc:grpChg chg="mod">
          <ac:chgData name="Renata Festa" userId="6f22df47-533b-4c2a-a3c1-7f9ad1d63e10" providerId="ADAL" clId="{7D997690-04A4-4675-83D7-2E1CC2ED1A4E}" dt="2020-03-24T13:53:49.796" v="1480" actId="1036"/>
          <ac:grpSpMkLst>
            <pc:docMk/>
            <pc:sldMk cId="364567982" sldId="2076136646"/>
            <ac:grpSpMk id="208" creationId="{8B4579A4-6209-44CB-847E-FFC04E95E851}"/>
          </ac:grpSpMkLst>
        </pc:grpChg>
        <pc:grpChg chg="mod">
          <ac:chgData name="Renata Festa" userId="6f22df47-533b-4c2a-a3c1-7f9ad1d63e10" providerId="ADAL" clId="{7D997690-04A4-4675-83D7-2E1CC2ED1A4E}" dt="2020-03-24T13:53:49.796" v="1480" actId="1036"/>
          <ac:grpSpMkLst>
            <pc:docMk/>
            <pc:sldMk cId="364567982" sldId="2076136646"/>
            <ac:grpSpMk id="209" creationId="{8B28A560-753D-4E79-B0A8-D8B9D163BD9C}"/>
          </ac:grpSpMkLst>
        </pc:grpChg>
        <pc:grpChg chg="add mod">
          <ac:chgData name="Renata Festa" userId="6f22df47-533b-4c2a-a3c1-7f9ad1d63e10" providerId="ADAL" clId="{7D997690-04A4-4675-83D7-2E1CC2ED1A4E}" dt="2020-03-24T13:53:49.796" v="1480" actId="1036"/>
          <ac:grpSpMkLst>
            <pc:docMk/>
            <pc:sldMk cId="364567982" sldId="2076136646"/>
            <ac:grpSpMk id="216" creationId="{1755A931-D1A9-4E2E-AE50-219E9143A268}"/>
          </ac:grpSpMkLst>
        </pc:grpChg>
        <pc:grpChg chg="mod">
          <ac:chgData name="Renata Festa" userId="6f22df47-533b-4c2a-a3c1-7f9ad1d63e10" providerId="ADAL" clId="{7D997690-04A4-4675-83D7-2E1CC2ED1A4E}" dt="2020-03-24T13:53:49.796" v="1480" actId="1036"/>
          <ac:grpSpMkLst>
            <pc:docMk/>
            <pc:sldMk cId="364567982" sldId="2076136646"/>
            <ac:grpSpMk id="219" creationId="{70F5FF37-4BF5-45CC-9143-E55023568A19}"/>
          </ac:grpSpMkLst>
        </pc:grpChg>
        <pc:grpChg chg="mod">
          <ac:chgData name="Renata Festa" userId="6f22df47-533b-4c2a-a3c1-7f9ad1d63e10" providerId="ADAL" clId="{7D997690-04A4-4675-83D7-2E1CC2ED1A4E}" dt="2020-03-24T13:53:49.796" v="1480" actId="1036"/>
          <ac:grpSpMkLst>
            <pc:docMk/>
            <pc:sldMk cId="364567982" sldId="2076136646"/>
            <ac:grpSpMk id="223" creationId="{0855C8DA-CFF0-4550-A063-C4C32A3B3FE3}"/>
          </ac:grpSpMkLst>
        </pc:grpChg>
        <pc:grpChg chg="mod">
          <ac:chgData name="Renata Festa" userId="6f22df47-533b-4c2a-a3c1-7f9ad1d63e10" providerId="ADAL" clId="{7D997690-04A4-4675-83D7-2E1CC2ED1A4E}" dt="2020-03-24T13:53:49.796" v="1480" actId="1036"/>
          <ac:grpSpMkLst>
            <pc:docMk/>
            <pc:sldMk cId="364567982" sldId="2076136646"/>
            <ac:grpSpMk id="224" creationId="{2B45FF54-A3E7-4D8E-84EC-B4D82E915ED9}"/>
          </ac:grpSpMkLst>
        </pc:grpChg>
        <pc:grpChg chg="add mod">
          <ac:chgData name="Renata Festa" userId="6f22df47-533b-4c2a-a3c1-7f9ad1d63e10" providerId="ADAL" clId="{7D997690-04A4-4675-83D7-2E1CC2ED1A4E}" dt="2020-03-24T13:53:49.796" v="1480" actId="1036"/>
          <ac:grpSpMkLst>
            <pc:docMk/>
            <pc:sldMk cId="364567982" sldId="2076136646"/>
            <ac:grpSpMk id="234" creationId="{0C234FFC-D4DD-4511-8BA4-8D6AB3BF992B}"/>
          </ac:grpSpMkLst>
        </pc:grpChg>
        <pc:grpChg chg="mod">
          <ac:chgData name="Renata Festa" userId="6f22df47-533b-4c2a-a3c1-7f9ad1d63e10" providerId="ADAL" clId="{7D997690-04A4-4675-83D7-2E1CC2ED1A4E}" dt="2020-03-24T13:53:49.796" v="1480" actId="1036"/>
          <ac:grpSpMkLst>
            <pc:docMk/>
            <pc:sldMk cId="364567982" sldId="2076136646"/>
            <ac:grpSpMk id="237" creationId="{9889F8A4-3E53-4A35-99CD-6BDDDAAE1886}"/>
          </ac:grpSpMkLst>
        </pc:grpChg>
        <pc:grpChg chg="add del mod">
          <ac:chgData name="Renata Festa" userId="6f22df47-533b-4c2a-a3c1-7f9ad1d63e10" providerId="ADAL" clId="{7D997690-04A4-4675-83D7-2E1CC2ED1A4E}" dt="2020-03-24T13:59:05.859" v="1609" actId="478"/>
          <ac:grpSpMkLst>
            <pc:docMk/>
            <pc:sldMk cId="364567982" sldId="2076136646"/>
            <ac:grpSpMk id="240" creationId="{7FB7BEA9-103D-41BF-B9D1-8E2494C09541}"/>
          </ac:grpSpMkLst>
        </pc:grpChg>
        <pc:grpChg chg="mod">
          <ac:chgData name="Renata Festa" userId="6f22df47-533b-4c2a-a3c1-7f9ad1d63e10" providerId="ADAL" clId="{7D997690-04A4-4675-83D7-2E1CC2ED1A4E}" dt="2020-03-24T13:53:49.796" v="1480" actId="1036"/>
          <ac:grpSpMkLst>
            <pc:docMk/>
            <pc:sldMk cId="364567982" sldId="2076136646"/>
            <ac:grpSpMk id="242" creationId="{8CB0B748-ADDC-4A65-B2D3-AF3D58C76749}"/>
          </ac:grpSpMkLst>
        </pc:grpChg>
        <pc:cxnChg chg="add del">
          <ac:chgData name="Renata Festa" userId="6f22df47-533b-4c2a-a3c1-7f9ad1d63e10" providerId="ADAL" clId="{7D997690-04A4-4675-83D7-2E1CC2ED1A4E}" dt="2020-03-24T13:10:47.461" v="1470"/>
          <ac:cxnSpMkLst>
            <pc:docMk/>
            <pc:sldMk cId="364567982" sldId="2076136646"/>
            <ac:cxnSpMk id="27" creationId="{50E00CCF-AB18-4A48-8512-4D4043146EB3}"/>
          </ac:cxnSpMkLst>
        </pc:cxnChg>
        <pc:cxnChg chg="add del">
          <ac:chgData name="Renata Festa" userId="6f22df47-533b-4c2a-a3c1-7f9ad1d63e10" providerId="ADAL" clId="{7D997690-04A4-4675-83D7-2E1CC2ED1A4E}" dt="2020-03-24T13:10:47.461" v="1470"/>
          <ac:cxnSpMkLst>
            <pc:docMk/>
            <pc:sldMk cId="364567982" sldId="2076136646"/>
            <ac:cxnSpMk id="28" creationId="{EF0C9323-C7E1-41FD-8B92-F9D7EF9D23F3}"/>
          </ac:cxnSpMkLst>
        </pc:cxnChg>
        <pc:cxnChg chg="add del">
          <ac:chgData name="Renata Festa" userId="6f22df47-533b-4c2a-a3c1-7f9ad1d63e10" providerId="ADAL" clId="{7D997690-04A4-4675-83D7-2E1CC2ED1A4E}" dt="2020-03-24T13:10:47.461" v="1470"/>
          <ac:cxnSpMkLst>
            <pc:docMk/>
            <pc:sldMk cId="364567982" sldId="2076136646"/>
            <ac:cxnSpMk id="44" creationId="{7AE7141F-B499-471D-80F7-33C310FFD13E}"/>
          </ac:cxnSpMkLst>
        </pc:cxnChg>
        <pc:cxnChg chg="add del">
          <ac:chgData name="Renata Festa" userId="6f22df47-533b-4c2a-a3c1-7f9ad1d63e10" providerId="ADAL" clId="{7D997690-04A4-4675-83D7-2E1CC2ED1A4E}" dt="2020-03-24T13:10:47.461" v="1470"/>
          <ac:cxnSpMkLst>
            <pc:docMk/>
            <pc:sldMk cId="364567982" sldId="2076136646"/>
            <ac:cxnSpMk id="49" creationId="{8352F65D-9B61-430A-97CE-60A098C91D67}"/>
          </ac:cxnSpMkLst>
        </pc:cxnChg>
        <pc:cxnChg chg="add del">
          <ac:chgData name="Renata Festa" userId="6f22df47-533b-4c2a-a3c1-7f9ad1d63e10" providerId="ADAL" clId="{7D997690-04A4-4675-83D7-2E1CC2ED1A4E}" dt="2020-03-24T13:10:47.461" v="1470"/>
          <ac:cxnSpMkLst>
            <pc:docMk/>
            <pc:sldMk cId="364567982" sldId="2076136646"/>
            <ac:cxnSpMk id="52" creationId="{AAC76EA7-C5C0-42D7-9EA8-EFA0E5130133}"/>
          </ac:cxnSpMkLst>
        </pc:cxnChg>
        <pc:cxnChg chg="add del">
          <ac:chgData name="Renata Festa" userId="6f22df47-533b-4c2a-a3c1-7f9ad1d63e10" providerId="ADAL" clId="{7D997690-04A4-4675-83D7-2E1CC2ED1A4E}" dt="2020-03-24T13:10:47.461" v="1470"/>
          <ac:cxnSpMkLst>
            <pc:docMk/>
            <pc:sldMk cId="364567982" sldId="2076136646"/>
            <ac:cxnSpMk id="53" creationId="{FB11D515-C1E0-4D69-AE7E-32442B991B9C}"/>
          </ac:cxnSpMkLst>
        </pc:cxnChg>
        <pc:cxnChg chg="add del">
          <ac:chgData name="Renata Festa" userId="6f22df47-533b-4c2a-a3c1-7f9ad1d63e10" providerId="ADAL" clId="{7D997690-04A4-4675-83D7-2E1CC2ED1A4E}" dt="2020-03-24T13:10:47.461" v="1470"/>
          <ac:cxnSpMkLst>
            <pc:docMk/>
            <pc:sldMk cId="364567982" sldId="2076136646"/>
            <ac:cxnSpMk id="54" creationId="{761991A6-94D5-4878-97D9-E4DCE865B676}"/>
          </ac:cxnSpMkLst>
        </pc:cxnChg>
        <pc:cxnChg chg="add del">
          <ac:chgData name="Renata Festa" userId="6f22df47-533b-4c2a-a3c1-7f9ad1d63e10" providerId="ADAL" clId="{7D997690-04A4-4675-83D7-2E1CC2ED1A4E}" dt="2020-03-24T13:10:47.461" v="1470"/>
          <ac:cxnSpMkLst>
            <pc:docMk/>
            <pc:sldMk cId="364567982" sldId="2076136646"/>
            <ac:cxnSpMk id="56" creationId="{7484F407-9117-475D-8EB6-F96442D4FD95}"/>
          </ac:cxnSpMkLst>
        </pc:cxnChg>
        <pc:cxnChg chg="add del">
          <ac:chgData name="Renata Festa" userId="6f22df47-533b-4c2a-a3c1-7f9ad1d63e10" providerId="ADAL" clId="{7D997690-04A4-4675-83D7-2E1CC2ED1A4E}" dt="2020-03-24T13:10:47.461" v="1470"/>
          <ac:cxnSpMkLst>
            <pc:docMk/>
            <pc:sldMk cId="364567982" sldId="2076136646"/>
            <ac:cxnSpMk id="102" creationId="{72B5140D-6F73-4A6F-AAE5-9A31A22FFB62}"/>
          </ac:cxnSpMkLst>
        </pc:cxnChg>
        <pc:cxnChg chg="add del">
          <ac:chgData name="Renata Festa" userId="6f22df47-533b-4c2a-a3c1-7f9ad1d63e10" providerId="ADAL" clId="{7D997690-04A4-4675-83D7-2E1CC2ED1A4E}" dt="2020-03-24T13:10:47.461" v="1470"/>
          <ac:cxnSpMkLst>
            <pc:docMk/>
            <pc:sldMk cId="364567982" sldId="2076136646"/>
            <ac:cxnSpMk id="129" creationId="{6D7830C4-8FB7-4373-8358-5A4EEC655D8E}"/>
          </ac:cxnSpMkLst>
        </pc:cxnChg>
        <pc:cxnChg chg="add del">
          <ac:chgData name="Renata Festa" userId="6f22df47-533b-4c2a-a3c1-7f9ad1d63e10" providerId="ADAL" clId="{7D997690-04A4-4675-83D7-2E1CC2ED1A4E}" dt="2020-03-24T13:10:47.461" v="1470"/>
          <ac:cxnSpMkLst>
            <pc:docMk/>
            <pc:sldMk cId="364567982" sldId="2076136646"/>
            <ac:cxnSpMk id="132" creationId="{EDE6F626-A7CC-447A-B28A-485CA46C2F86}"/>
          </ac:cxnSpMkLst>
        </pc:cxnChg>
        <pc:cxnChg chg="add mod">
          <ac:chgData name="Renata Festa" userId="6f22df47-533b-4c2a-a3c1-7f9ad1d63e10" providerId="ADAL" clId="{7D997690-04A4-4675-83D7-2E1CC2ED1A4E}" dt="2020-03-24T13:53:49.796" v="1480" actId="1036"/>
          <ac:cxnSpMkLst>
            <pc:docMk/>
            <pc:sldMk cId="364567982" sldId="2076136646"/>
            <ac:cxnSpMk id="156" creationId="{4204C568-C789-40AE-BE9F-14045BF3EDA2}"/>
          </ac:cxnSpMkLst>
        </pc:cxnChg>
        <pc:cxnChg chg="add mod">
          <ac:chgData name="Renata Festa" userId="6f22df47-533b-4c2a-a3c1-7f9ad1d63e10" providerId="ADAL" clId="{7D997690-04A4-4675-83D7-2E1CC2ED1A4E}" dt="2020-03-24T13:53:49.796" v="1480" actId="1036"/>
          <ac:cxnSpMkLst>
            <pc:docMk/>
            <pc:sldMk cId="364567982" sldId="2076136646"/>
            <ac:cxnSpMk id="157" creationId="{665EE38E-A326-4E7B-9A70-ADD5A9EA61FD}"/>
          </ac:cxnSpMkLst>
        </pc:cxnChg>
        <pc:cxnChg chg="add mod">
          <ac:chgData name="Renata Festa" userId="6f22df47-533b-4c2a-a3c1-7f9ad1d63e10" providerId="ADAL" clId="{7D997690-04A4-4675-83D7-2E1CC2ED1A4E}" dt="2020-03-24T13:53:49.796" v="1480" actId="1036"/>
          <ac:cxnSpMkLst>
            <pc:docMk/>
            <pc:sldMk cId="364567982" sldId="2076136646"/>
            <ac:cxnSpMk id="173" creationId="{23A445B2-841C-4529-996E-550C3A082F2B}"/>
          </ac:cxnSpMkLst>
        </pc:cxnChg>
        <pc:cxnChg chg="add mod">
          <ac:chgData name="Renata Festa" userId="6f22df47-533b-4c2a-a3c1-7f9ad1d63e10" providerId="ADAL" clId="{7D997690-04A4-4675-83D7-2E1CC2ED1A4E}" dt="2020-03-24T13:53:49.796" v="1480" actId="1036"/>
          <ac:cxnSpMkLst>
            <pc:docMk/>
            <pc:sldMk cId="364567982" sldId="2076136646"/>
            <ac:cxnSpMk id="178" creationId="{74E874BF-0664-4A0C-A964-AA0FCD9DBC21}"/>
          </ac:cxnSpMkLst>
        </pc:cxnChg>
        <pc:cxnChg chg="add mod">
          <ac:chgData name="Renata Festa" userId="6f22df47-533b-4c2a-a3c1-7f9ad1d63e10" providerId="ADAL" clId="{7D997690-04A4-4675-83D7-2E1CC2ED1A4E}" dt="2020-03-24T13:53:49.796" v="1480" actId="1036"/>
          <ac:cxnSpMkLst>
            <pc:docMk/>
            <pc:sldMk cId="364567982" sldId="2076136646"/>
            <ac:cxnSpMk id="181" creationId="{B3B4B144-38BE-4C0D-A2EE-500B9B5400BC}"/>
          </ac:cxnSpMkLst>
        </pc:cxnChg>
        <pc:cxnChg chg="add mod">
          <ac:chgData name="Renata Festa" userId="6f22df47-533b-4c2a-a3c1-7f9ad1d63e10" providerId="ADAL" clId="{7D997690-04A4-4675-83D7-2E1CC2ED1A4E}" dt="2020-03-24T13:53:49.796" v="1480" actId="1036"/>
          <ac:cxnSpMkLst>
            <pc:docMk/>
            <pc:sldMk cId="364567982" sldId="2076136646"/>
            <ac:cxnSpMk id="182" creationId="{1F2A4720-12DC-4CF6-BF04-29ED13E9B1AF}"/>
          </ac:cxnSpMkLst>
        </pc:cxnChg>
        <pc:cxnChg chg="add mod">
          <ac:chgData name="Renata Festa" userId="6f22df47-533b-4c2a-a3c1-7f9ad1d63e10" providerId="ADAL" clId="{7D997690-04A4-4675-83D7-2E1CC2ED1A4E}" dt="2020-03-24T13:53:49.796" v="1480" actId="1036"/>
          <ac:cxnSpMkLst>
            <pc:docMk/>
            <pc:sldMk cId="364567982" sldId="2076136646"/>
            <ac:cxnSpMk id="183" creationId="{63C0EBC9-BD72-412A-AFAB-C1C080E5DCE0}"/>
          </ac:cxnSpMkLst>
        </pc:cxnChg>
        <pc:cxnChg chg="add mod">
          <ac:chgData name="Renata Festa" userId="6f22df47-533b-4c2a-a3c1-7f9ad1d63e10" providerId="ADAL" clId="{7D997690-04A4-4675-83D7-2E1CC2ED1A4E}" dt="2020-03-24T13:53:49.796" v="1480" actId="1036"/>
          <ac:cxnSpMkLst>
            <pc:docMk/>
            <pc:sldMk cId="364567982" sldId="2076136646"/>
            <ac:cxnSpMk id="185" creationId="{849FB052-AC6F-42D3-A281-B14487C43055}"/>
          </ac:cxnSpMkLst>
        </pc:cxnChg>
        <pc:cxnChg chg="add mod">
          <ac:chgData name="Renata Festa" userId="6f22df47-533b-4c2a-a3c1-7f9ad1d63e10" providerId="ADAL" clId="{7D997690-04A4-4675-83D7-2E1CC2ED1A4E}" dt="2020-03-24T13:53:49.796" v="1480" actId="1036"/>
          <ac:cxnSpMkLst>
            <pc:docMk/>
            <pc:sldMk cId="364567982" sldId="2076136646"/>
            <ac:cxnSpMk id="231" creationId="{04C2A8D6-1EE4-419B-AC7F-F4BD80158798}"/>
          </ac:cxnSpMkLst>
        </pc:cxnChg>
        <pc:cxnChg chg="add mod">
          <ac:chgData name="Renata Festa" userId="6f22df47-533b-4c2a-a3c1-7f9ad1d63e10" providerId="ADAL" clId="{7D997690-04A4-4675-83D7-2E1CC2ED1A4E}" dt="2020-03-24T13:53:49.796" v="1480" actId="1036"/>
          <ac:cxnSpMkLst>
            <pc:docMk/>
            <pc:sldMk cId="364567982" sldId="2076136646"/>
            <ac:cxnSpMk id="258" creationId="{2273D96D-522A-491F-AC80-41FBBA6F573F}"/>
          </ac:cxnSpMkLst>
        </pc:cxnChg>
        <pc:cxnChg chg="add mod">
          <ac:chgData name="Renata Festa" userId="6f22df47-533b-4c2a-a3c1-7f9ad1d63e10" providerId="ADAL" clId="{7D997690-04A4-4675-83D7-2E1CC2ED1A4E}" dt="2020-03-24T13:53:49.796" v="1480" actId="1036"/>
          <ac:cxnSpMkLst>
            <pc:docMk/>
            <pc:sldMk cId="364567982" sldId="2076136646"/>
            <ac:cxnSpMk id="261" creationId="{762E45D9-E40E-442B-B240-DE35A5CCA94B}"/>
          </ac:cxnSpMkLst>
        </pc:cxnChg>
      </pc:sldChg>
      <pc:sldChg chg="addSp delSp modSp add mod modShow">
        <pc:chgData name="Renata Festa" userId="6f22df47-533b-4c2a-a3c1-7f9ad1d63e10" providerId="ADAL" clId="{7D997690-04A4-4675-83D7-2E1CC2ED1A4E}" dt="2020-03-24T13:59:01.261" v="1607" actId="478"/>
        <pc:sldMkLst>
          <pc:docMk/>
          <pc:sldMk cId="4117970720" sldId="2076136647"/>
        </pc:sldMkLst>
        <pc:spChg chg="mod">
          <ac:chgData name="Renata Festa" userId="6f22df47-533b-4c2a-a3c1-7f9ad1d63e10" providerId="ADAL" clId="{7D997690-04A4-4675-83D7-2E1CC2ED1A4E}" dt="2020-03-24T13:55:13.663" v="1482"/>
          <ac:spMkLst>
            <pc:docMk/>
            <pc:sldMk cId="4117970720" sldId="2076136647"/>
            <ac:spMk id="2" creationId="{EB67312A-9819-43C6-8D84-D9136E6CFFCC}"/>
          </ac:spMkLst>
        </pc:spChg>
        <pc:spChg chg="del">
          <ac:chgData name="Renata Festa" userId="6f22df47-533b-4c2a-a3c1-7f9ad1d63e10" providerId="ADAL" clId="{7D997690-04A4-4675-83D7-2E1CC2ED1A4E}" dt="2020-03-24T13:59:01.261" v="1607" actId="478"/>
          <ac:spMkLst>
            <pc:docMk/>
            <pc:sldMk cId="4117970720" sldId="2076136647"/>
            <ac:spMk id="3" creationId="{F35E8CBB-5A7D-4DEF-BAF7-8DD5D042F9E0}"/>
          </ac:spMkLst>
        </pc:spChg>
        <pc:spChg chg="del">
          <ac:chgData name="Renata Festa" userId="6f22df47-533b-4c2a-a3c1-7f9ad1d63e10" providerId="ADAL" clId="{7D997690-04A4-4675-83D7-2E1CC2ED1A4E}" dt="2020-03-24T13:58:59.790" v="1606" actId="478"/>
          <ac:spMkLst>
            <pc:docMk/>
            <pc:sldMk cId="4117970720" sldId="2076136647"/>
            <ac:spMk id="4" creationId="{F3616A99-090F-45E1-9334-58D58B148205}"/>
          </ac:spMkLst>
        </pc:spChg>
        <pc:spChg chg="add del">
          <ac:chgData name="Renata Festa" userId="6f22df47-533b-4c2a-a3c1-7f9ad1d63e10" providerId="ADAL" clId="{7D997690-04A4-4675-83D7-2E1CC2ED1A4E}" dt="2020-03-24T13:55:20.944" v="1484"/>
          <ac:spMkLst>
            <pc:docMk/>
            <pc:sldMk cId="4117970720" sldId="2076136647"/>
            <ac:spMk id="5" creationId="{53C70395-7056-448B-8AD3-FF4B4EF83900}"/>
          </ac:spMkLst>
        </pc:spChg>
        <pc:spChg chg="add del">
          <ac:chgData name="Renata Festa" userId="6f22df47-533b-4c2a-a3c1-7f9ad1d63e10" providerId="ADAL" clId="{7D997690-04A4-4675-83D7-2E1CC2ED1A4E}" dt="2020-03-24T13:55:20.944" v="1484"/>
          <ac:spMkLst>
            <pc:docMk/>
            <pc:sldMk cId="4117970720" sldId="2076136647"/>
            <ac:spMk id="19" creationId="{2B24A59F-F340-4ADB-A2E4-927914E5D3B1}"/>
          </ac:spMkLst>
        </pc:spChg>
        <pc:spChg chg="add del">
          <ac:chgData name="Renata Festa" userId="6f22df47-533b-4c2a-a3c1-7f9ad1d63e10" providerId="ADAL" clId="{7D997690-04A4-4675-83D7-2E1CC2ED1A4E}" dt="2020-03-24T13:55:20.944" v="1484"/>
          <ac:spMkLst>
            <pc:docMk/>
            <pc:sldMk cId="4117970720" sldId="2076136647"/>
            <ac:spMk id="20" creationId="{0A989AFF-5948-46C4-B42B-A7AFCA728A00}"/>
          </ac:spMkLst>
        </pc:spChg>
        <pc:spChg chg="add del">
          <ac:chgData name="Renata Festa" userId="6f22df47-533b-4c2a-a3c1-7f9ad1d63e10" providerId="ADAL" clId="{7D997690-04A4-4675-83D7-2E1CC2ED1A4E}" dt="2020-03-24T13:55:20.944" v="1484"/>
          <ac:spMkLst>
            <pc:docMk/>
            <pc:sldMk cId="4117970720" sldId="2076136647"/>
            <ac:spMk id="21" creationId="{BA652BB7-B289-423F-9F9C-0446311B4328}"/>
          </ac:spMkLst>
        </pc:spChg>
        <pc:spChg chg="add del">
          <ac:chgData name="Renata Festa" userId="6f22df47-533b-4c2a-a3c1-7f9ad1d63e10" providerId="ADAL" clId="{7D997690-04A4-4675-83D7-2E1CC2ED1A4E}" dt="2020-03-24T13:55:20.944" v="1484"/>
          <ac:spMkLst>
            <pc:docMk/>
            <pc:sldMk cId="4117970720" sldId="2076136647"/>
            <ac:spMk id="24" creationId="{ABC2B023-B0BC-4918-B9C1-1ADC8AA67A76}"/>
          </ac:spMkLst>
        </pc:spChg>
        <pc:spChg chg="add del">
          <ac:chgData name="Renata Festa" userId="6f22df47-533b-4c2a-a3c1-7f9ad1d63e10" providerId="ADAL" clId="{7D997690-04A4-4675-83D7-2E1CC2ED1A4E}" dt="2020-03-24T13:55:20.944" v="1484"/>
          <ac:spMkLst>
            <pc:docMk/>
            <pc:sldMk cId="4117970720" sldId="2076136647"/>
            <ac:spMk id="25" creationId="{5219CF40-1785-4F22-AD11-5BD818164B45}"/>
          </ac:spMkLst>
        </pc:spChg>
        <pc:spChg chg="add del">
          <ac:chgData name="Renata Festa" userId="6f22df47-533b-4c2a-a3c1-7f9ad1d63e10" providerId="ADAL" clId="{7D997690-04A4-4675-83D7-2E1CC2ED1A4E}" dt="2020-03-24T13:55:20.944" v="1484"/>
          <ac:spMkLst>
            <pc:docMk/>
            <pc:sldMk cId="4117970720" sldId="2076136647"/>
            <ac:spMk id="26" creationId="{CD8FE0F3-5349-40A3-8154-1832376E5F6C}"/>
          </ac:spMkLst>
        </pc:spChg>
        <pc:spChg chg="add del">
          <ac:chgData name="Renata Festa" userId="6f22df47-533b-4c2a-a3c1-7f9ad1d63e10" providerId="ADAL" clId="{7D997690-04A4-4675-83D7-2E1CC2ED1A4E}" dt="2020-03-24T13:55:20.944" v="1484"/>
          <ac:spMkLst>
            <pc:docMk/>
            <pc:sldMk cId="4117970720" sldId="2076136647"/>
            <ac:spMk id="27" creationId="{22EB41FF-8476-4BF2-86CE-756ED78401DB}"/>
          </ac:spMkLst>
        </pc:spChg>
        <pc:spChg chg="add del">
          <ac:chgData name="Renata Festa" userId="6f22df47-533b-4c2a-a3c1-7f9ad1d63e10" providerId="ADAL" clId="{7D997690-04A4-4675-83D7-2E1CC2ED1A4E}" dt="2020-03-24T13:55:20.944" v="1484"/>
          <ac:spMkLst>
            <pc:docMk/>
            <pc:sldMk cId="4117970720" sldId="2076136647"/>
            <ac:spMk id="28" creationId="{67CDFCB8-F8A3-43E7-A134-9B23A1EE465C}"/>
          </ac:spMkLst>
        </pc:spChg>
        <pc:spChg chg="add del">
          <ac:chgData name="Renata Festa" userId="6f22df47-533b-4c2a-a3c1-7f9ad1d63e10" providerId="ADAL" clId="{7D997690-04A4-4675-83D7-2E1CC2ED1A4E}" dt="2020-03-24T13:55:20.944" v="1484"/>
          <ac:spMkLst>
            <pc:docMk/>
            <pc:sldMk cId="4117970720" sldId="2076136647"/>
            <ac:spMk id="29" creationId="{56BCA80C-D6E0-480F-805B-80D7E6B97D04}"/>
          </ac:spMkLst>
        </pc:spChg>
        <pc:spChg chg="add del">
          <ac:chgData name="Renata Festa" userId="6f22df47-533b-4c2a-a3c1-7f9ad1d63e10" providerId="ADAL" clId="{7D997690-04A4-4675-83D7-2E1CC2ED1A4E}" dt="2020-03-24T13:55:20.944" v="1484"/>
          <ac:spMkLst>
            <pc:docMk/>
            <pc:sldMk cId="4117970720" sldId="2076136647"/>
            <ac:spMk id="30" creationId="{10307258-141F-4EEA-90F3-57E63C736D57}"/>
          </ac:spMkLst>
        </pc:spChg>
        <pc:spChg chg="add del">
          <ac:chgData name="Renata Festa" userId="6f22df47-533b-4c2a-a3c1-7f9ad1d63e10" providerId="ADAL" clId="{7D997690-04A4-4675-83D7-2E1CC2ED1A4E}" dt="2020-03-24T13:55:20.944" v="1484"/>
          <ac:spMkLst>
            <pc:docMk/>
            <pc:sldMk cId="4117970720" sldId="2076136647"/>
            <ac:spMk id="31" creationId="{6303B02D-4DC0-46B3-A259-FD1F2E447D07}"/>
          </ac:spMkLst>
        </pc:spChg>
        <pc:spChg chg="add del">
          <ac:chgData name="Renata Festa" userId="6f22df47-533b-4c2a-a3c1-7f9ad1d63e10" providerId="ADAL" clId="{7D997690-04A4-4675-83D7-2E1CC2ED1A4E}" dt="2020-03-24T13:55:20.944" v="1484"/>
          <ac:spMkLst>
            <pc:docMk/>
            <pc:sldMk cId="4117970720" sldId="2076136647"/>
            <ac:spMk id="32" creationId="{42282797-96B0-4656-A1C1-E6C9D3BF619B}"/>
          </ac:spMkLst>
        </pc:spChg>
        <pc:spChg chg="add del">
          <ac:chgData name="Renata Festa" userId="6f22df47-533b-4c2a-a3c1-7f9ad1d63e10" providerId="ADAL" clId="{7D997690-04A4-4675-83D7-2E1CC2ED1A4E}" dt="2020-03-24T13:55:20.944" v="1484"/>
          <ac:spMkLst>
            <pc:docMk/>
            <pc:sldMk cId="4117970720" sldId="2076136647"/>
            <ac:spMk id="33" creationId="{1CBDF0A7-A741-426B-BFD8-8CCFA4D74EA3}"/>
          </ac:spMkLst>
        </pc:spChg>
        <pc:spChg chg="add del">
          <ac:chgData name="Renata Festa" userId="6f22df47-533b-4c2a-a3c1-7f9ad1d63e10" providerId="ADAL" clId="{7D997690-04A4-4675-83D7-2E1CC2ED1A4E}" dt="2020-03-24T13:55:20.944" v="1484"/>
          <ac:spMkLst>
            <pc:docMk/>
            <pc:sldMk cId="4117970720" sldId="2076136647"/>
            <ac:spMk id="34" creationId="{4F1996A3-2EF3-4B8B-85AB-4112188E8E0E}"/>
          </ac:spMkLst>
        </pc:spChg>
        <pc:spChg chg="add del">
          <ac:chgData name="Renata Festa" userId="6f22df47-533b-4c2a-a3c1-7f9ad1d63e10" providerId="ADAL" clId="{7D997690-04A4-4675-83D7-2E1CC2ED1A4E}" dt="2020-03-24T13:55:20.944" v="1484"/>
          <ac:spMkLst>
            <pc:docMk/>
            <pc:sldMk cId="4117970720" sldId="2076136647"/>
            <ac:spMk id="35" creationId="{0A143C63-5B84-4163-AF8F-70EEDB2D353E}"/>
          </ac:spMkLst>
        </pc:spChg>
        <pc:spChg chg="add del">
          <ac:chgData name="Renata Festa" userId="6f22df47-533b-4c2a-a3c1-7f9ad1d63e10" providerId="ADAL" clId="{7D997690-04A4-4675-83D7-2E1CC2ED1A4E}" dt="2020-03-24T13:55:20.944" v="1484"/>
          <ac:spMkLst>
            <pc:docMk/>
            <pc:sldMk cId="4117970720" sldId="2076136647"/>
            <ac:spMk id="36" creationId="{8C0FC507-B688-4401-B268-9F791CECEFA2}"/>
          </ac:spMkLst>
        </pc:spChg>
        <pc:spChg chg="add del">
          <ac:chgData name="Renata Festa" userId="6f22df47-533b-4c2a-a3c1-7f9ad1d63e10" providerId="ADAL" clId="{7D997690-04A4-4675-83D7-2E1CC2ED1A4E}" dt="2020-03-24T13:55:20.944" v="1484"/>
          <ac:spMkLst>
            <pc:docMk/>
            <pc:sldMk cId="4117970720" sldId="2076136647"/>
            <ac:spMk id="37" creationId="{1BFEFA4E-BEEC-4E54-B436-D3FD623AA713}"/>
          </ac:spMkLst>
        </pc:spChg>
        <pc:spChg chg="add del">
          <ac:chgData name="Renata Festa" userId="6f22df47-533b-4c2a-a3c1-7f9ad1d63e10" providerId="ADAL" clId="{7D997690-04A4-4675-83D7-2E1CC2ED1A4E}" dt="2020-03-24T13:55:20.944" v="1484"/>
          <ac:spMkLst>
            <pc:docMk/>
            <pc:sldMk cId="4117970720" sldId="2076136647"/>
            <ac:spMk id="38" creationId="{AFA11901-DC54-41C7-AA50-B39C4A57A599}"/>
          </ac:spMkLst>
        </pc:spChg>
        <pc:spChg chg="add del">
          <ac:chgData name="Renata Festa" userId="6f22df47-533b-4c2a-a3c1-7f9ad1d63e10" providerId="ADAL" clId="{7D997690-04A4-4675-83D7-2E1CC2ED1A4E}" dt="2020-03-24T13:55:20.944" v="1484"/>
          <ac:spMkLst>
            <pc:docMk/>
            <pc:sldMk cId="4117970720" sldId="2076136647"/>
            <ac:spMk id="39" creationId="{7E6A8EA6-A32D-4429-AE73-28549AE5B7B6}"/>
          </ac:spMkLst>
        </pc:spChg>
        <pc:spChg chg="add del">
          <ac:chgData name="Renata Festa" userId="6f22df47-533b-4c2a-a3c1-7f9ad1d63e10" providerId="ADAL" clId="{7D997690-04A4-4675-83D7-2E1CC2ED1A4E}" dt="2020-03-24T13:55:20.944" v="1484"/>
          <ac:spMkLst>
            <pc:docMk/>
            <pc:sldMk cId="4117970720" sldId="2076136647"/>
            <ac:spMk id="40" creationId="{C23BA887-BA55-4316-B408-CDE8FE9A1B56}"/>
          </ac:spMkLst>
        </pc:spChg>
        <pc:spChg chg="add del">
          <ac:chgData name="Renata Festa" userId="6f22df47-533b-4c2a-a3c1-7f9ad1d63e10" providerId="ADAL" clId="{7D997690-04A4-4675-83D7-2E1CC2ED1A4E}" dt="2020-03-24T13:55:20.944" v="1484"/>
          <ac:spMkLst>
            <pc:docMk/>
            <pc:sldMk cId="4117970720" sldId="2076136647"/>
            <ac:spMk id="41" creationId="{A32C7DD8-9CA4-48F9-9E7A-877E86309E6A}"/>
          </ac:spMkLst>
        </pc:spChg>
        <pc:spChg chg="add del">
          <ac:chgData name="Renata Festa" userId="6f22df47-533b-4c2a-a3c1-7f9ad1d63e10" providerId="ADAL" clId="{7D997690-04A4-4675-83D7-2E1CC2ED1A4E}" dt="2020-03-24T13:55:20.944" v="1484"/>
          <ac:spMkLst>
            <pc:docMk/>
            <pc:sldMk cId="4117970720" sldId="2076136647"/>
            <ac:spMk id="42" creationId="{A8C31F14-BDFF-4F5D-B842-FA7D77E2CBA0}"/>
          </ac:spMkLst>
        </pc:spChg>
        <pc:spChg chg="add del">
          <ac:chgData name="Renata Festa" userId="6f22df47-533b-4c2a-a3c1-7f9ad1d63e10" providerId="ADAL" clId="{7D997690-04A4-4675-83D7-2E1CC2ED1A4E}" dt="2020-03-24T13:55:20.944" v="1484"/>
          <ac:spMkLst>
            <pc:docMk/>
            <pc:sldMk cId="4117970720" sldId="2076136647"/>
            <ac:spMk id="44" creationId="{E42173A7-C584-46A9-A191-EBD3E8CD0BCC}"/>
          </ac:spMkLst>
        </pc:spChg>
        <pc:spChg chg="add del">
          <ac:chgData name="Renata Festa" userId="6f22df47-533b-4c2a-a3c1-7f9ad1d63e10" providerId="ADAL" clId="{7D997690-04A4-4675-83D7-2E1CC2ED1A4E}" dt="2020-03-24T13:55:20.944" v="1484"/>
          <ac:spMkLst>
            <pc:docMk/>
            <pc:sldMk cId="4117970720" sldId="2076136647"/>
            <ac:spMk id="45" creationId="{0E9F419E-817C-4340-89C5-B93C2048BD89}"/>
          </ac:spMkLst>
        </pc:spChg>
        <pc:spChg chg="add del">
          <ac:chgData name="Renata Festa" userId="6f22df47-533b-4c2a-a3c1-7f9ad1d63e10" providerId="ADAL" clId="{7D997690-04A4-4675-83D7-2E1CC2ED1A4E}" dt="2020-03-24T13:55:20.944" v="1484"/>
          <ac:spMkLst>
            <pc:docMk/>
            <pc:sldMk cId="4117970720" sldId="2076136647"/>
            <ac:spMk id="46" creationId="{958A5ED5-7FFE-4F53-B266-5F47F9A7C038}"/>
          </ac:spMkLst>
        </pc:spChg>
        <pc:spChg chg="add del">
          <ac:chgData name="Renata Festa" userId="6f22df47-533b-4c2a-a3c1-7f9ad1d63e10" providerId="ADAL" clId="{7D997690-04A4-4675-83D7-2E1CC2ED1A4E}" dt="2020-03-24T13:55:20.944" v="1484"/>
          <ac:spMkLst>
            <pc:docMk/>
            <pc:sldMk cId="4117970720" sldId="2076136647"/>
            <ac:spMk id="47" creationId="{E83B168F-624F-4323-9F90-F88A0A4B9BBB}"/>
          </ac:spMkLst>
        </pc:spChg>
        <pc:spChg chg="add del">
          <ac:chgData name="Renata Festa" userId="6f22df47-533b-4c2a-a3c1-7f9ad1d63e10" providerId="ADAL" clId="{7D997690-04A4-4675-83D7-2E1CC2ED1A4E}" dt="2020-03-24T13:55:20.944" v="1484"/>
          <ac:spMkLst>
            <pc:docMk/>
            <pc:sldMk cId="4117970720" sldId="2076136647"/>
            <ac:spMk id="49" creationId="{06EF43C2-0CF0-4D10-B2FD-0505C7116A4E}"/>
          </ac:spMkLst>
        </pc:spChg>
        <pc:spChg chg="add del">
          <ac:chgData name="Renata Festa" userId="6f22df47-533b-4c2a-a3c1-7f9ad1d63e10" providerId="ADAL" clId="{7D997690-04A4-4675-83D7-2E1CC2ED1A4E}" dt="2020-03-24T13:55:20.944" v="1484"/>
          <ac:spMkLst>
            <pc:docMk/>
            <pc:sldMk cId="4117970720" sldId="2076136647"/>
            <ac:spMk id="50" creationId="{D23EAB29-D422-41BD-9EFD-CC1FFEA8EF2A}"/>
          </ac:spMkLst>
        </pc:spChg>
        <pc:spChg chg="add del">
          <ac:chgData name="Renata Festa" userId="6f22df47-533b-4c2a-a3c1-7f9ad1d63e10" providerId="ADAL" clId="{7D997690-04A4-4675-83D7-2E1CC2ED1A4E}" dt="2020-03-24T13:55:20.944" v="1484"/>
          <ac:spMkLst>
            <pc:docMk/>
            <pc:sldMk cId="4117970720" sldId="2076136647"/>
            <ac:spMk id="54" creationId="{2C5AD530-E52B-435A-8835-3C73568EFA09}"/>
          </ac:spMkLst>
        </pc:spChg>
        <pc:spChg chg="add del">
          <ac:chgData name="Renata Festa" userId="6f22df47-533b-4c2a-a3c1-7f9ad1d63e10" providerId="ADAL" clId="{7D997690-04A4-4675-83D7-2E1CC2ED1A4E}" dt="2020-03-24T13:55:20.944" v="1484"/>
          <ac:spMkLst>
            <pc:docMk/>
            <pc:sldMk cId="4117970720" sldId="2076136647"/>
            <ac:spMk id="55" creationId="{68BAC84D-B5AE-42F6-9E86-153FA4A227A3}"/>
          </ac:spMkLst>
        </pc:spChg>
        <pc:spChg chg="add del">
          <ac:chgData name="Renata Festa" userId="6f22df47-533b-4c2a-a3c1-7f9ad1d63e10" providerId="ADAL" clId="{7D997690-04A4-4675-83D7-2E1CC2ED1A4E}" dt="2020-03-24T13:55:20.944" v="1484"/>
          <ac:spMkLst>
            <pc:docMk/>
            <pc:sldMk cId="4117970720" sldId="2076136647"/>
            <ac:spMk id="56" creationId="{53A45025-C6B2-4E64-B0F8-D36E71562DE3}"/>
          </ac:spMkLst>
        </pc:spChg>
        <pc:spChg chg="add del">
          <ac:chgData name="Renata Festa" userId="6f22df47-533b-4c2a-a3c1-7f9ad1d63e10" providerId="ADAL" clId="{7D997690-04A4-4675-83D7-2E1CC2ED1A4E}" dt="2020-03-24T13:55:20.944" v="1484"/>
          <ac:spMkLst>
            <pc:docMk/>
            <pc:sldMk cId="4117970720" sldId="2076136647"/>
            <ac:spMk id="57" creationId="{320671FA-0549-4CAC-88DD-81217EAD5870}"/>
          </ac:spMkLst>
        </pc:spChg>
        <pc:spChg chg="add del">
          <ac:chgData name="Renata Festa" userId="6f22df47-533b-4c2a-a3c1-7f9ad1d63e10" providerId="ADAL" clId="{7D997690-04A4-4675-83D7-2E1CC2ED1A4E}" dt="2020-03-24T13:55:20.944" v="1484"/>
          <ac:spMkLst>
            <pc:docMk/>
            <pc:sldMk cId="4117970720" sldId="2076136647"/>
            <ac:spMk id="58" creationId="{314AC31B-990F-4453-AF75-C0A38821E0E8}"/>
          </ac:spMkLst>
        </pc:spChg>
        <pc:spChg chg="add del">
          <ac:chgData name="Renata Festa" userId="6f22df47-533b-4c2a-a3c1-7f9ad1d63e10" providerId="ADAL" clId="{7D997690-04A4-4675-83D7-2E1CC2ED1A4E}" dt="2020-03-24T13:55:20.944" v="1484"/>
          <ac:spMkLst>
            <pc:docMk/>
            <pc:sldMk cId="4117970720" sldId="2076136647"/>
            <ac:spMk id="59" creationId="{44E3E420-3E05-47A9-B18C-C855F81C47F9}"/>
          </ac:spMkLst>
        </pc:spChg>
        <pc:spChg chg="add del">
          <ac:chgData name="Renata Festa" userId="6f22df47-533b-4c2a-a3c1-7f9ad1d63e10" providerId="ADAL" clId="{7D997690-04A4-4675-83D7-2E1CC2ED1A4E}" dt="2020-03-24T13:55:20.944" v="1484"/>
          <ac:spMkLst>
            <pc:docMk/>
            <pc:sldMk cId="4117970720" sldId="2076136647"/>
            <ac:spMk id="61" creationId="{90C41F82-71A9-4DC2-A97E-806F0BCF0016}"/>
          </ac:spMkLst>
        </pc:spChg>
        <pc:spChg chg="add del">
          <ac:chgData name="Renata Festa" userId="6f22df47-533b-4c2a-a3c1-7f9ad1d63e10" providerId="ADAL" clId="{7D997690-04A4-4675-83D7-2E1CC2ED1A4E}" dt="2020-03-24T13:55:20.944" v="1484"/>
          <ac:spMkLst>
            <pc:docMk/>
            <pc:sldMk cId="4117970720" sldId="2076136647"/>
            <ac:spMk id="62" creationId="{0924763A-D8E7-4A26-B832-BE6C9CC3188C}"/>
          </ac:spMkLst>
        </pc:spChg>
        <pc:spChg chg="add del">
          <ac:chgData name="Renata Festa" userId="6f22df47-533b-4c2a-a3c1-7f9ad1d63e10" providerId="ADAL" clId="{7D997690-04A4-4675-83D7-2E1CC2ED1A4E}" dt="2020-03-24T13:55:20.944" v="1484"/>
          <ac:spMkLst>
            <pc:docMk/>
            <pc:sldMk cId="4117970720" sldId="2076136647"/>
            <ac:spMk id="64" creationId="{9632FCDE-6522-44FB-878A-47EE50F11C18}"/>
          </ac:spMkLst>
        </pc:spChg>
        <pc:spChg chg="add del">
          <ac:chgData name="Renata Festa" userId="6f22df47-533b-4c2a-a3c1-7f9ad1d63e10" providerId="ADAL" clId="{7D997690-04A4-4675-83D7-2E1CC2ED1A4E}" dt="2020-03-24T13:55:20.944" v="1484"/>
          <ac:spMkLst>
            <pc:docMk/>
            <pc:sldMk cId="4117970720" sldId="2076136647"/>
            <ac:spMk id="66" creationId="{35D239C5-90C9-4A6A-A5AD-B792146B9113}"/>
          </ac:spMkLst>
        </pc:spChg>
        <pc:spChg chg="add del">
          <ac:chgData name="Renata Festa" userId="6f22df47-533b-4c2a-a3c1-7f9ad1d63e10" providerId="ADAL" clId="{7D997690-04A4-4675-83D7-2E1CC2ED1A4E}" dt="2020-03-24T13:55:20.944" v="1484"/>
          <ac:spMkLst>
            <pc:docMk/>
            <pc:sldMk cId="4117970720" sldId="2076136647"/>
            <ac:spMk id="76" creationId="{1AFC215A-BE67-41D1-9C9E-847441D9F88E}"/>
          </ac:spMkLst>
        </pc:spChg>
        <pc:spChg chg="add del">
          <ac:chgData name="Renata Festa" userId="6f22df47-533b-4c2a-a3c1-7f9ad1d63e10" providerId="ADAL" clId="{7D997690-04A4-4675-83D7-2E1CC2ED1A4E}" dt="2020-03-24T13:55:20.944" v="1484"/>
          <ac:spMkLst>
            <pc:docMk/>
            <pc:sldMk cId="4117970720" sldId="2076136647"/>
            <ac:spMk id="77" creationId="{3987AE69-3067-4290-9726-00439CC24B63}"/>
          </ac:spMkLst>
        </pc:spChg>
        <pc:spChg chg="add del">
          <ac:chgData name="Renata Festa" userId="6f22df47-533b-4c2a-a3c1-7f9ad1d63e10" providerId="ADAL" clId="{7D997690-04A4-4675-83D7-2E1CC2ED1A4E}" dt="2020-03-24T13:55:20.944" v="1484"/>
          <ac:spMkLst>
            <pc:docMk/>
            <pc:sldMk cId="4117970720" sldId="2076136647"/>
            <ac:spMk id="87" creationId="{0E8BDDA7-63D9-431D-9614-16647EADAE0E}"/>
          </ac:spMkLst>
        </pc:spChg>
        <pc:spChg chg="add del">
          <ac:chgData name="Renata Festa" userId="6f22df47-533b-4c2a-a3c1-7f9ad1d63e10" providerId="ADAL" clId="{7D997690-04A4-4675-83D7-2E1CC2ED1A4E}" dt="2020-03-24T13:55:20.944" v="1484"/>
          <ac:spMkLst>
            <pc:docMk/>
            <pc:sldMk cId="4117970720" sldId="2076136647"/>
            <ac:spMk id="88" creationId="{83412365-349D-4B97-9701-A8B485FA9313}"/>
          </ac:spMkLst>
        </pc:spChg>
        <pc:spChg chg="add del">
          <ac:chgData name="Renata Festa" userId="6f22df47-533b-4c2a-a3c1-7f9ad1d63e10" providerId="ADAL" clId="{7D997690-04A4-4675-83D7-2E1CC2ED1A4E}" dt="2020-03-24T13:55:20.944" v="1484"/>
          <ac:spMkLst>
            <pc:docMk/>
            <pc:sldMk cId="4117970720" sldId="2076136647"/>
            <ac:spMk id="98" creationId="{4860E407-CDF5-4B4B-8685-9CDF07BF650C}"/>
          </ac:spMkLst>
        </pc:spChg>
        <pc:spChg chg="add del">
          <ac:chgData name="Renata Festa" userId="6f22df47-533b-4c2a-a3c1-7f9ad1d63e10" providerId="ADAL" clId="{7D997690-04A4-4675-83D7-2E1CC2ED1A4E}" dt="2020-03-24T13:55:20.944" v="1484"/>
          <ac:spMkLst>
            <pc:docMk/>
            <pc:sldMk cId="4117970720" sldId="2076136647"/>
            <ac:spMk id="99" creationId="{F8FF9F14-13DA-4425-A083-65BA0877A4D5}"/>
          </ac:spMkLst>
        </pc:spChg>
        <pc:spChg chg="add del">
          <ac:chgData name="Renata Festa" userId="6f22df47-533b-4c2a-a3c1-7f9ad1d63e10" providerId="ADAL" clId="{7D997690-04A4-4675-83D7-2E1CC2ED1A4E}" dt="2020-03-24T13:55:20.944" v="1484"/>
          <ac:spMkLst>
            <pc:docMk/>
            <pc:sldMk cId="4117970720" sldId="2076136647"/>
            <ac:spMk id="100" creationId="{82B1B351-53EE-4889-9558-AF5482B5A411}"/>
          </ac:spMkLst>
        </pc:spChg>
        <pc:spChg chg="add del">
          <ac:chgData name="Renata Festa" userId="6f22df47-533b-4c2a-a3c1-7f9ad1d63e10" providerId="ADAL" clId="{7D997690-04A4-4675-83D7-2E1CC2ED1A4E}" dt="2020-03-24T13:55:20.944" v="1484"/>
          <ac:spMkLst>
            <pc:docMk/>
            <pc:sldMk cId="4117970720" sldId="2076136647"/>
            <ac:spMk id="101" creationId="{0761189B-65B8-4BE8-AB4A-60C4B108CBC4}"/>
          </ac:spMkLst>
        </pc:spChg>
        <pc:spChg chg="add del">
          <ac:chgData name="Renata Festa" userId="6f22df47-533b-4c2a-a3c1-7f9ad1d63e10" providerId="ADAL" clId="{7D997690-04A4-4675-83D7-2E1CC2ED1A4E}" dt="2020-03-24T13:55:20.944" v="1484"/>
          <ac:spMkLst>
            <pc:docMk/>
            <pc:sldMk cId="4117970720" sldId="2076136647"/>
            <ac:spMk id="102" creationId="{7C1F7978-CBC4-4182-B04C-28A41CE47EA0}"/>
          </ac:spMkLst>
        </pc:spChg>
        <pc:spChg chg="add del">
          <ac:chgData name="Renata Festa" userId="6f22df47-533b-4c2a-a3c1-7f9ad1d63e10" providerId="ADAL" clId="{7D997690-04A4-4675-83D7-2E1CC2ED1A4E}" dt="2020-03-24T13:55:20.944" v="1484"/>
          <ac:spMkLst>
            <pc:docMk/>
            <pc:sldMk cId="4117970720" sldId="2076136647"/>
            <ac:spMk id="103" creationId="{BF1C5627-5CCE-4F27-BA7D-D2C038C7411B}"/>
          </ac:spMkLst>
        </pc:spChg>
        <pc:spChg chg="add del">
          <ac:chgData name="Renata Festa" userId="6f22df47-533b-4c2a-a3c1-7f9ad1d63e10" providerId="ADAL" clId="{7D997690-04A4-4675-83D7-2E1CC2ED1A4E}" dt="2020-03-24T13:55:20.944" v="1484"/>
          <ac:spMkLst>
            <pc:docMk/>
            <pc:sldMk cId="4117970720" sldId="2076136647"/>
            <ac:spMk id="104" creationId="{EB21E6C3-88E1-4217-AE32-1DD77ABD5C6A}"/>
          </ac:spMkLst>
        </pc:spChg>
        <pc:spChg chg="add del">
          <ac:chgData name="Renata Festa" userId="6f22df47-533b-4c2a-a3c1-7f9ad1d63e10" providerId="ADAL" clId="{7D997690-04A4-4675-83D7-2E1CC2ED1A4E}" dt="2020-03-24T13:55:20.944" v="1484"/>
          <ac:spMkLst>
            <pc:docMk/>
            <pc:sldMk cId="4117970720" sldId="2076136647"/>
            <ac:spMk id="105" creationId="{FD659ACD-5ABF-42C1-A0F4-C875EB7C37A7}"/>
          </ac:spMkLst>
        </pc:spChg>
        <pc:spChg chg="add del">
          <ac:chgData name="Renata Festa" userId="6f22df47-533b-4c2a-a3c1-7f9ad1d63e10" providerId="ADAL" clId="{7D997690-04A4-4675-83D7-2E1CC2ED1A4E}" dt="2020-03-24T13:55:20.944" v="1484"/>
          <ac:spMkLst>
            <pc:docMk/>
            <pc:sldMk cId="4117970720" sldId="2076136647"/>
            <ac:spMk id="106" creationId="{A5724842-9AE1-49D2-AAA6-C4E5E57F09FC}"/>
          </ac:spMkLst>
        </pc:spChg>
        <pc:spChg chg="add del">
          <ac:chgData name="Renata Festa" userId="6f22df47-533b-4c2a-a3c1-7f9ad1d63e10" providerId="ADAL" clId="{7D997690-04A4-4675-83D7-2E1CC2ED1A4E}" dt="2020-03-24T13:55:20.944" v="1484"/>
          <ac:spMkLst>
            <pc:docMk/>
            <pc:sldMk cId="4117970720" sldId="2076136647"/>
            <ac:spMk id="107" creationId="{A06A8EA8-AA8F-43C0-B5E5-19229B024B03}"/>
          </ac:spMkLst>
        </pc:spChg>
        <pc:spChg chg="add del">
          <ac:chgData name="Renata Festa" userId="6f22df47-533b-4c2a-a3c1-7f9ad1d63e10" providerId="ADAL" clId="{7D997690-04A4-4675-83D7-2E1CC2ED1A4E}" dt="2020-03-24T13:55:20.944" v="1484"/>
          <ac:spMkLst>
            <pc:docMk/>
            <pc:sldMk cId="4117970720" sldId="2076136647"/>
            <ac:spMk id="108" creationId="{223C6A17-5881-4192-ABBC-DA79B007A25E}"/>
          </ac:spMkLst>
        </pc:spChg>
        <pc:spChg chg="add del">
          <ac:chgData name="Renata Festa" userId="6f22df47-533b-4c2a-a3c1-7f9ad1d63e10" providerId="ADAL" clId="{7D997690-04A4-4675-83D7-2E1CC2ED1A4E}" dt="2020-03-24T13:55:20.944" v="1484"/>
          <ac:spMkLst>
            <pc:docMk/>
            <pc:sldMk cId="4117970720" sldId="2076136647"/>
            <ac:spMk id="109" creationId="{BA82A281-0909-48DE-8B1B-23BE2F43B3FE}"/>
          </ac:spMkLst>
        </pc:spChg>
        <pc:spChg chg="add del">
          <ac:chgData name="Renata Festa" userId="6f22df47-533b-4c2a-a3c1-7f9ad1d63e10" providerId="ADAL" clId="{7D997690-04A4-4675-83D7-2E1CC2ED1A4E}" dt="2020-03-24T13:55:20.944" v="1484"/>
          <ac:spMkLst>
            <pc:docMk/>
            <pc:sldMk cId="4117970720" sldId="2076136647"/>
            <ac:spMk id="113" creationId="{E7D2FB5C-82AC-40CB-B67C-C364CD4D50B6}"/>
          </ac:spMkLst>
        </pc:spChg>
        <pc:spChg chg="add del">
          <ac:chgData name="Renata Festa" userId="6f22df47-533b-4c2a-a3c1-7f9ad1d63e10" providerId="ADAL" clId="{7D997690-04A4-4675-83D7-2E1CC2ED1A4E}" dt="2020-03-24T13:55:20.944" v="1484"/>
          <ac:spMkLst>
            <pc:docMk/>
            <pc:sldMk cId="4117970720" sldId="2076136647"/>
            <ac:spMk id="114" creationId="{CBCCF591-B0CD-44F6-99AD-13E687E3B5EB}"/>
          </ac:spMkLst>
        </pc:spChg>
        <pc:spChg chg="add del mod">
          <ac:chgData name="Renata Festa" userId="6f22df47-533b-4c2a-a3c1-7f9ad1d63e10" providerId="ADAL" clId="{7D997690-04A4-4675-83D7-2E1CC2ED1A4E}" dt="2020-03-24T13:55:37.257" v="1488"/>
          <ac:spMkLst>
            <pc:docMk/>
            <pc:sldMk cId="4117970720" sldId="2076136647"/>
            <ac:spMk id="115" creationId="{14F531F3-8A10-4C60-B77C-54214254B3B9}"/>
          </ac:spMkLst>
        </pc:spChg>
        <pc:spChg chg="add del mod">
          <ac:chgData name="Renata Festa" userId="6f22df47-533b-4c2a-a3c1-7f9ad1d63e10" providerId="ADAL" clId="{7D997690-04A4-4675-83D7-2E1CC2ED1A4E}" dt="2020-03-24T13:55:37.257" v="1488"/>
          <ac:spMkLst>
            <pc:docMk/>
            <pc:sldMk cId="4117970720" sldId="2076136647"/>
            <ac:spMk id="129" creationId="{3F6F6A4A-FBBF-4923-9DAB-C0FC9FAB1712}"/>
          </ac:spMkLst>
        </pc:spChg>
        <pc:spChg chg="add del mod">
          <ac:chgData name="Renata Festa" userId="6f22df47-533b-4c2a-a3c1-7f9ad1d63e10" providerId="ADAL" clId="{7D997690-04A4-4675-83D7-2E1CC2ED1A4E}" dt="2020-03-24T13:55:37.257" v="1488"/>
          <ac:spMkLst>
            <pc:docMk/>
            <pc:sldMk cId="4117970720" sldId="2076136647"/>
            <ac:spMk id="130" creationId="{CAE2E2D0-5496-4C84-AC3A-C082D59699AA}"/>
          </ac:spMkLst>
        </pc:spChg>
        <pc:spChg chg="add del mod">
          <ac:chgData name="Renata Festa" userId="6f22df47-533b-4c2a-a3c1-7f9ad1d63e10" providerId="ADAL" clId="{7D997690-04A4-4675-83D7-2E1CC2ED1A4E}" dt="2020-03-24T13:55:37.257" v="1488"/>
          <ac:spMkLst>
            <pc:docMk/>
            <pc:sldMk cId="4117970720" sldId="2076136647"/>
            <ac:spMk id="131" creationId="{BF2BF71E-E07F-4599-88D0-6DB31A4A5BB0}"/>
          </ac:spMkLst>
        </pc:spChg>
        <pc:spChg chg="add del mod">
          <ac:chgData name="Renata Festa" userId="6f22df47-533b-4c2a-a3c1-7f9ad1d63e10" providerId="ADAL" clId="{7D997690-04A4-4675-83D7-2E1CC2ED1A4E}" dt="2020-03-24T13:55:37.257" v="1488"/>
          <ac:spMkLst>
            <pc:docMk/>
            <pc:sldMk cId="4117970720" sldId="2076136647"/>
            <ac:spMk id="134" creationId="{ED077C21-39F8-461A-A4DB-4430896BB5B0}"/>
          </ac:spMkLst>
        </pc:spChg>
        <pc:spChg chg="add del mod">
          <ac:chgData name="Renata Festa" userId="6f22df47-533b-4c2a-a3c1-7f9ad1d63e10" providerId="ADAL" clId="{7D997690-04A4-4675-83D7-2E1CC2ED1A4E}" dt="2020-03-24T13:55:37.257" v="1488"/>
          <ac:spMkLst>
            <pc:docMk/>
            <pc:sldMk cId="4117970720" sldId="2076136647"/>
            <ac:spMk id="135" creationId="{C67016E9-A05A-4F24-9091-543357261C0B}"/>
          </ac:spMkLst>
        </pc:spChg>
        <pc:spChg chg="add del mod">
          <ac:chgData name="Renata Festa" userId="6f22df47-533b-4c2a-a3c1-7f9ad1d63e10" providerId="ADAL" clId="{7D997690-04A4-4675-83D7-2E1CC2ED1A4E}" dt="2020-03-24T13:55:37.257" v="1488"/>
          <ac:spMkLst>
            <pc:docMk/>
            <pc:sldMk cId="4117970720" sldId="2076136647"/>
            <ac:spMk id="136" creationId="{B86A91A8-1661-4A1A-8C5C-94BAA0E1B55D}"/>
          </ac:spMkLst>
        </pc:spChg>
        <pc:spChg chg="add del mod">
          <ac:chgData name="Renata Festa" userId="6f22df47-533b-4c2a-a3c1-7f9ad1d63e10" providerId="ADAL" clId="{7D997690-04A4-4675-83D7-2E1CC2ED1A4E}" dt="2020-03-24T13:55:37.257" v="1488"/>
          <ac:spMkLst>
            <pc:docMk/>
            <pc:sldMk cId="4117970720" sldId="2076136647"/>
            <ac:spMk id="137" creationId="{76D3FBB6-6DBA-4EFD-A577-E1ACA108C3BC}"/>
          </ac:spMkLst>
        </pc:spChg>
        <pc:spChg chg="add del mod">
          <ac:chgData name="Renata Festa" userId="6f22df47-533b-4c2a-a3c1-7f9ad1d63e10" providerId="ADAL" clId="{7D997690-04A4-4675-83D7-2E1CC2ED1A4E}" dt="2020-03-24T13:55:37.257" v="1488"/>
          <ac:spMkLst>
            <pc:docMk/>
            <pc:sldMk cId="4117970720" sldId="2076136647"/>
            <ac:spMk id="138" creationId="{6405CA44-3E10-4416-91B2-AA674760285D}"/>
          </ac:spMkLst>
        </pc:spChg>
        <pc:spChg chg="add del mod">
          <ac:chgData name="Renata Festa" userId="6f22df47-533b-4c2a-a3c1-7f9ad1d63e10" providerId="ADAL" clId="{7D997690-04A4-4675-83D7-2E1CC2ED1A4E}" dt="2020-03-24T13:55:37.257" v="1488"/>
          <ac:spMkLst>
            <pc:docMk/>
            <pc:sldMk cId="4117970720" sldId="2076136647"/>
            <ac:spMk id="139" creationId="{7CDB59E4-E489-4F90-B19D-62E89A2EF8D7}"/>
          </ac:spMkLst>
        </pc:spChg>
        <pc:spChg chg="add del mod">
          <ac:chgData name="Renata Festa" userId="6f22df47-533b-4c2a-a3c1-7f9ad1d63e10" providerId="ADAL" clId="{7D997690-04A4-4675-83D7-2E1CC2ED1A4E}" dt="2020-03-24T13:55:37.257" v="1488"/>
          <ac:spMkLst>
            <pc:docMk/>
            <pc:sldMk cId="4117970720" sldId="2076136647"/>
            <ac:spMk id="140" creationId="{2CC82F27-745C-4066-AD9A-E828D02623B9}"/>
          </ac:spMkLst>
        </pc:spChg>
        <pc:spChg chg="add del mod">
          <ac:chgData name="Renata Festa" userId="6f22df47-533b-4c2a-a3c1-7f9ad1d63e10" providerId="ADAL" clId="{7D997690-04A4-4675-83D7-2E1CC2ED1A4E}" dt="2020-03-24T13:55:37.257" v="1488"/>
          <ac:spMkLst>
            <pc:docMk/>
            <pc:sldMk cId="4117970720" sldId="2076136647"/>
            <ac:spMk id="141" creationId="{18D8D531-3941-40FB-973D-FD359A737276}"/>
          </ac:spMkLst>
        </pc:spChg>
        <pc:spChg chg="add del mod">
          <ac:chgData name="Renata Festa" userId="6f22df47-533b-4c2a-a3c1-7f9ad1d63e10" providerId="ADAL" clId="{7D997690-04A4-4675-83D7-2E1CC2ED1A4E}" dt="2020-03-24T13:55:37.257" v="1488"/>
          <ac:spMkLst>
            <pc:docMk/>
            <pc:sldMk cId="4117970720" sldId="2076136647"/>
            <ac:spMk id="142" creationId="{B002F95E-FF44-4AAC-A68E-D4F64C7154B4}"/>
          </ac:spMkLst>
        </pc:spChg>
        <pc:spChg chg="add del mod">
          <ac:chgData name="Renata Festa" userId="6f22df47-533b-4c2a-a3c1-7f9ad1d63e10" providerId="ADAL" clId="{7D997690-04A4-4675-83D7-2E1CC2ED1A4E}" dt="2020-03-24T13:55:37.257" v="1488"/>
          <ac:spMkLst>
            <pc:docMk/>
            <pc:sldMk cId="4117970720" sldId="2076136647"/>
            <ac:spMk id="143" creationId="{4372C3B7-3436-48ED-8C8A-869B0FED4F73}"/>
          </ac:spMkLst>
        </pc:spChg>
        <pc:spChg chg="add del mod">
          <ac:chgData name="Renata Festa" userId="6f22df47-533b-4c2a-a3c1-7f9ad1d63e10" providerId="ADAL" clId="{7D997690-04A4-4675-83D7-2E1CC2ED1A4E}" dt="2020-03-24T13:55:37.257" v="1488"/>
          <ac:spMkLst>
            <pc:docMk/>
            <pc:sldMk cId="4117970720" sldId="2076136647"/>
            <ac:spMk id="144" creationId="{B6B2E155-2401-46FC-B8E9-0BA2932BE39D}"/>
          </ac:spMkLst>
        </pc:spChg>
        <pc:spChg chg="add del mod">
          <ac:chgData name="Renata Festa" userId="6f22df47-533b-4c2a-a3c1-7f9ad1d63e10" providerId="ADAL" clId="{7D997690-04A4-4675-83D7-2E1CC2ED1A4E}" dt="2020-03-24T13:55:37.257" v="1488"/>
          <ac:spMkLst>
            <pc:docMk/>
            <pc:sldMk cId="4117970720" sldId="2076136647"/>
            <ac:spMk id="145" creationId="{A3A1A012-DE1C-49BB-AEE2-E70DEE802D71}"/>
          </ac:spMkLst>
        </pc:spChg>
        <pc:spChg chg="add del mod">
          <ac:chgData name="Renata Festa" userId="6f22df47-533b-4c2a-a3c1-7f9ad1d63e10" providerId="ADAL" clId="{7D997690-04A4-4675-83D7-2E1CC2ED1A4E}" dt="2020-03-24T13:55:37.257" v="1488"/>
          <ac:spMkLst>
            <pc:docMk/>
            <pc:sldMk cId="4117970720" sldId="2076136647"/>
            <ac:spMk id="146" creationId="{EEC8F157-6F47-4122-AF31-BEB01E9F7D62}"/>
          </ac:spMkLst>
        </pc:spChg>
        <pc:spChg chg="add del mod">
          <ac:chgData name="Renata Festa" userId="6f22df47-533b-4c2a-a3c1-7f9ad1d63e10" providerId="ADAL" clId="{7D997690-04A4-4675-83D7-2E1CC2ED1A4E}" dt="2020-03-24T13:55:37.257" v="1488"/>
          <ac:spMkLst>
            <pc:docMk/>
            <pc:sldMk cId="4117970720" sldId="2076136647"/>
            <ac:spMk id="147" creationId="{5E1821A0-982C-4D82-B125-587EEDF14F5D}"/>
          </ac:spMkLst>
        </pc:spChg>
        <pc:spChg chg="add del mod">
          <ac:chgData name="Renata Festa" userId="6f22df47-533b-4c2a-a3c1-7f9ad1d63e10" providerId="ADAL" clId="{7D997690-04A4-4675-83D7-2E1CC2ED1A4E}" dt="2020-03-24T13:55:37.257" v="1488"/>
          <ac:spMkLst>
            <pc:docMk/>
            <pc:sldMk cId="4117970720" sldId="2076136647"/>
            <ac:spMk id="148" creationId="{17608A72-586A-49CB-8828-F35B28228A84}"/>
          </ac:spMkLst>
        </pc:spChg>
        <pc:spChg chg="add del mod">
          <ac:chgData name="Renata Festa" userId="6f22df47-533b-4c2a-a3c1-7f9ad1d63e10" providerId="ADAL" clId="{7D997690-04A4-4675-83D7-2E1CC2ED1A4E}" dt="2020-03-24T13:55:37.257" v="1488"/>
          <ac:spMkLst>
            <pc:docMk/>
            <pc:sldMk cId="4117970720" sldId="2076136647"/>
            <ac:spMk id="149" creationId="{A396BC69-FB06-4E99-9259-E4E3D70F3A7D}"/>
          </ac:spMkLst>
        </pc:spChg>
        <pc:spChg chg="add del mod">
          <ac:chgData name="Renata Festa" userId="6f22df47-533b-4c2a-a3c1-7f9ad1d63e10" providerId="ADAL" clId="{7D997690-04A4-4675-83D7-2E1CC2ED1A4E}" dt="2020-03-24T13:55:37.257" v="1488"/>
          <ac:spMkLst>
            <pc:docMk/>
            <pc:sldMk cId="4117970720" sldId="2076136647"/>
            <ac:spMk id="150" creationId="{6DFBE5D6-DA1A-4A2B-83FA-6ED86C628F43}"/>
          </ac:spMkLst>
        </pc:spChg>
        <pc:spChg chg="add del mod">
          <ac:chgData name="Renata Festa" userId="6f22df47-533b-4c2a-a3c1-7f9ad1d63e10" providerId="ADAL" clId="{7D997690-04A4-4675-83D7-2E1CC2ED1A4E}" dt="2020-03-24T13:55:37.257" v="1488"/>
          <ac:spMkLst>
            <pc:docMk/>
            <pc:sldMk cId="4117970720" sldId="2076136647"/>
            <ac:spMk id="151" creationId="{3FF6AF51-065F-4488-8520-2CC8EB0020F1}"/>
          </ac:spMkLst>
        </pc:spChg>
        <pc:spChg chg="add del mod">
          <ac:chgData name="Renata Festa" userId="6f22df47-533b-4c2a-a3c1-7f9ad1d63e10" providerId="ADAL" clId="{7D997690-04A4-4675-83D7-2E1CC2ED1A4E}" dt="2020-03-24T13:55:37.257" v="1488"/>
          <ac:spMkLst>
            <pc:docMk/>
            <pc:sldMk cId="4117970720" sldId="2076136647"/>
            <ac:spMk id="152" creationId="{0FB2C76C-55DB-40BF-80F4-2FAA4E606B86}"/>
          </ac:spMkLst>
        </pc:spChg>
        <pc:spChg chg="add del mod">
          <ac:chgData name="Renata Festa" userId="6f22df47-533b-4c2a-a3c1-7f9ad1d63e10" providerId="ADAL" clId="{7D997690-04A4-4675-83D7-2E1CC2ED1A4E}" dt="2020-03-24T13:55:37.257" v="1488"/>
          <ac:spMkLst>
            <pc:docMk/>
            <pc:sldMk cId="4117970720" sldId="2076136647"/>
            <ac:spMk id="154" creationId="{701C7E8D-A7D7-46C1-BE49-E32D88BD836F}"/>
          </ac:spMkLst>
        </pc:spChg>
        <pc:spChg chg="add del mod">
          <ac:chgData name="Renata Festa" userId="6f22df47-533b-4c2a-a3c1-7f9ad1d63e10" providerId="ADAL" clId="{7D997690-04A4-4675-83D7-2E1CC2ED1A4E}" dt="2020-03-24T13:55:37.257" v="1488"/>
          <ac:spMkLst>
            <pc:docMk/>
            <pc:sldMk cId="4117970720" sldId="2076136647"/>
            <ac:spMk id="155" creationId="{8771641F-AB2D-49D8-B515-0BB26A96BC09}"/>
          </ac:spMkLst>
        </pc:spChg>
        <pc:spChg chg="add del mod">
          <ac:chgData name="Renata Festa" userId="6f22df47-533b-4c2a-a3c1-7f9ad1d63e10" providerId="ADAL" clId="{7D997690-04A4-4675-83D7-2E1CC2ED1A4E}" dt="2020-03-24T13:55:37.257" v="1488"/>
          <ac:spMkLst>
            <pc:docMk/>
            <pc:sldMk cId="4117970720" sldId="2076136647"/>
            <ac:spMk id="156" creationId="{B036DCAA-6C81-41E8-AD05-CBCDB6FC97BF}"/>
          </ac:spMkLst>
        </pc:spChg>
        <pc:spChg chg="add del mod">
          <ac:chgData name="Renata Festa" userId="6f22df47-533b-4c2a-a3c1-7f9ad1d63e10" providerId="ADAL" clId="{7D997690-04A4-4675-83D7-2E1CC2ED1A4E}" dt="2020-03-24T13:55:37.257" v="1488"/>
          <ac:spMkLst>
            <pc:docMk/>
            <pc:sldMk cId="4117970720" sldId="2076136647"/>
            <ac:spMk id="157" creationId="{0601D410-68F6-448C-B143-D574AACC7D83}"/>
          </ac:spMkLst>
        </pc:spChg>
        <pc:spChg chg="add del mod">
          <ac:chgData name="Renata Festa" userId="6f22df47-533b-4c2a-a3c1-7f9ad1d63e10" providerId="ADAL" clId="{7D997690-04A4-4675-83D7-2E1CC2ED1A4E}" dt="2020-03-24T13:55:37.257" v="1488"/>
          <ac:spMkLst>
            <pc:docMk/>
            <pc:sldMk cId="4117970720" sldId="2076136647"/>
            <ac:spMk id="159" creationId="{D04E5C2D-793D-416B-8A09-2B910DEBE56C}"/>
          </ac:spMkLst>
        </pc:spChg>
        <pc:spChg chg="add del mod">
          <ac:chgData name="Renata Festa" userId="6f22df47-533b-4c2a-a3c1-7f9ad1d63e10" providerId="ADAL" clId="{7D997690-04A4-4675-83D7-2E1CC2ED1A4E}" dt="2020-03-24T13:55:37.257" v="1488"/>
          <ac:spMkLst>
            <pc:docMk/>
            <pc:sldMk cId="4117970720" sldId="2076136647"/>
            <ac:spMk id="160" creationId="{5108460A-4E78-4556-B165-22B6A667FDFE}"/>
          </ac:spMkLst>
        </pc:spChg>
        <pc:spChg chg="add del mod">
          <ac:chgData name="Renata Festa" userId="6f22df47-533b-4c2a-a3c1-7f9ad1d63e10" providerId="ADAL" clId="{7D997690-04A4-4675-83D7-2E1CC2ED1A4E}" dt="2020-03-24T13:55:37.257" v="1488"/>
          <ac:spMkLst>
            <pc:docMk/>
            <pc:sldMk cId="4117970720" sldId="2076136647"/>
            <ac:spMk id="164" creationId="{321019DE-7424-4AE0-A47D-F71ECB56C001}"/>
          </ac:spMkLst>
        </pc:spChg>
        <pc:spChg chg="add del mod">
          <ac:chgData name="Renata Festa" userId="6f22df47-533b-4c2a-a3c1-7f9ad1d63e10" providerId="ADAL" clId="{7D997690-04A4-4675-83D7-2E1CC2ED1A4E}" dt="2020-03-24T13:55:37.257" v="1488"/>
          <ac:spMkLst>
            <pc:docMk/>
            <pc:sldMk cId="4117970720" sldId="2076136647"/>
            <ac:spMk id="165" creationId="{BDC8B7ED-6708-4B66-9096-6B7F05D5065C}"/>
          </ac:spMkLst>
        </pc:spChg>
        <pc:spChg chg="add del mod">
          <ac:chgData name="Renata Festa" userId="6f22df47-533b-4c2a-a3c1-7f9ad1d63e10" providerId="ADAL" clId="{7D997690-04A4-4675-83D7-2E1CC2ED1A4E}" dt="2020-03-24T13:55:37.257" v="1488"/>
          <ac:spMkLst>
            <pc:docMk/>
            <pc:sldMk cId="4117970720" sldId="2076136647"/>
            <ac:spMk id="166" creationId="{1004CBCD-5244-42BD-9325-15D2757EC602}"/>
          </ac:spMkLst>
        </pc:spChg>
        <pc:spChg chg="add del mod">
          <ac:chgData name="Renata Festa" userId="6f22df47-533b-4c2a-a3c1-7f9ad1d63e10" providerId="ADAL" clId="{7D997690-04A4-4675-83D7-2E1CC2ED1A4E}" dt="2020-03-24T13:55:37.257" v="1488"/>
          <ac:spMkLst>
            <pc:docMk/>
            <pc:sldMk cId="4117970720" sldId="2076136647"/>
            <ac:spMk id="167" creationId="{8F7DBD9C-BCBA-4678-B6F5-0C023963609B}"/>
          </ac:spMkLst>
        </pc:spChg>
        <pc:spChg chg="add del mod">
          <ac:chgData name="Renata Festa" userId="6f22df47-533b-4c2a-a3c1-7f9ad1d63e10" providerId="ADAL" clId="{7D997690-04A4-4675-83D7-2E1CC2ED1A4E}" dt="2020-03-24T13:55:37.257" v="1488"/>
          <ac:spMkLst>
            <pc:docMk/>
            <pc:sldMk cId="4117970720" sldId="2076136647"/>
            <ac:spMk id="168" creationId="{AF7E590B-6C75-4C84-A32E-E4AD4563CD4D}"/>
          </ac:spMkLst>
        </pc:spChg>
        <pc:spChg chg="add del mod">
          <ac:chgData name="Renata Festa" userId="6f22df47-533b-4c2a-a3c1-7f9ad1d63e10" providerId="ADAL" clId="{7D997690-04A4-4675-83D7-2E1CC2ED1A4E}" dt="2020-03-24T13:55:37.257" v="1488"/>
          <ac:spMkLst>
            <pc:docMk/>
            <pc:sldMk cId="4117970720" sldId="2076136647"/>
            <ac:spMk id="169" creationId="{3C131A54-4179-4138-B763-6DAFB0BD8565}"/>
          </ac:spMkLst>
        </pc:spChg>
        <pc:spChg chg="add del mod">
          <ac:chgData name="Renata Festa" userId="6f22df47-533b-4c2a-a3c1-7f9ad1d63e10" providerId="ADAL" clId="{7D997690-04A4-4675-83D7-2E1CC2ED1A4E}" dt="2020-03-24T13:55:37.257" v="1488"/>
          <ac:spMkLst>
            <pc:docMk/>
            <pc:sldMk cId="4117970720" sldId="2076136647"/>
            <ac:spMk id="171" creationId="{8BA8895A-B078-4E79-88AA-DD9BDBE38271}"/>
          </ac:spMkLst>
        </pc:spChg>
        <pc:spChg chg="add del mod">
          <ac:chgData name="Renata Festa" userId="6f22df47-533b-4c2a-a3c1-7f9ad1d63e10" providerId="ADAL" clId="{7D997690-04A4-4675-83D7-2E1CC2ED1A4E}" dt="2020-03-24T13:55:37.257" v="1488"/>
          <ac:spMkLst>
            <pc:docMk/>
            <pc:sldMk cId="4117970720" sldId="2076136647"/>
            <ac:spMk id="172" creationId="{B0101E82-E068-4A6D-98B5-B10DF3B1E340}"/>
          </ac:spMkLst>
        </pc:spChg>
        <pc:spChg chg="add del mod">
          <ac:chgData name="Renata Festa" userId="6f22df47-533b-4c2a-a3c1-7f9ad1d63e10" providerId="ADAL" clId="{7D997690-04A4-4675-83D7-2E1CC2ED1A4E}" dt="2020-03-24T13:55:37.257" v="1488"/>
          <ac:spMkLst>
            <pc:docMk/>
            <pc:sldMk cId="4117970720" sldId="2076136647"/>
            <ac:spMk id="174" creationId="{6237EE3C-30A0-497B-9D1E-409626D608B6}"/>
          </ac:spMkLst>
        </pc:spChg>
        <pc:spChg chg="add del mod">
          <ac:chgData name="Renata Festa" userId="6f22df47-533b-4c2a-a3c1-7f9ad1d63e10" providerId="ADAL" clId="{7D997690-04A4-4675-83D7-2E1CC2ED1A4E}" dt="2020-03-24T13:55:37.257" v="1488"/>
          <ac:spMkLst>
            <pc:docMk/>
            <pc:sldMk cId="4117970720" sldId="2076136647"/>
            <ac:spMk id="176" creationId="{D1D573F7-1EBB-498C-B842-DB13E85C4563}"/>
          </ac:spMkLst>
        </pc:spChg>
        <pc:spChg chg="add del mod">
          <ac:chgData name="Renata Festa" userId="6f22df47-533b-4c2a-a3c1-7f9ad1d63e10" providerId="ADAL" clId="{7D997690-04A4-4675-83D7-2E1CC2ED1A4E}" dt="2020-03-24T13:55:37.257" v="1488"/>
          <ac:spMkLst>
            <pc:docMk/>
            <pc:sldMk cId="4117970720" sldId="2076136647"/>
            <ac:spMk id="186" creationId="{236F3072-0286-4D91-B872-264C4A538619}"/>
          </ac:spMkLst>
        </pc:spChg>
        <pc:spChg chg="add del mod">
          <ac:chgData name="Renata Festa" userId="6f22df47-533b-4c2a-a3c1-7f9ad1d63e10" providerId="ADAL" clId="{7D997690-04A4-4675-83D7-2E1CC2ED1A4E}" dt="2020-03-24T13:55:37.257" v="1488"/>
          <ac:spMkLst>
            <pc:docMk/>
            <pc:sldMk cId="4117970720" sldId="2076136647"/>
            <ac:spMk id="187" creationId="{46E7F102-2A89-4EA2-BA0D-83B063E58F9B}"/>
          </ac:spMkLst>
        </pc:spChg>
        <pc:spChg chg="add del mod">
          <ac:chgData name="Renata Festa" userId="6f22df47-533b-4c2a-a3c1-7f9ad1d63e10" providerId="ADAL" clId="{7D997690-04A4-4675-83D7-2E1CC2ED1A4E}" dt="2020-03-24T13:55:37.257" v="1488"/>
          <ac:spMkLst>
            <pc:docMk/>
            <pc:sldMk cId="4117970720" sldId="2076136647"/>
            <ac:spMk id="197" creationId="{0CDD1566-4C4F-46AF-9C2D-0889B30F4DD5}"/>
          </ac:spMkLst>
        </pc:spChg>
        <pc:spChg chg="add del mod">
          <ac:chgData name="Renata Festa" userId="6f22df47-533b-4c2a-a3c1-7f9ad1d63e10" providerId="ADAL" clId="{7D997690-04A4-4675-83D7-2E1CC2ED1A4E}" dt="2020-03-24T13:55:37.257" v="1488"/>
          <ac:spMkLst>
            <pc:docMk/>
            <pc:sldMk cId="4117970720" sldId="2076136647"/>
            <ac:spMk id="198" creationId="{4C343CB6-A3E8-4E6A-B275-4BF333CE23B4}"/>
          </ac:spMkLst>
        </pc:spChg>
        <pc:spChg chg="add del mod">
          <ac:chgData name="Renata Festa" userId="6f22df47-533b-4c2a-a3c1-7f9ad1d63e10" providerId="ADAL" clId="{7D997690-04A4-4675-83D7-2E1CC2ED1A4E}" dt="2020-03-24T13:55:37.257" v="1488"/>
          <ac:spMkLst>
            <pc:docMk/>
            <pc:sldMk cId="4117970720" sldId="2076136647"/>
            <ac:spMk id="208" creationId="{879C6332-B4A0-4FDB-9A31-1ED4C9027975}"/>
          </ac:spMkLst>
        </pc:spChg>
        <pc:spChg chg="add del mod">
          <ac:chgData name="Renata Festa" userId="6f22df47-533b-4c2a-a3c1-7f9ad1d63e10" providerId="ADAL" clId="{7D997690-04A4-4675-83D7-2E1CC2ED1A4E}" dt="2020-03-24T13:55:37.257" v="1488"/>
          <ac:spMkLst>
            <pc:docMk/>
            <pc:sldMk cId="4117970720" sldId="2076136647"/>
            <ac:spMk id="209" creationId="{4A539A72-90FE-4E8E-91E7-6F380506EE52}"/>
          </ac:spMkLst>
        </pc:spChg>
        <pc:spChg chg="add del mod">
          <ac:chgData name="Renata Festa" userId="6f22df47-533b-4c2a-a3c1-7f9ad1d63e10" providerId="ADAL" clId="{7D997690-04A4-4675-83D7-2E1CC2ED1A4E}" dt="2020-03-24T13:55:37.257" v="1488"/>
          <ac:spMkLst>
            <pc:docMk/>
            <pc:sldMk cId="4117970720" sldId="2076136647"/>
            <ac:spMk id="210" creationId="{1649517F-A11F-41FE-A6A5-64218F2C493B}"/>
          </ac:spMkLst>
        </pc:spChg>
        <pc:spChg chg="add del mod">
          <ac:chgData name="Renata Festa" userId="6f22df47-533b-4c2a-a3c1-7f9ad1d63e10" providerId="ADAL" clId="{7D997690-04A4-4675-83D7-2E1CC2ED1A4E}" dt="2020-03-24T13:55:37.257" v="1488"/>
          <ac:spMkLst>
            <pc:docMk/>
            <pc:sldMk cId="4117970720" sldId="2076136647"/>
            <ac:spMk id="211" creationId="{F720F25A-A8F4-42B3-81CB-9A792DE43E34}"/>
          </ac:spMkLst>
        </pc:spChg>
        <pc:spChg chg="add del mod">
          <ac:chgData name="Renata Festa" userId="6f22df47-533b-4c2a-a3c1-7f9ad1d63e10" providerId="ADAL" clId="{7D997690-04A4-4675-83D7-2E1CC2ED1A4E}" dt="2020-03-24T13:55:37.257" v="1488"/>
          <ac:spMkLst>
            <pc:docMk/>
            <pc:sldMk cId="4117970720" sldId="2076136647"/>
            <ac:spMk id="212" creationId="{FFB005E6-34FF-448D-B35B-0E9E16CD4B78}"/>
          </ac:spMkLst>
        </pc:spChg>
        <pc:spChg chg="add del mod">
          <ac:chgData name="Renata Festa" userId="6f22df47-533b-4c2a-a3c1-7f9ad1d63e10" providerId="ADAL" clId="{7D997690-04A4-4675-83D7-2E1CC2ED1A4E}" dt="2020-03-24T13:55:37.257" v="1488"/>
          <ac:spMkLst>
            <pc:docMk/>
            <pc:sldMk cId="4117970720" sldId="2076136647"/>
            <ac:spMk id="213" creationId="{F28C33B4-3499-4A3F-8F35-FE18A88322DA}"/>
          </ac:spMkLst>
        </pc:spChg>
        <pc:spChg chg="add del mod">
          <ac:chgData name="Renata Festa" userId="6f22df47-533b-4c2a-a3c1-7f9ad1d63e10" providerId="ADAL" clId="{7D997690-04A4-4675-83D7-2E1CC2ED1A4E}" dt="2020-03-24T13:55:37.257" v="1488"/>
          <ac:spMkLst>
            <pc:docMk/>
            <pc:sldMk cId="4117970720" sldId="2076136647"/>
            <ac:spMk id="214" creationId="{243191FF-E04D-4B97-9031-A2416CF6A607}"/>
          </ac:spMkLst>
        </pc:spChg>
        <pc:spChg chg="add del mod">
          <ac:chgData name="Renata Festa" userId="6f22df47-533b-4c2a-a3c1-7f9ad1d63e10" providerId="ADAL" clId="{7D997690-04A4-4675-83D7-2E1CC2ED1A4E}" dt="2020-03-24T13:55:37.257" v="1488"/>
          <ac:spMkLst>
            <pc:docMk/>
            <pc:sldMk cId="4117970720" sldId="2076136647"/>
            <ac:spMk id="215" creationId="{C9AF9E35-007E-4E26-A16A-7D5DAF018751}"/>
          </ac:spMkLst>
        </pc:spChg>
        <pc:spChg chg="add del mod">
          <ac:chgData name="Renata Festa" userId="6f22df47-533b-4c2a-a3c1-7f9ad1d63e10" providerId="ADAL" clId="{7D997690-04A4-4675-83D7-2E1CC2ED1A4E}" dt="2020-03-24T13:55:37.257" v="1488"/>
          <ac:spMkLst>
            <pc:docMk/>
            <pc:sldMk cId="4117970720" sldId="2076136647"/>
            <ac:spMk id="216" creationId="{0C5FBFDB-E074-4CF1-B104-D59C05E9924A}"/>
          </ac:spMkLst>
        </pc:spChg>
        <pc:spChg chg="add del mod">
          <ac:chgData name="Renata Festa" userId="6f22df47-533b-4c2a-a3c1-7f9ad1d63e10" providerId="ADAL" clId="{7D997690-04A4-4675-83D7-2E1CC2ED1A4E}" dt="2020-03-24T13:55:37.257" v="1488"/>
          <ac:spMkLst>
            <pc:docMk/>
            <pc:sldMk cId="4117970720" sldId="2076136647"/>
            <ac:spMk id="217" creationId="{2F8A3B93-865F-401D-B010-9C8B22D1A544}"/>
          </ac:spMkLst>
        </pc:spChg>
        <pc:spChg chg="add del mod">
          <ac:chgData name="Renata Festa" userId="6f22df47-533b-4c2a-a3c1-7f9ad1d63e10" providerId="ADAL" clId="{7D997690-04A4-4675-83D7-2E1CC2ED1A4E}" dt="2020-03-24T13:55:37.257" v="1488"/>
          <ac:spMkLst>
            <pc:docMk/>
            <pc:sldMk cId="4117970720" sldId="2076136647"/>
            <ac:spMk id="218" creationId="{05E1D369-A4A7-4747-A6D3-058FFECC7E07}"/>
          </ac:spMkLst>
        </pc:spChg>
        <pc:spChg chg="add del mod">
          <ac:chgData name="Renata Festa" userId="6f22df47-533b-4c2a-a3c1-7f9ad1d63e10" providerId="ADAL" clId="{7D997690-04A4-4675-83D7-2E1CC2ED1A4E}" dt="2020-03-24T13:55:37.257" v="1488"/>
          <ac:spMkLst>
            <pc:docMk/>
            <pc:sldMk cId="4117970720" sldId="2076136647"/>
            <ac:spMk id="219" creationId="{E7D5C59F-52B3-43DD-9F4A-8A7C55263A50}"/>
          </ac:spMkLst>
        </pc:spChg>
        <pc:spChg chg="add del mod">
          <ac:chgData name="Renata Festa" userId="6f22df47-533b-4c2a-a3c1-7f9ad1d63e10" providerId="ADAL" clId="{7D997690-04A4-4675-83D7-2E1CC2ED1A4E}" dt="2020-03-24T13:55:37.257" v="1488"/>
          <ac:spMkLst>
            <pc:docMk/>
            <pc:sldMk cId="4117970720" sldId="2076136647"/>
            <ac:spMk id="223" creationId="{706E6965-774E-47ED-A2FF-E4D8D6FEEA5A}"/>
          </ac:spMkLst>
        </pc:spChg>
        <pc:spChg chg="add del mod">
          <ac:chgData name="Renata Festa" userId="6f22df47-533b-4c2a-a3c1-7f9ad1d63e10" providerId="ADAL" clId="{7D997690-04A4-4675-83D7-2E1CC2ED1A4E}" dt="2020-03-24T13:55:37.257" v="1488"/>
          <ac:spMkLst>
            <pc:docMk/>
            <pc:sldMk cId="4117970720" sldId="2076136647"/>
            <ac:spMk id="224" creationId="{71E698AD-3BBD-48B1-B690-80F9E7EB33E5}"/>
          </ac:spMkLst>
        </pc:spChg>
        <pc:spChg chg="add del">
          <ac:chgData name="Renata Festa" userId="6f22df47-533b-4c2a-a3c1-7f9ad1d63e10" providerId="ADAL" clId="{7D997690-04A4-4675-83D7-2E1CC2ED1A4E}" dt="2020-03-24T13:55:39.188" v="1490"/>
          <ac:spMkLst>
            <pc:docMk/>
            <pc:sldMk cId="4117970720" sldId="2076136647"/>
            <ac:spMk id="225" creationId="{CC9AFAE7-CABD-4851-BB45-D0F38099DE4F}"/>
          </ac:spMkLst>
        </pc:spChg>
        <pc:spChg chg="add del">
          <ac:chgData name="Renata Festa" userId="6f22df47-533b-4c2a-a3c1-7f9ad1d63e10" providerId="ADAL" clId="{7D997690-04A4-4675-83D7-2E1CC2ED1A4E}" dt="2020-03-24T13:55:39.188" v="1490"/>
          <ac:spMkLst>
            <pc:docMk/>
            <pc:sldMk cId="4117970720" sldId="2076136647"/>
            <ac:spMk id="239" creationId="{B1FEFF52-9D9F-42E0-8B5D-A048C66C829B}"/>
          </ac:spMkLst>
        </pc:spChg>
        <pc:spChg chg="add del">
          <ac:chgData name="Renata Festa" userId="6f22df47-533b-4c2a-a3c1-7f9ad1d63e10" providerId="ADAL" clId="{7D997690-04A4-4675-83D7-2E1CC2ED1A4E}" dt="2020-03-24T13:55:39.188" v="1490"/>
          <ac:spMkLst>
            <pc:docMk/>
            <pc:sldMk cId="4117970720" sldId="2076136647"/>
            <ac:spMk id="240" creationId="{F40BB021-7E83-412D-8620-1DC47F1DF0E3}"/>
          </ac:spMkLst>
        </pc:spChg>
        <pc:spChg chg="add del">
          <ac:chgData name="Renata Festa" userId="6f22df47-533b-4c2a-a3c1-7f9ad1d63e10" providerId="ADAL" clId="{7D997690-04A4-4675-83D7-2E1CC2ED1A4E}" dt="2020-03-24T13:55:39.188" v="1490"/>
          <ac:spMkLst>
            <pc:docMk/>
            <pc:sldMk cId="4117970720" sldId="2076136647"/>
            <ac:spMk id="241" creationId="{B62E503C-6625-4BAC-9D41-0F61A47B79BD}"/>
          </ac:spMkLst>
        </pc:spChg>
        <pc:spChg chg="add del">
          <ac:chgData name="Renata Festa" userId="6f22df47-533b-4c2a-a3c1-7f9ad1d63e10" providerId="ADAL" clId="{7D997690-04A4-4675-83D7-2E1CC2ED1A4E}" dt="2020-03-24T13:55:39.188" v="1490"/>
          <ac:spMkLst>
            <pc:docMk/>
            <pc:sldMk cId="4117970720" sldId="2076136647"/>
            <ac:spMk id="244" creationId="{508F662E-3BDC-4B6E-B935-3D569057EA8C}"/>
          </ac:spMkLst>
        </pc:spChg>
        <pc:spChg chg="add del">
          <ac:chgData name="Renata Festa" userId="6f22df47-533b-4c2a-a3c1-7f9ad1d63e10" providerId="ADAL" clId="{7D997690-04A4-4675-83D7-2E1CC2ED1A4E}" dt="2020-03-24T13:55:39.188" v="1490"/>
          <ac:spMkLst>
            <pc:docMk/>
            <pc:sldMk cId="4117970720" sldId="2076136647"/>
            <ac:spMk id="245" creationId="{CB0EBE96-0D44-4C3A-A970-2EB92DC5D870}"/>
          </ac:spMkLst>
        </pc:spChg>
        <pc:spChg chg="add del">
          <ac:chgData name="Renata Festa" userId="6f22df47-533b-4c2a-a3c1-7f9ad1d63e10" providerId="ADAL" clId="{7D997690-04A4-4675-83D7-2E1CC2ED1A4E}" dt="2020-03-24T13:55:39.188" v="1490"/>
          <ac:spMkLst>
            <pc:docMk/>
            <pc:sldMk cId="4117970720" sldId="2076136647"/>
            <ac:spMk id="246" creationId="{DE8ED6FF-C154-49D4-955C-DBB783C30588}"/>
          </ac:spMkLst>
        </pc:spChg>
        <pc:spChg chg="add del">
          <ac:chgData name="Renata Festa" userId="6f22df47-533b-4c2a-a3c1-7f9ad1d63e10" providerId="ADAL" clId="{7D997690-04A4-4675-83D7-2E1CC2ED1A4E}" dt="2020-03-24T13:55:39.188" v="1490"/>
          <ac:spMkLst>
            <pc:docMk/>
            <pc:sldMk cId="4117970720" sldId="2076136647"/>
            <ac:spMk id="247" creationId="{ABC33FE4-E481-46DF-9901-FA551CF01BAD}"/>
          </ac:spMkLst>
        </pc:spChg>
        <pc:spChg chg="add del">
          <ac:chgData name="Renata Festa" userId="6f22df47-533b-4c2a-a3c1-7f9ad1d63e10" providerId="ADAL" clId="{7D997690-04A4-4675-83D7-2E1CC2ED1A4E}" dt="2020-03-24T13:55:39.188" v="1490"/>
          <ac:spMkLst>
            <pc:docMk/>
            <pc:sldMk cId="4117970720" sldId="2076136647"/>
            <ac:spMk id="248" creationId="{48F07576-117D-48BE-A32B-726A35DB8D3C}"/>
          </ac:spMkLst>
        </pc:spChg>
        <pc:spChg chg="add del">
          <ac:chgData name="Renata Festa" userId="6f22df47-533b-4c2a-a3c1-7f9ad1d63e10" providerId="ADAL" clId="{7D997690-04A4-4675-83D7-2E1CC2ED1A4E}" dt="2020-03-24T13:55:39.188" v="1490"/>
          <ac:spMkLst>
            <pc:docMk/>
            <pc:sldMk cId="4117970720" sldId="2076136647"/>
            <ac:spMk id="249" creationId="{07BC7235-20C0-48F2-A46C-DD5AC4B02138}"/>
          </ac:spMkLst>
        </pc:spChg>
        <pc:spChg chg="add del">
          <ac:chgData name="Renata Festa" userId="6f22df47-533b-4c2a-a3c1-7f9ad1d63e10" providerId="ADAL" clId="{7D997690-04A4-4675-83D7-2E1CC2ED1A4E}" dt="2020-03-24T13:55:39.188" v="1490"/>
          <ac:spMkLst>
            <pc:docMk/>
            <pc:sldMk cId="4117970720" sldId="2076136647"/>
            <ac:spMk id="250" creationId="{502ABFBB-AD43-4E99-8888-2E8DB4FBED71}"/>
          </ac:spMkLst>
        </pc:spChg>
        <pc:spChg chg="add del">
          <ac:chgData name="Renata Festa" userId="6f22df47-533b-4c2a-a3c1-7f9ad1d63e10" providerId="ADAL" clId="{7D997690-04A4-4675-83D7-2E1CC2ED1A4E}" dt="2020-03-24T13:55:39.188" v="1490"/>
          <ac:spMkLst>
            <pc:docMk/>
            <pc:sldMk cId="4117970720" sldId="2076136647"/>
            <ac:spMk id="251" creationId="{770D8E37-9785-42DA-BD47-F9BB41773595}"/>
          </ac:spMkLst>
        </pc:spChg>
        <pc:spChg chg="add del">
          <ac:chgData name="Renata Festa" userId="6f22df47-533b-4c2a-a3c1-7f9ad1d63e10" providerId="ADAL" clId="{7D997690-04A4-4675-83D7-2E1CC2ED1A4E}" dt="2020-03-24T13:55:39.188" v="1490"/>
          <ac:spMkLst>
            <pc:docMk/>
            <pc:sldMk cId="4117970720" sldId="2076136647"/>
            <ac:spMk id="252" creationId="{CB512B33-809E-4911-9C8E-7DB064E52932}"/>
          </ac:spMkLst>
        </pc:spChg>
        <pc:spChg chg="add del">
          <ac:chgData name="Renata Festa" userId="6f22df47-533b-4c2a-a3c1-7f9ad1d63e10" providerId="ADAL" clId="{7D997690-04A4-4675-83D7-2E1CC2ED1A4E}" dt="2020-03-24T13:55:39.188" v="1490"/>
          <ac:spMkLst>
            <pc:docMk/>
            <pc:sldMk cId="4117970720" sldId="2076136647"/>
            <ac:spMk id="253" creationId="{C1A44452-9A45-46A0-B472-F4E2194FBF9B}"/>
          </ac:spMkLst>
        </pc:spChg>
        <pc:spChg chg="add del">
          <ac:chgData name="Renata Festa" userId="6f22df47-533b-4c2a-a3c1-7f9ad1d63e10" providerId="ADAL" clId="{7D997690-04A4-4675-83D7-2E1CC2ED1A4E}" dt="2020-03-24T13:55:39.188" v="1490"/>
          <ac:spMkLst>
            <pc:docMk/>
            <pc:sldMk cId="4117970720" sldId="2076136647"/>
            <ac:spMk id="254" creationId="{C636B293-E12C-4197-B197-9E524B0D5B4A}"/>
          </ac:spMkLst>
        </pc:spChg>
        <pc:spChg chg="add del">
          <ac:chgData name="Renata Festa" userId="6f22df47-533b-4c2a-a3c1-7f9ad1d63e10" providerId="ADAL" clId="{7D997690-04A4-4675-83D7-2E1CC2ED1A4E}" dt="2020-03-24T13:55:39.188" v="1490"/>
          <ac:spMkLst>
            <pc:docMk/>
            <pc:sldMk cId="4117970720" sldId="2076136647"/>
            <ac:spMk id="255" creationId="{B95FEEA6-80BB-4111-B975-CFAC4E25A96F}"/>
          </ac:spMkLst>
        </pc:spChg>
        <pc:spChg chg="add del">
          <ac:chgData name="Renata Festa" userId="6f22df47-533b-4c2a-a3c1-7f9ad1d63e10" providerId="ADAL" clId="{7D997690-04A4-4675-83D7-2E1CC2ED1A4E}" dt="2020-03-24T13:55:39.188" v="1490"/>
          <ac:spMkLst>
            <pc:docMk/>
            <pc:sldMk cId="4117970720" sldId="2076136647"/>
            <ac:spMk id="256" creationId="{63539FCE-4E6E-4304-9838-E3E39B37870A}"/>
          </ac:spMkLst>
        </pc:spChg>
        <pc:spChg chg="add del">
          <ac:chgData name="Renata Festa" userId="6f22df47-533b-4c2a-a3c1-7f9ad1d63e10" providerId="ADAL" clId="{7D997690-04A4-4675-83D7-2E1CC2ED1A4E}" dt="2020-03-24T13:55:39.188" v="1490"/>
          <ac:spMkLst>
            <pc:docMk/>
            <pc:sldMk cId="4117970720" sldId="2076136647"/>
            <ac:spMk id="257" creationId="{3895AEBB-4A42-48EE-AABB-EE4591DF5607}"/>
          </ac:spMkLst>
        </pc:spChg>
        <pc:spChg chg="add del">
          <ac:chgData name="Renata Festa" userId="6f22df47-533b-4c2a-a3c1-7f9ad1d63e10" providerId="ADAL" clId="{7D997690-04A4-4675-83D7-2E1CC2ED1A4E}" dt="2020-03-24T13:55:39.188" v="1490"/>
          <ac:spMkLst>
            <pc:docMk/>
            <pc:sldMk cId="4117970720" sldId="2076136647"/>
            <ac:spMk id="258" creationId="{649E7B6C-B22C-4F88-B33A-1615A1E2CBE8}"/>
          </ac:spMkLst>
        </pc:spChg>
        <pc:spChg chg="add del">
          <ac:chgData name="Renata Festa" userId="6f22df47-533b-4c2a-a3c1-7f9ad1d63e10" providerId="ADAL" clId="{7D997690-04A4-4675-83D7-2E1CC2ED1A4E}" dt="2020-03-24T13:55:39.188" v="1490"/>
          <ac:spMkLst>
            <pc:docMk/>
            <pc:sldMk cId="4117970720" sldId="2076136647"/>
            <ac:spMk id="259" creationId="{32E6E19C-C92B-4F3F-B219-8372DE741AD4}"/>
          </ac:spMkLst>
        </pc:spChg>
        <pc:spChg chg="add del">
          <ac:chgData name="Renata Festa" userId="6f22df47-533b-4c2a-a3c1-7f9ad1d63e10" providerId="ADAL" clId="{7D997690-04A4-4675-83D7-2E1CC2ED1A4E}" dt="2020-03-24T13:55:39.188" v="1490"/>
          <ac:spMkLst>
            <pc:docMk/>
            <pc:sldMk cId="4117970720" sldId="2076136647"/>
            <ac:spMk id="260" creationId="{DA24F111-EE32-4E7A-A64C-FC41DE81BE80}"/>
          </ac:spMkLst>
        </pc:spChg>
        <pc:spChg chg="add del">
          <ac:chgData name="Renata Festa" userId="6f22df47-533b-4c2a-a3c1-7f9ad1d63e10" providerId="ADAL" clId="{7D997690-04A4-4675-83D7-2E1CC2ED1A4E}" dt="2020-03-24T13:55:39.188" v="1490"/>
          <ac:spMkLst>
            <pc:docMk/>
            <pc:sldMk cId="4117970720" sldId="2076136647"/>
            <ac:spMk id="261" creationId="{8CA7B7A4-D856-4BBE-82CE-4EE27EC9091A}"/>
          </ac:spMkLst>
        </pc:spChg>
        <pc:spChg chg="add del">
          <ac:chgData name="Renata Festa" userId="6f22df47-533b-4c2a-a3c1-7f9ad1d63e10" providerId="ADAL" clId="{7D997690-04A4-4675-83D7-2E1CC2ED1A4E}" dt="2020-03-24T13:55:39.188" v="1490"/>
          <ac:spMkLst>
            <pc:docMk/>
            <pc:sldMk cId="4117970720" sldId="2076136647"/>
            <ac:spMk id="262" creationId="{0766388A-AAC2-4955-8511-6F7619B6A0DC}"/>
          </ac:spMkLst>
        </pc:spChg>
        <pc:spChg chg="add del">
          <ac:chgData name="Renata Festa" userId="6f22df47-533b-4c2a-a3c1-7f9ad1d63e10" providerId="ADAL" clId="{7D997690-04A4-4675-83D7-2E1CC2ED1A4E}" dt="2020-03-24T13:55:39.188" v="1490"/>
          <ac:spMkLst>
            <pc:docMk/>
            <pc:sldMk cId="4117970720" sldId="2076136647"/>
            <ac:spMk id="264" creationId="{19127FD0-F59B-47FF-847E-BB136A064F95}"/>
          </ac:spMkLst>
        </pc:spChg>
        <pc:spChg chg="add del">
          <ac:chgData name="Renata Festa" userId="6f22df47-533b-4c2a-a3c1-7f9ad1d63e10" providerId="ADAL" clId="{7D997690-04A4-4675-83D7-2E1CC2ED1A4E}" dt="2020-03-24T13:55:39.188" v="1490"/>
          <ac:spMkLst>
            <pc:docMk/>
            <pc:sldMk cId="4117970720" sldId="2076136647"/>
            <ac:spMk id="265" creationId="{3EED1558-799B-43E0-8C0C-6649DA0F9D00}"/>
          </ac:spMkLst>
        </pc:spChg>
        <pc:spChg chg="add del">
          <ac:chgData name="Renata Festa" userId="6f22df47-533b-4c2a-a3c1-7f9ad1d63e10" providerId="ADAL" clId="{7D997690-04A4-4675-83D7-2E1CC2ED1A4E}" dt="2020-03-24T13:55:39.188" v="1490"/>
          <ac:spMkLst>
            <pc:docMk/>
            <pc:sldMk cId="4117970720" sldId="2076136647"/>
            <ac:spMk id="266" creationId="{F99C51DE-5C6D-4FE8-8DC2-A70A430DD91E}"/>
          </ac:spMkLst>
        </pc:spChg>
        <pc:spChg chg="add del">
          <ac:chgData name="Renata Festa" userId="6f22df47-533b-4c2a-a3c1-7f9ad1d63e10" providerId="ADAL" clId="{7D997690-04A4-4675-83D7-2E1CC2ED1A4E}" dt="2020-03-24T13:55:39.188" v="1490"/>
          <ac:spMkLst>
            <pc:docMk/>
            <pc:sldMk cId="4117970720" sldId="2076136647"/>
            <ac:spMk id="267" creationId="{890D9E29-698F-4A0E-918A-F200DE978008}"/>
          </ac:spMkLst>
        </pc:spChg>
        <pc:spChg chg="add del">
          <ac:chgData name="Renata Festa" userId="6f22df47-533b-4c2a-a3c1-7f9ad1d63e10" providerId="ADAL" clId="{7D997690-04A4-4675-83D7-2E1CC2ED1A4E}" dt="2020-03-24T13:55:39.188" v="1490"/>
          <ac:spMkLst>
            <pc:docMk/>
            <pc:sldMk cId="4117970720" sldId="2076136647"/>
            <ac:spMk id="269" creationId="{207DD814-513B-480D-9042-66462668A18A}"/>
          </ac:spMkLst>
        </pc:spChg>
        <pc:spChg chg="add del">
          <ac:chgData name="Renata Festa" userId="6f22df47-533b-4c2a-a3c1-7f9ad1d63e10" providerId="ADAL" clId="{7D997690-04A4-4675-83D7-2E1CC2ED1A4E}" dt="2020-03-24T13:55:39.188" v="1490"/>
          <ac:spMkLst>
            <pc:docMk/>
            <pc:sldMk cId="4117970720" sldId="2076136647"/>
            <ac:spMk id="270" creationId="{85451249-EEA3-4B02-8C55-D8391F7E610C}"/>
          </ac:spMkLst>
        </pc:spChg>
        <pc:spChg chg="add del">
          <ac:chgData name="Renata Festa" userId="6f22df47-533b-4c2a-a3c1-7f9ad1d63e10" providerId="ADAL" clId="{7D997690-04A4-4675-83D7-2E1CC2ED1A4E}" dt="2020-03-24T13:55:39.188" v="1490"/>
          <ac:spMkLst>
            <pc:docMk/>
            <pc:sldMk cId="4117970720" sldId="2076136647"/>
            <ac:spMk id="274" creationId="{FAD2D418-2797-4E4B-A1F8-0BBDE38335F7}"/>
          </ac:spMkLst>
        </pc:spChg>
        <pc:spChg chg="add del">
          <ac:chgData name="Renata Festa" userId="6f22df47-533b-4c2a-a3c1-7f9ad1d63e10" providerId="ADAL" clId="{7D997690-04A4-4675-83D7-2E1CC2ED1A4E}" dt="2020-03-24T13:55:39.188" v="1490"/>
          <ac:spMkLst>
            <pc:docMk/>
            <pc:sldMk cId="4117970720" sldId="2076136647"/>
            <ac:spMk id="275" creationId="{170A7355-67ED-483C-BD11-1F586D3DD748}"/>
          </ac:spMkLst>
        </pc:spChg>
        <pc:spChg chg="add del">
          <ac:chgData name="Renata Festa" userId="6f22df47-533b-4c2a-a3c1-7f9ad1d63e10" providerId="ADAL" clId="{7D997690-04A4-4675-83D7-2E1CC2ED1A4E}" dt="2020-03-24T13:55:39.188" v="1490"/>
          <ac:spMkLst>
            <pc:docMk/>
            <pc:sldMk cId="4117970720" sldId="2076136647"/>
            <ac:spMk id="276" creationId="{10305DEC-24A2-4857-BF30-0834A9D45D33}"/>
          </ac:spMkLst>
        </pc:spChg>
        <pc:spChg chg="add del">
          <ac:chgData name="Renata Festa" userId="6f22df47-533b-4c2a-a3c1-7f9ad1d63e10" providerId="ADAL" clId="{7D997690-04A4-4675-83D7-2E1CC2ED1A4E}" dt="2020-03-24T13:55:39.188" v="1490"/>
          <ac:spMkLst>
            <pc:docMk/>
            <pc:sldMk cId="4117970720" sldId="2076136647"/>
            <ac:spMk id="277" creationId="{D3D85B31-7F20-470C-98AF-9E6464F132C4}"/>
          </ac:spMkLst>
        </pc:spChg>
        <pc:spChg chg="add del">
          <ac:chgData name="Renata Festa" userId="6f22df47-533b-4c2a-a3c1-7f9ad1d63e10" providerId="ADAL" clId="{7D997690-04A4-4675-83D7-2E1CC2ED1A4E}" dt="2020-03-24T13:55:39.188" v="1490"/>
          <ac:spMkLst>
            <pc:docMk/>
            <pc:sldMk cId="4117970720" sldId="2076136647"/>
            <ac:spMk id="278" creationId="{8E74E96F-1692-449D-B826-911E7AE038B5}"/>
          </ac:spMkLst>
        </pc:spChg>
        <pc:spChg chg="add del">
          <ac:chgData name="Renata Festa" userId="6f22df47-533b-4c2a-a3c1-7f9ad1d63e10" providerId="ADAL" clId="{7D997690-04A4-4675-83D7-2E1CC2ED1A4E}" dt="2020-03-24T13:55:39.188" v="1490"/>
          <ac:spMkLst>
            <pc:docMk/>
            <pc:sldMk cId="4117970720" sldId="2076136647"/>
            <ac:spMk id="279" creationId="{F254DA72-365F-46E9-BBF4-85945EFA6F5A}"/>
          </ac:spMkLst>
        </pc:spChg>
        <pc:spChg chg="add del">
          <ac:chgData name="Renata Festa" userId="6f22df47-533b-4c2a-a3c1-7f9ad1d63e10" providerId="ADAL" clId="{7D997690-04A4-4675-83D7-2E1CC2ED1A4E}" dt="2020-03-24T13:55:39.188" v="1490"/>
          <ac:spMkLst>
            <pc:docMk/>
            <pc:sldMk cId="4117970720" sldId="2076136647"/>
            <ac:spMk id="281" creationId="{2148993B-A35C-4057-8CFB-D1FE36497A81}"/>
          </ac:spMkLst>
        </pc:spChg>
        <pc:spChg chg="add del">
          <ac:chgData name="Renata Festa" userId="6f22df47-533b-4c2a-a3c1-7f9ad1d63e10" providerId="ADAL" clId="{7D997690-04A4-4675-83D7-2E1CC2ED1A4E}" dt="2020-03-24T13:55:39.188" v="1490"/>
          <ac:spMkLst>
            <pc:docMk/>
            <pc:sldMk cId="4117970720" sldId="2076136647"/>
            <ac:spMk id="282" creationId="{C510E57E-6B7A-47A7-848A-3CA158F466E3}"/>
          </ac:spMkLst>
        </pc:spChg>
        <pc:spChg chg="add del">
          <ac:chgData name="Renata Festa" userId="6f22df47-533b-4c2a-a3c1-7f9ad1d63e10" providerId="ADAL" clId="{7D997690-04A4-4675-83D7-2E1CC2ED1A4E}" dt="2020-03-24T13:55:39.188" v="1490"/>
          <ac:spMkLst>
            <pc:docMk/>
            <pc:sldMk cId="4117970720" sldId="2076136647"/>
            <ac:spMk id="284" creationId="{F2E1733D-71C1-449D-B756-BDDBD681C1F6}"/>
          </ac:spMkLst>
        </pc:spChg>
        <pc:spChg chg="add del">
          <ac:chgData name="Renata Festa" userId="6f22df47-533b-4c2a-a3c1-7f9ad1d63e10" providerId="ADAL" clId="{7D997690-04A4-4675-83D7-2E1CC2ED1A4E}" dt="2020-03-24T13:55:39.188" v="1490"/>
          <ac:spMkLst>
            <pc:docMk/>
            <pc:sldMk cId="4117970720" sldId="2076136647"/>
            <ac:spMk id="286" creationId="{40957884-D100-4D5F-88BD-C06D75972476}"/>
          </ac:spMkLst>
        </pc:spChg>
        <pc:spChg chg="add del">
          <ac:chgData name="Renata Festa" userId="6f22df47-533b-4c2a-a3c1-7f9ad1d63e10" providerId="ADAL" clId="{7D997690-04A4-4675-83D7-2E1CC2ED1A4E}" dt="2020-03-24T13:55:39.188" v="1490"/>
          <ac:spMkLst>
            <pc:docMk/>
            <pc:sldMk cId="4117970720" sldId="2076136647"/>
            <ac:spMk id="296" creationId="{5E0EFD41-4BC2-44FE-8D22-4D27251B2B3C}"/>
          </ac:spMkLst>
        </pc:spChg>
        <pc:spChg chg="add del">
          <ac:chgData name="Renata Festa" userId="6f22df47-533b-4c2a-a3c1-7f9ad1d63e10" providerId="ADAL" clId="{7D997690-04A4-4675-83D7-2E1CC2ED1A4E}" dt="2020-03-24T13:55:39.188" v="1490"/>
          <ac:spMkLst>
            <pc:docMk/>
            <pc:sldMk cId="4117970720" sldId="2076136647"/>
            <ac:spMk id="297" creationId="{1BD69DB6-CC0B-4ADB-8BB9-215B8C0B0D16}"/>
          </ac:spMkLst>
        </pc:spChg>
        <pc:spChg chg="add del">
          <ac:chgData name="Renata Festa" userId="6f22df47-533b-4c2a-a3c1-7f9ad1d63e10" providerId="ADAL" clId="{7D997690-04A4-4675-83D7-2E1CC2ED1A4E}" dt="2020-03-24T13:55:39.188" v="1490"/>
          <ac:spMkLst>
            <pc:docMk/>
            <pc:sldMk cId="4117970720" sldId="2076136647"/>
            <ac:spMk id="307" creationId="{54520F48-45EE-4DA1-8C12-136CB01B53E8}"/>
          </ac:spMkLst>
        </pc:spChg>
        <pc:spChg chg="add del">
          <ac:chgData name="Renata Festa" userId="6f22df47-533b-4c2a-a3c1-7f9ad1d63e10" providerId="ADAL" clId="{7D997690-04A4-4675-83D7-2E1CC2ED1A4E}" dt="2020-03-24T13:55:39.188" v="1490"/>
          <ac:spMkLst>
            <pc:docMk/>
            <pc:sldMk cId="4117970720" sldId="2076136647"/>
            <ac:spMk id="308" creationId="{0A0DAE21-1831-4F2F-AA6B-12D572043BAD}"/>
          </ac:spMkLst>
        </pc:spChg>
        <pc:spChg chg="add del">
          <ac:chgData name="Renata Festa" userId="6f22df47-533b-4c2a-a3c1-7f9ad1d63e10" providerId="ADAL" clId="{7D997690-04A4-4675-83D7-2E1CC2ED1A4E}" dt="2020-03-24T13:55:39.188" v="1490"/>
          <ac:spMkLst>
            <pc:docMk/>
            <pc:sldMk cId="4117970720" sldId="2076136647"/>
            <ac:spMk id="318" creationId="{3E6A5294-04A7-4147-9490-663CBD28FA15}"/>
          </ac:spMkLst>
        </pc:spChg>
        <pc:spChg chg="add del">
          <ac:chgData name="Renata Festa" userId="6f22df47-533b-4c2a-a3c1-7f9ad1d63e10" providerId="ADAL" clId="{7D997690-04A4-4675-83D7-2E1CC2ED1A4E}" dt="2020-03-24T13:55:39.188" v="1490"/>
          <ac:spMkLst>
            <pc:docMk/>
            <pc:sldMk cId="4117970720" sldId="2076136647"/>
            <ac:spMk id="319" creationId="{3C5D55C1-894D-447E-BC75-4A9C9EB93A92}"/>
          </ac:spMkLst>
        </pc:spChg>
        <pc:spChg chg="add del">
          <ac:chgData name="Renata Festa" userId="6f22df47-533b-4c2a-a3c1-7f9ad1d63e10" providerId="ADAL" clId="{7D997690-04A4-4675-83D7-2E1CC2ED1A4E}" dt="2020-03-24T13:55:39.188" v="1490"/>
          <ac:spMkLst>
            <pc:docMk/>
            <pc:sldMk cId="4117970720" sldId="2076136647"/>
            <ac:spMk id="320" creationId="{7B7CE430-F85A-4FE6-BA3F-548D1B9FA36B}"/>
          </ac:spMkLst>
        </pc:spChg>
        <pc:spChg chg="add del">
          <ac:chgData name="Renata Festa" userId="6f22df47-533b-4c2a-a3c1-7f9ad1d63e10" providerId="ADAL" clId="{7D997690-04A4-4675-83D7-2E1CC2ED1A4E}" dt="2020-03-24T13:55:39.188" v="1490"/>
          <ac:spMkLst>
            <pc:docMk/>
            <pc:sldMk cId="4117970720" sldId="2076136647"/>
            <ac:spMk id="321" creationId="{1C479DD9-3BFC-4826-933B-18BCA32C5B96}"/>
          </ac:spMkLst>
        </pc:spChg>
        <pc:spChg chg="add del">
          <ac:chgData name="Renata Festa" userId="6f22df47-533b-4c2a-a3c1-7f9ad1d63e10" providerId="ADAL" clId="{7D997690-04A4-4675-83D7-2E1CC2ED1A4E}" dt="2020-03-24T13:55:39.188" v="1490"/>
          <ac:spMkLst>
            <pc:docMk/>
            <pc:sldMk cId="4117970720" sldId="2076136647"/>
            <ac:spMk id="322" creationId="{BCD400B8-612B-4518-BEA2-4A4388FA0B4E}"/>
          </ac:spMkLst>
        </pc:spChg>
        <pc:spChg chg="add del">
          <ac:chgData name="Renata Festa" userId="6f22df47-533b-4c2a-a3c1-7f9ad1d63e10" providerId="ADAL" clId="{7D997690-04A4-4675-83D7-2E1CC2ED1A4E}" dt="2020-03-24T13:55:39.188" v="1490"/>
          <ac:spMkLst>
            <pc:docMk/>
            <pc:sldMk cId="4117970720" sldId="2076136647"/>
            <ac:spMk id="323" creationId="{7C4A5CEE-6AFA-45C2-A6C4-A20A76D780B6}"/>
          </ac:spMkLst>
        </pc:spChg>
        <pc:spChg chg="add del">
          <ac:chgData name="Renata Festa" userId="6f22df47-533b-4c2a-a3c1-7f9ad1d63e10" providerId="ADAL" clId="{7D997690-04A4-4675-83D7-2E1CC2ED1A4E}" dt="2020-03-24T13:55:39.188" v="1490"/>
          <ac:spMkLst>
            <pc:docMk/>
            <pc:sldMk cId="4117970720" sldId="2076136647"/>
            <ac:spMk id="324" creationId="{8D30BABB-7A64-44E1-9FB8-FFC07BBB47C2}"/>
          </ac:spMkLst>
        </pc:spChg>
        <pc:spChg chg="add del">
          <ac:chgData name="Renata Festa" userId="6f22df47-533b-4c2a-a3c1-7f9ad1d63e10" providerId="ADAL" clId="{7D997690-04A4-4675-83D7-2E1CC2ED1A4E}" dt="2020-03-24T13:55:39.188" v="1490"/>
          <ac:spMkLst>
            <pc:docMk/>
            <pc:sldMk cId="4117970720" sldId="2076136647"/>
            <ac:spMk id="325" creationId="{2AD18190-5786-4DC0-B770-E15DD8C92886}"/>
          </ac:spMkLst>
        </pc:spChg>
        <pc:spChg chg="add del">
          <ac:chgData name="Renata Festa" userId="6f22df47-533b-4c2a-a3c1-7f9ad1d63e10" providerId="ADAL" clId="{7D997690-04A4-4675-83D7-2E1CC2ED1A4E}" dt="2020-03-24T13:55:39.188" v="1490"/>
          <ac:spMkLst>
            <pc:docMk/>
            <pc:sldMk cId="4117970720" sldId="2076136647"/>
            <ac:spMk id="326" creationId="{05E44446-523A-42E7-A13D-BC1BED912290}"/>
          </ac:spMkLst>
        </pc:spChg>
        <pc:spChg chg="add del">
          <ac:chgData name="Renata Festa" userId="6f22df47-533b-4c2a-a3c1-7f9ad1d63e10" providerId="ADAL" clId="{7D997690-04A4-4675-83D7-2E1CC2ED1A4E}" dt="2020-03-24T13:55:39.188" v="1490"/>
          <ac:spMkLst>
            <pc:docMk/>
            <pc:sldMk cId="4117970720" sldId="2076136647"/>
            <ac:spMk id="327" creationId="{6C7D93BE-F3AE-40A7-9C32-318BD8F6DE9C}"/>
          </ac:spMkLst>
        </pc:spChg>
        <pc:spChg chg="add del">
          <ac:chgData name="Renata Festa" userId="6f22df47-533b-4c2a-a3c1-7f9ad1d63e10" providerId="ADAL" clId="{7D997690-04A4-4675-83D7-2E1CC2ED1A4E}" dt="2020-03-24T13:55:39.188" v="1490"/>
          <ac:spMkLst>
            <pc:docMk/>
            <pc:sldMk cId="4117970720" sldId="2076136647"/>
            <ac:spMk id="328" creationId="{5EDCC567-9E79-429B-AC7D-AF70DE2CA316}"/>
          </ac:spMkLst>
        </pc:spChg>
        <pc:spChg chg="add del">
          <ac:chgData name="Renata Festa" userId="6f22df47-533b-4c2a-a3c1-7f9ad1d63e10" providerId="ADAL" clId="{7D997690-04A4-4675-83D7-2E1CC2ED1A4E}" dt="2020-03-24T13:55:39.188" v="1490"/>
          <ac:spMkLst>
            <pc:docMk/>
            <pc:sldMk cId="4117970720" sldId="2076136647"/>
            <ac:spMk id="329" creationId="{3B13BA74-F1BD-4AFA-81CD-1282B372DB23}"/>
          </ac:spMkLst>
        </pc:spChg>
        <pc:spChg chg="add del">
          <ac:chgData name="Renata Festa" userId="6f22df47-533b-4c2a-a3c1-7f9ad1d63e10" providerId="ADAL" clId="{7D997690-04A4-4675-83D7-2E1CC2ED1A4E}" dt="2020-03-24T13:55:39.188" v="1490"/>
          <ac:spMkLst>
            <pc:docMk/>
            <pc:sldMk cId="4117970720" sldId="2076136647"/>
            <ac:spMk id="333" creationId="{DD9A8CB0-E9DD-4082-83DC-D483ABDAB8F6}"/>
          </ac:spMkLst>
        </pc:spChg>
        <pc:spChg chg="add del">
          <ac:chgData name="Renata Festa" userId="6f22df47-533b-4c2a-a3c1-7f9ad1d63e10" providerId="ADAL" clId="{7D997690-04A4-4675-83D7-2E1CC2ED1A4E}" dt="2020-03-24T13:55:39.188" v="1490"/>
          <ac:spMkLst>
            <pc:docMk/>
            <pc:sldMk cId="4117970720" sldId="2076136647"/>
            <ac:spMk id="334" creationId="{692CB436-3314-428E-B32C-9AFED4D49297}"/>
          </ac:spMkLst>
        </pc:spChg>
        <pc:spChg chg="add mod">
          <ac:chgData name="Renata Festa" userId="6f22df47-533b-4c2a-a3c1-7f9ad1d63e10" providerId="ADAL" clId="{7D997690-04A4-4675-83D7-2E1CC2ED1A4E}" dt="2020-03-24T13:55:50.487" v="1492" actId="1076"/>
          <ac:spMkLst>
            <pc:docMk/>
            <pc:sldMk cId="4117970720" sldId="2076136647"/>
            <ac:spMk id="335" creationId="{FA833022-7A07-4661-8A8E-FC32431E6E80}"/>
          </ac:spMkLst>
        </pc:spChg>
        <pc:spChg chg="add mod">
          <ac:chgData name="Renata Festa" userId="6f22df47-533b-4c2a-a3c1-7f9ad1d63e10" providerId="ADAL" clId="{7D997690-04A4-4675-83D7-2E1CC2ED1A4E}" dt="2020-03-24T13:55:50.487" v="1492" actId="1076"/>
          <ac:spMkLst>
            <pc:docMk/>
            <pc:sldMk cId="4117970720" sldId="2076136647"/>
            <ac:spMk id="349" creationId="{F6E89585-3158-4BAC-BBF2-38A11228DD1D}"/>
          </ac:spMkLst>
        </pc:spChg>
        <pc:spChg chg="add mod">
          <ac:chgData name="Renata Festa" userId="6f22df47-533b-4c2a-a3c1-7f9ad1d63e10" providerId="ADAL" clId="{7D997690-04A4-4675-83D7-2E1CC2ED1A4E}" dt="2020-03-24T13:55:50.487" v="1492" actId="1076"/>
          <ac:spMkLst>
            <pc:docMk/>
            <pc:sldMk cId="4117970720" sldId="2076136647"/>
            <ac:spMk id="350" creationId="{1F7541D3-F8B9-4F90-B7AE-74BE7DD2D289}"/>
          </ac:spMkLst>
        </pc:spChg>
        <pc:spChg chg="add mod">
          <ac:chgData name="Renata Festa" userId="6f22df47-533b-4c2a-a3c1-7f9ad1d63e10" providerId="ADAL" clId="{7D997690-04A4-4675-83D7-2E1CC2ED1A4E}" dt="2020-03-24T13:55:50.487" v="1492" actId="1076"/>
          <ac:spMkLst>
            <pc:docMk/>
            <pc:sldMk cId="4117970720" sldId="2076136647"/>
            <ac:spMk id="351" creationId="{8D0F0CA3-A634-469A-A161-87B049ACEADF}"/>
          </ac:spMkLst>
        </pc:spChg>
        <pc:spChg chg="add mod">
          <ac:chgData name="Renata Festa" userId="6f22df47-533b-4c2a-a3c1-7f9ad1d63e10" providerId="ADAL" clId="{7D997690-04A4-4675-83D7-2E1CC2ED1A4E}" dt="2020-03-24T13:55:50.487" v="1492" actId="1076"/>
          <ac:spMkLst>
            <pc:docMk/>
            <pc:sldMk cId="4117970720" sldId="2076136647"/>
            <ac:spMk id="354" creationId="{7FBA439C-EF38-489D-B3C3-8CA6DEC6279F}"/>
          </ac:spMkLst>
        </pc:spChg>
        <pc:spChg chg="add mod">
          <ac:chgData name="Renata Festa" userId="6f22df47-533b-4c2a-a3c1-7f9ad1d63e10" providerId="ADAL" clId="{7D997690-04A4-4675-83D7-2E1CC2ED1A4E}" dt="2020-03-24T13:55:50.487" v="1492" actId="1076"/>
          <ac:spMkLst>
            <pc:docMk/>
            <pc:sldMk cId="4117970720" sldId="2076136647"/>
            <ac:spMk id="355" creationId="{150267CB-8746-4C70-99A6-F404475EAED5}"/>
          </ac:spMkLst>
        </pc:spChg>
        <pc:spChg chg="add mod">
          <ac:chgData name="Renata Festa" userId="6f22df47-533b-4c2a-a3c1-7f9ad1d63e10" providerId="ADAL" clId="{7D997690-04A4-4675-83D7-2E1CC2ED1A4E}" dt="2020-03-24T13:55:50.487" v="1492" actId="1076"/>
          <ac:spMkLst>
            <pc:docMk/>
            <pc:sldMk cId="4117970720" sldId="2076136647"/>
            <ac:spMk id="356" creationId="{F7DED8CD-E34C-437E-A2F1-DBF36D5E2AB4}"/>
          </ac:spMkLst>
        </pc:spChg>
        <pc:spChg chg="add mod">
          <ac:chgData name="Renata Festa" userId="6f22df47-533b-4c2a-a3c1-7f9ad1d63e10" providerId="ADAL" clId="{7D997690-04A4-4675-83D7-2E1CC2ED1A4E}" dt="2020-03-24T13:55:50.487" v="1492" actId="1076"/>
          <ac:spMkLst>
            <pc:docMk/>
            <pc:sldMk cId="4117970720" sldId="2076136647"/>
            <ac:spMk id="357" creationId="{B2A50926-9EDF-4942-88EF-0F2AA59700D3}"/>
          </ac:spMkLst>
        </pc:spChg>
        <pc:spChg chg="add mod">
          <ac:chgData name="Renata Festa" userId="6f22df47-533b-4c2a-a3c1-7f9ad1d63e10" providerId="ADAL" clId="{7D997690-04A4-4675-83D7-2E1CC2ED1A4E}" dt="2020-03-24T13:55:50.487" v="1492" actId="1076"/>
          <ac:spMkLst>
            <pc:docMk/>
            <pc:sldMk cId="4117970720" sldId="2076136647"/>
            <ac:spMk id="358" creationId="{1A8EE684-D7EF-4173-94E3-A121E84C7266}"/>
          </ac:spMkLst>
        </pc:spChg>
        <pc:spChg chg="add mod">
          <ac:chgData name="Renata Festa" userId="6f22df47-533b-4c2a-a3c1-7f9ad1d63e10" providerId="ADAL" clId="{7D997690-04A4-4675-83D7-2E1CC2ED1A4E}" dt="2020-03-24T13:55:50.487" v="1492" actId="1076"/>
          <ac:spMkLst>
            <pc:docMk/>
            <pc:sldMk cId="4117970720" sldId="2076136647"/>
            <ac:spMk id="359" creationId="{226CE834-296C-4DA5-A0B5-04B7B4CB204E}"/>
          </ac:spMkLst>
        </pc:spChg>
        <pc:spChg chg="add mod">
          <ac:chgData name="Renata Festa" userId="6f22df47-533b-4c2a-a3c1-7f9ad1d63e10" providerId="ADAL" clId="{7D997690-04A4-4675-83D7-2E1CC2ED1A4E}" dt="2020-03-24T13:55:50.487" v="1492" actId="1076"/>
          <ac:spMkLst>
            <pc:docMk/>
            <pc:sldMk cId="4117970720" sldId="2076136647"/>
            <ac:spMk id="360" creationId="{910DF5A7-ADD6-4C13-900F-AC3F9C7F97A5}"/>
          </ac:spMkLst>
        </pc:spChg>
        <pc:spChg chg="add mod">
          <ac:chgData name="Renata Festa" userId="6f22df47-533b-4c2a-a3c1-7f9ad1d63e10" providerId="ADAL" clId="{7D997690-04A4-4675-83D7-2E1CC2ED1A4E}" dt="2020-03-24T13:55:50.487" v="1492" actId="1076"/>
          <ac:spMkLst>
            <pc:docMk/>
            <pc:sldMk cId="4117970720" sldId="2076136647"/>
            <ac:spMk id="361" creationId="{E6B954B7-901B-4A67-BE15-9B4B7FFF7670}"/>
          </ac:spMkLst>
        </pc:spChg>
        <pc:spChg chg="add mod">
          <ac:chgData name="Renata Festa" userId="6f22df47-533b-4c2a-a3c1-7f9ad1d63e10" providerId="ADAL" clId="{7D997690-04A4-4675-83D7-2E1CC2ED1A4E}" dt="2020-03-24T13:55:50.487" v="1492" actId="1076"/>
          <ac:spMkLst>
            <pc:docMk/>
            <pc:sldMk cId="4117970720" sldId="2076136647"/>
            <ac:spMk id="362" creationId="{5046C10E-B19C-4855-AEF1-D3D0CEE0A610}"/>
          </ac:spMkLst>
        </pc:spChg>
        <pc:spChg chg="add mod">
          <ac:chgData name="Renata Festa" userId="6f22df47-533b-4c2a-a3c1-7f9ad1d63e10" providerId="ADAL" clId="{7D997690-04A4-4675-83D7-2E1CC2ED1A4E}" dt="2020-03-24T13:55:50.487" v="1492" actId="1076"/>
          <ac:spMkLst>
            <pc:docMk/>
            <pc:sldMk cId="4117970720" sldId="2076136647"/>
            <ac:spMk id="363" creationId="{DF3E6239-215C-4CEC-A929-5355CF537DBF}"/>
          </ac:spMkLst>
        </pc:spChg>
        <pc:spChg chg="add mod">
          <ac:chgData name="Renata Festa" userId="6f22df47-533b-4c2a-a3c1-7f9ad1d63e10" providerId="ADAL" clId="{7D997690-04A4-4675-83D7-2E1CC2ED1A4E}" dt="2020-03-24T13:55:50.487" v="1492" actId="1076"/>
          <ac:spMkLst>
            <pc:docMk/>
            <pc:sldMk cId="4117970720" sldId="2076136647"/>
            <ac:spMk id="364" creationId="{629ABEF9-0409-4C03-A972-1E2AF193D937}"/>
          </ac:spMkLst>
        </pc:spChg>
        <pc:spChg chg="add mod">
          <ac:chgData name="Renata Festa" userId="6f22df47-533b-4c2a-a3c1-7f9ad1d63e10" providerId="ADAL" clId="{7D997690-04A4-4675-83D7-2E1CC2ED1A4E}" dt="2020-03-24T13:55:50.487" v="1492" actId="1076"/>
          <ac:spMkLst>
            <pc:docMk/>
            <pc:sldMk cId="4117970720" sldId="2076136647"/>
            <ac:spMk id="365" creationId="{B094B496-E2E7-4F67-BF8B-9C504D9C76F4}"/>
          </ac:spMkLst>
        </pc:spChg>
        <pc:spChg chg="add mod">
          <ac:chgData name="Renata Festa" userId="6f22df47-533b-4c2a-a3c1-7f9ad1d63e10" providerId="ADAL" clId="{7D997690-04A4-4675-83D7-2E1CC2ED1A4E}" dt="2020-03-24T13:55:50.487" v="1492" actId="1076"/>
          <ac:spMkLst>
            <pc:docMk/>
            <pc:sldMk cId="4117970720" sldId="2076136647"/>
            <ac:spMk id="366" creationId="{FEA6F030-4CB5-43DB-BC45-0BD93F1D9B28}"/>
          </ac:spMkLst>
        </pc:spChg>
        <pc:spChg chg="add mod">
          <ac:chgData name="Renata Festa" userId="6f22df47-533b-4c2a-a3c1-7f9ad1d63e10" providerId="ADAL" clId="{7D997690-04A4-4675-83D7-2E1CC2ED1A4E}" dt="2020-03-24T13:55:50.487" v="1492" actId="1076"/>
          <ac:spMkLst>
            <pc:docMk/>
            <pc:sldMk cId="4117970720" sldId="2076136647"/>
            <ac:spMk id="367" creationId="{28814FE0-1A1B-4ECA-BCE0-C76765AB92F7}"/>
          </ac:spMkLst>
        </pc:spChg>
        <pc:spChg chg="add mod">
          <ac:chgData name="Renata Festa" userId="6f22df47-533b-4c2a-a3c1-7f9ad1d63e10" providerId="ADAL" clId="{7D997690-04A4-4675-83D7-2E1CC2ED1A4E}" dt="2020-03-24T13:55:50.487" v="1492" actId="1076"/>
          <ac:spMkLst>
            <pc:docMk/>
            <pc:sldMk cId="4117970720" sldId="2076136647"/>
            <ac:spMk id="368" creationId="{3F04A083-39CE-4A8C-8EDE-5A8D8B4A26FC}"/>
          </ac:spMkLst>
        </pc:spChg>
        <pc:spChg chg="add mod">
          <ac:chgData name="Renata Festa" userId="6f22df47-533b-4c2a-a3c1-7f9ad1d63e10" providerId="ADAL" clId="{7D997690-04A4-4675-83D7-2E1CC2ED1A4E}" dt="2020-03-24T13:55:50.487" v="1492" actId="1076"/>
          <ac:spMkLst>
            <pc:docMk/>
            <pc:sldMk cId="4117970720" sldId="2076136647"/>
            <ac:spMk id="369" creationId="{585B9A87-58A5-42C1-9984-438D88A04E48}"/>
          </ac:spMkLst>
        </pc:spChg>
        <pc:spChg chg="add mod">
          <ac:chgData name="Renata Festa" userId="6f22df47-533b-4c2a-a3c1-7f9ad1d63e10" providerId="ADAL" clId="{7D997690-04A4-4675-83D7-2E1CC2ED1A4E}" dt="2020-03-24T13:55:50.487" v="1492" actId="1076"/>
          <ac:spMkLst>
            <pc:docMk/>
            <pc:sldMk cId="4117970720" sldId="2076136647"/>
            <ac:spMk id="370" creationId="{B6AC4FDD-D3CC-476A-9C55-DF2CFF2D912A}"/>
          </ac:spMkLst>
        </pc:spChg>
        <pc:spChg chg="add mod">
          <ac:chgData name="Renata Festa" userId="6f22df47-533b-4c2a-a3c1-7f9ad1d63e10" providerId="ADAL" clId="{7D997690-04A4-4675-83D7-2E1CC2ED1A4E}" dt="2020-03-24T13:55:50.487" v="1492" actId="1076"/>
          <ac:spMkLst>
            <pc:docMk/>
            <pc:sldMk cId="4117970720" sldId="2076136647"/>
            <ac:spMk id="371" creationId="{CD42C733-BE35-411C-9F9D-5410B6665331}"/>
          </ac:spMkLst>
        </pc:spChg>
        <pc:spChg chg="add mod">
          <ac:chgData name="Renata Festa" userId="6f22df47-533b-4c2a-a3c1-7f9ad1d63e10" providerId="ADAL" clId="{7D997690-04A4-4675-83D7-2E1CC2ED1A4E}" dt="2020-03-24T13:55:50.487" v="1492" actId="1076"/>
          <ac:spMkLst>
            <pc:docMk/>
            <pc:sldMk cId="4117970720" sldId="2076136647"/>
            <ac:spMk id="372" creationId="{167B7F50-1281-45E5-BAEC-30445A01C8B0}"/>
          </ac:spMkLst>
        </pc:spChg>
        <pc:spChg chg="add mod">
          <ac:chgData name="Renata Festa" userId="6f22df47-533b-4c2a-a3c1-7f9ad1d63e10" providerId="ADAL" clId="{7D997690-04A4-4675-83D7-2E1CC2ED1A4E}" dt="2020-03-24T13:55:50.487" v="1492" actId="1076"/>
          <ac:spMkLst>
            <pc:docMk/>
            <pc:sldMk cId="4117970720" sldId="2076136647"/>
            <ac:spMk id="374" creationId="{13CA329A-8905-4C55-8FB6-02850378C947}"/>
          </ac:spMkLst>
        </pc:spChg>
        <pc:spChg chg="add mod">
          <ac:chgData name="Renata Festa" userId="6f22df47-533b-4c2a-a3c1-7f9ad1d63e10" providerId="ADAL" clId="{7D997690-04A4-4675-83D7-2E1CC2ED1A4E}" dt="2020-03-24T13:55:50.487" v="1492" actId="1076"/>
          <ac:spMkLst>
            <pc:docMk/>
            <pc:sldMk cId="4117970720" sldId="2076136647"/>
            <ac:spMk id="375" creationId="{CFD46862-752F-4CBE-8F38-0081BFD900F1}"/>
          </ac:spMkLst>
        </pc:spChg>
        <pc:spChg chg="add mod">
          <ac:chgData name="Renata Festa" userId="6f22df47-533b-4c2a-a3c1-7f9ad1d63e10" providerId="ADAL" clId="{7D997690-04A4-4675-83D7-2E1CC2ED1A4E}" dt="2020-03-24T13:55:50.487" v="1492" actId="1076"/>
          <ac:spMkLst>
            <pc:docMk/>
            <pc:sldMk cId="4117970720" sldId="2076136647"/>
            <ac:spMk id="376" creationId="{C825506E-E173-4ECC-9506-EE80B79A6C7D}"/>
          </ac:spMkLst>
        </pc:spChg>
        <pc:spChg chg="add mod">
          <ac:chgData name="Renata Festa" userId="6f22df47-533b-4c2a-a3c1-7f9ad1d63e10" providerId="ADAL" clId="{7D997690-04A4-4675-83D7-2E1CC2ED1A4E}" dt="2020-03-24T13:55:50.487" v="1492" actId="1076"/>
          <ac:spMkLst>
            <pc:docMk/>
            <pc:sldMk cId="4117970720" sldId="2076136647"/>
            <ac:spMk id="377" creationId="{D81CA054-01F9-4491-BA25-57F400E9C932}"/>
          </ac:spMkLst>
        </pc:spChg>
        <pc:spChg chg="add mod">
          <ac:chgData name="Renata Festa" userId="6f22df47-533b-4c2a-a3c1-7f9ad1d63e10" providerId="ADAL" clId="{7D997690-04A4-4675-83D7-2E1CC2ED1A4E}" dt="2020-03-24T13:55:50.487" v="1492" actId="1076"/>
          <ac:spMkLst>
            <pc:docMk/>
            <pc:sldMk cId="4117970720" sldId="2076136647"/>
            <ac:spMk id="379" creationId="{F10AE322-9F58-477C-9784-129BEFDD514A}"/>
          </ac:spMkLst>
        </pc:spChg>
        <pc:spChg chg="add mod">
          <ac:chgData name="Renata Festa" userId="6f22df47-533b-4c2a-a3c1-7f9ad1d63e10" providerId="ADAL" clId="{7D997690-04A4-4675-83D7-2E1CC2ED1A4E}" dt="2020-03-24T13:55:50.487" v="1492" actId="1076"/>
          <ac:spMkLst>
            <pc:docMk/>
            <pc:sldMk cId="4117970720" sldId="2076136647"/>
            <ac:spMk id="380" creationId="{EAB19045-0C11-48BE-A021-AABB2F9549DE}"/>
          </ac:spMkLst>
        </pc:spChg>
        <pc:spChg chg="add mod">
          <ac:chgData name="Renata Festa" userId="6f22df47-533b-4c2a-a3c1-7f9ad1d63e10" providerId="ADAL" clId="{7D997690-04A4-4675-83D7-2E1CC2ED1A4E}" dt="2020-03-24T13:55:50.487" v="1492" actId="1076"/>
          <ac:spMkLst>
            <pc:docMk/>
            <pc:sldMk cId="4117970720" sldId="2076136647"/>
            <ac:spMk id="384" creationId="{63866A60-0805-4A7B-9FE8-7E359BA4E74E}"/>
          </ac:spMkLst>
        </pc:spChg>
        <pc:spChg chg="add mod">
          <ac:chgData name="Renata Festa" userId="6f22df47-533b-4c2a-a3c1-7f9ad1d63e10" providerId="ADAL" clId="{7D997690-04A4-4675-83D7-2E1CC2ED1A4E}" dt="2020-03-24T13:55:50.487" v="1492" actId="1076"/>
          <ac:spMkLst>
            <pc:docMk/>
            <pc:sldMk cId="4117970720" sldId="2076136647"/>
            <ac:spMk id="385" creationId="{D78D850D-8913-487F-AADC-3504D7E59CFE}"/>
          </ac:spMkLst>
        </pc:spChg>
        <pc:spChg chg="add mod">
          <ac:chgData name="Renata Festa" userId="6f22df47-533b-4c2a-a3c1-7f9ad1d63e10" providerId="ADAL" clId="{7D997690-04A4-4675-83D7-2E1CC2ED1A4E}" dt="2020-03-24T13:56:39.911" v="1580" actId="1036"/>
          <ac:spMkLst>
            <pc:docMk/>
            <pc:sldMk cId="4117970720" sldId="2076136647"/>
            <ac:spMk id="386" creationId="{88E9D3B6-B875-4980-88B7-D725F8C63B3A}"/>
          </ac:spMkLst>
        </pc:spChg>
        <pc:spChg chg="add mod">
          <ac:chgData name="Renata Festa" userId="6f22df47-533b-4c2a-a3c1-7f9ad1d63e10" providerId="ADAL" clId="{7D997690-04A4-4675-83D7-2E1CC2ED1A4E}" dt="2020-03-24T13:56:39.911" v="1580" actId="1036"/>
          <ac:spMkLst>
            <pc:docMk/>
            <pc:sldMk cId="4117970720" sldId="2076136647"/>
            <ac:spMk id="387" creationId="{EC1C9171-95EF-4899-9E53-B743CF9810F9}"/>
          </ac:spMkLst>
        </pc:spChg>
        <pc:spChg chg="add mod">
          <ac:chgData name="Renata Festa" userId="6f22df47-533b-4c2a-a3c1-7f9ad1d63e10" providerId="ADAL" clId="{7D997690-04A4-4675-83D7-2E1CC2ED1A4E}" dt="2020-03-24T13:56:39.911" v="1580" actId="1036"/>
          <ac:spMkLst>
            <pc:docMk/>
            <pc:sldMk cId="4117970720" sldId="2076136647"/>
            <ac:spMk id="388" creationId="{94924F2F-B9FB-40B0-9A45-B3D99D58C631}"/>
          </ac:spMkLst>
        </pc:spChg>
        <pc:spChg chg="add mod">
          <ac:chgData name="Renata Festa" userId="6f22df47-533b-4c2a-a3c1-7f9ad1d63e10" providerId="ADAL" clId="{7D997690-04A4-4675-83D7-2E1CC2ED1A4E}" dt="2020-03-24T13:56:39.911" v="1580" actId="1036"/>
          <ac:spMkLst>
            <pc:docMk/>
            <pc:sldMk cId="4117970720" sldId="2076136647"/>
            <ac:spMk id="389" creationId="{BBF79207-EF24-4AE6-9487-D12C512F7BD5}"/>
          </ac:spMkLst>
        </pc:spChg>
        <pc:spChg chg="add mod">
          <ac:chgData name="Renata Festa" userId="6f22df47-533b-4c2a-a3c1-7f9ad1d63e10" providerId="ADAL" clId="{7D997690-04A4-4675-83D7-2E1CC2ED1A4E}" dt="2020-03-24T13:56:39.911" v="1580" actId="1036"/>
          <ac:spMkLst>
            <pc:docMk/>
            <pc:sldMk cId="4117970720" sldId="2076136647"/>
            <ac:spMk id="391" creationId="{A8E3C4C3-FCE2-4DBF-BB85-A28D3A41B5AF}"/>
          </ac:spMkLst>
        </pc:spChg>
        <pc:spChg chg="add mod">
          <ac:chgData name="Renata Festa" userId="6f22df47-533b-4c2a-a3c1-7f9ad1d63e10" providerId="ADAL" clId="{7D997690-04A4-4675-83D7-2E1CC2ED1A4E}" dt="2020-03-24T13:56:39.911" v="1580" actId="1036"/>
          <ac:spMkLst>
            <pc:docMk/>
            <pc:sldMk cId="4117970720" sldId="2076136647"/>
            <ac:spMk id="392" creationId="{1A5BF94C-4C3B-4AFF-B72F-1675B40DC7E4}"/>
          </ac:spMkLst>
        </pc:spChg>
        <pc:spChg chg="add mod">
          <ac:chgData name="Renata Festa" userId="6f22df47-533b-4c2a-a3c1-7f9ad1d63e10" providerId="ADAL" clId="{7D997690-04A4-4675-83D7-2E1CC2ED1A4E}" dt="2020-03-24T13:56:39.911" v="1580" actId="1036"/>
          <ac:spMkLst>
            <pc:docMk/>
            <pc:sldMk cId="4117970720" sldId="2076136647"/>
            <ac:spMk id="394" creationId="{8736EAB9-DF85-46F8-A799-0AFBAD087D88}"/>
          </ac:spMkLst>
        </pc:spChg>
        <pc:spChg chg="add mod">
          <ac:chgData name="Renata Festa" userId="6f22df47-533b-4c2a-a3c1-7f9ad1d63e10" providerId="ADAL" clId="{7D997690-04A4-4675-83D7-2E1CC2ED1A4E}" dt="2020-03-24T13:55:50.487" v="1492" actId="1076"/>
          <ac:spMkLst>
            <pc:docMk/>
            <pc:sldMk cId="4117970720" sldId="2076136647"/>
            <ac:spMk id="396" creationId="{87E067BA-73F9-4F53-8EEE-CD32CD2D8C0E}"/>
          </ac:spMkLst>
        </pc:spChg>
        <pc:spChg chg="add mod">
          <ac:chgData name="Renata Festa" userId="6f22df47-533b-4c2a-a3c1-7f9ad1d63e10" providerId="ADAL" clId="{7D997690-04A4-4675-83D7-2E1CC2ED1A4E}" dt="2020-03-24T13:55:50.487" v="1492" actId="1076"/>
          <ac:spMkLst>
            <pc:docMk/>
            <pc:sldMk cId="4117970720" sldId="2076136647"/>
            <ac:spMk id="406" creationId="{FEF02CB6-72EC-4B42-A5C9-6AE11A70C32C}"/>
          </ac:spMkLst>
        </pc:spChg>
        <pc:spChg chg="add mod">
          <ac:chgData name="Renata Festa" userId="6f22df47-533b-4c2a-a3c1-7f9ad1d63e10" providerId="ADAL" clId="{7D997690-04A4-4675-83D7-2E1CC2ED1A4E}" dt="2020-03-24T13:55:50.487" v="1492" actId="1076"/>
          <ac:spMkLst>
            <pc:docMk/>
            <pc:sldMk cId="4117970720" sldId="2076136647"/>
            <ac:spMk id="407" creationId="{0A1DE0D3-D472-4B68-BA55-DAD745235EEF}"/>
          </ac:spMkLst>
        </pc:spChg>
        <pc:spChg chg="add mod">
          <ac:chgData name="Renata Festa" userId="6f22df47-533b-4c2a-a3c1-7f9ad1d63e10" providerId="ADAL" clId="{7D997690-04A4-4675-83D7-2E1CC2ED1A4E}" dt="2020-03-24T13:55:50.487" v="1492" actId="1076"/>
          <ac:spMkLst>
            <pc:docMk/>
            <pc:sldMk cId="4117970720" sldId="2076136647"/>
            <ac:spMk id="417" creationId="{3A7A37D9-1FA1-49D0-B891-618805E200B2}"/>
          </ac:spMkLst>
        </pc:spChg>
        <pc:spChg chg="add mod">
          <ac:chgData name="Renata Festa" userId="6f22df47-533b-4c2a-a3c1-7f9ad1d63e10" providerId="ADAL" clId="{7D997690-04A4-4675-83D7-2E1CC2ED1A4E}" dt="2020-03-24T13:55:50.487" v="1492" actId="1076"/>
          <ac:spMkLst>
            <pc:docMk/>
            <pc:sldMk cId="4117970720" sldId="2076136647"/>
            <ac:spMk id="418" creationId="{FFEBBF1A-2C17-4E70-8482-1CB9F1B02343}"/>
          </ac:spMkLst>
        </pc:spChg>
        <pc:spChg chg="add mod">
          <ac:chgData name="Renata Festa" userId="6f22df47-533b-4c2a-a3c1-7f9ad1d63e10" providerId="ADAL" clId="{7D997690-04A4-4675-83D7-2E1CC2ED1A4E}" dt="2020-03-24T13:55:50.487" v="1492" actId="1076"/>
          <ac:spMkLst>
            <pc:docMk/>
            <pc:sldMk cId="4117970720" sldId="2076136647"/>
            <ac:spMk id="428" creationId="{643CB455-13FF-4825-89CB-EAE150126FA3}"/>
          </ac:spMkLst>
        </pc:spChg>
        <pc:spChg chg="add mod">
          <ac:chgData name="Renata Festa" userId="6f22df47-533b-4c2a-a3c1-7f9ad1d63e10" providerId="ADAL" clId="{7D997690-04A4-4675-83D7-2E1CC2ED1A4E}" dt="2020-03-24T13:55:50.487" v="1492" actId="1076"/>
          <ac:spMkLst>
            <pc:docMk/>
            <pc:sldMk cId="4117970720" sldId="2076136647"/>
            <ac:spMk id="429" creationId="{15D33989-8FEB-48A3-AB16-0A8AABCA3FF6}"/>
          </ac:spMkLst>
        </pc:spChg>
        <pc:spChg chg="add mod">
          <ac:chgData name="Renata Festa" userId="6f22df47-533b-4c2a-a3c1-7f9ad1d63e10" providerId="ADAL" clId="{7D997690-04A4-4675-83D7-2E1CC2ED1A4E}" dt="2020-03-24T13:55:50.487" v="1492" actId="1076"/>
          <ac:spMkLst>
            <pc:docMk/>
            <pc:sldMk cId="4117970720" sldId="2076136647"/>
            <ac:spMk id="430" creationId="{1FD497FA-C64A-45A7-9CC5-2B99C842F0E1}"/>
          </ac:spMkLst>
        </pc:spChg>
        <pc:spChg chg="add mod">
          <ac:chgData name="Renata Festa" userId="6f22df47-533b-4c2a-a3c1-7f9ad1d63e10" providerId="ADAL" clId="{7D997690-04A4-4675-83D7-2E1CC2ED1A4E}" dt="2020-03-24T13:55:50.487" v="1492" actId="1076"/>
          <ac:spMkLst>
            <pc:docMk/>
            <pc:sldMk cId="4117970720" sldId="2076136647"/>
            <ac:spMk id="431" creationId="{365D744B-A955-4743-BB86-1B695E8D1D4C}"/>
          </ac:spMkLst>
        </pc:spChg>
        <pc:spChg chg="add mod">
          <ac:chgData name="Renata Festa" userId="6f22df47-533b-4c2a-a3c1-7f9ad1d63e10" providerId="ADAL" clId="{7D997690-04A4-4675-83D7-2E1CC2ED1A4E}" dt="2020-03-24T13:55:50.487" v="1492" actId="1076"/>
          <ac:spMkLst>
            <pc:docMk/>
            <pc:sldMk cId="4117970720" sldId="2076136647"/>
            <ac:spMk id="432" creationId="{CF533B60-E597-4755-AD6E-0AE050E5609A}"/>
          </ac:spMkLst>
        </pc:spChg>
        <pc:spChg chg="add mod">
          <ac:chgData name="Renata Festa" userId="6f22df47-533b-4c2a-a3c1-7f9ad1d63e10" providerId="ADAL" clId="{7D997690-04A4-4675-83D7-2E1CC2ED1A4E}" dt="2020-03-24T13:55:50.487" v="1492" actId="1076"/>
          <ac:spMkLst>
            <pc:docMk/>
            <pc:sldMk cId="4117970720" sldId="2076136647"/>
            <ac:spMk id="433" creationId="{8D12787F-2500-447F-901F-E7A8A03D84C7}"/>
          </ac:spMkLst>
        </pc:spChg>
        <pc:spChg chg="add mod">
          <ac:chgData name="Renata Festa" userId="6f22df47-533b-4c2a-a3c1-7f9ad1d63e10" providerId="ADAL" clId="{7D997690-04A4-4675-83D7-2E1CC2ED1A4E}" dt="2020-03-24T13:55:50.487" v="1492" actId="1076"/>
          <ac:spMkLst>
            <pc:docMk/>
            <pc:sldMk cId="4117970720" sldId="2076136647"/>
            <ac:spMk id="434" creationId="{D7363B29-6823-49D2-99A7-51C0509DE3D1}"/>
          </ac:spMkLst>
        </pc:spChg>
        <pc:spChg chg="add mod">
          <ac:chgData name="Renata Festa" userId="6f22df47-533b-4c2a-a3c1-7f9ad1d63e10" providerId="ADAL" clId="{7D997690-04A4-4675-83D7-2E1CC2ED1A4E}" dt="2020-03-24T13:55:50.487" v="1492" actId="1076"/>
          <ac:spMkLst>
            <pc:docMk/>
            <pc:sldMk cId="4117970720" sldId="2076136647"/>
            <ac:spMk id="435" creationId="{75855252-5EDF-49DC-A98B-7F45084C679A}"/>
          </ac:spMkLst>
        </pc:spChg>
        <pc:spChg chg="add mod">
          <ac:chgData name="Renata Festa" userId="6f22df47-533b-4c2a-a3c1-7f9ad1d63e10" providerId="ADAL" clId="{7D997690-04A4-4675-83D7-2E1CC2ED1A4E}" dt="2020-03-24T13:55:50.487" v="1492" actId="1076"/>
          <ac:spMkLst>
            <pc:docMk/>
            <pc:sldMk cId="4117970720" sldId="2076136647"/>
            <ac:spMk id="436" creationId="{5E5A9422-140C-4815-959A-3F911E127210}"/>
          </ac:spMkLst>
        </pc:spChg>
        <pc:spChg chg="add mod">
          <ac:chgData name="Renata Festa" userId="6f22df47-533b-4c2a-a3c1-7f9ad1d63e10" providerId="ADAL" clId="{7D997690-04A4-4675-83D7-2E1CC2ED1A4E}" dt="2020-03-24T13:55:50.487" v="1492" actId="1076"/>
          <ac:spMkLst>
            <pc:docMk/>
            <pc:sldMk cId="4117970720" sldId="2076136647"/>
            <ac:spMk id="437" creationId="{B922246F-A9FA-4BE1-8829-5B6B61B02FA1}"/>
          </ac:spMkLst>
        </pc:spChg>
        <pc:spChg chg="add mod">
          <ac:chgData name="Renata Festa" userId="6f22df47-533b-4c2a-a3c1-7f9ad1d63e10" providerId="ADAL" clId="{7D997690-04A4-4675-83D7-2E1CC2ED1A4E}" dt="2020-03-24T13:55:50.487" v="1492" actId="1076"/>
          <ac:spMkLst>
            <pc:docMk/>
            <pc:sldMk cId="4117970720" sldId="2076136647"/>
            <ac:spMk id="438" creationId="{AEF97809-7983-4039-BCDF-973EC8588E34}"/>
          </ac:spMkLst>
        </pc:spChg>
        <pc:spChg chg="add mod">
          <ac:chgData name="Renata Festa" userId="6f22df47-533b-4c2a-a3c1-7f9ad1d63e10" providerId="ADAL" clId="{7D997690-04A4-4675-83D7-2E1CC2ED1A4E}" dt="2020-03-24T13:55:50.487" v="1492" actId="1076"/>
          <ac:spMkLst>
            <pc:docMk/>
            <pc:sldMk cId="4117970720" sldId="2076136647"/>
            <ac:spMk id="439" creationId="{8618D213-1FC9-446A-9AD3-85B67550ED38}"/>
          </ac:spMkLst>
        </pc:spChg>
        <pc:spChg chg="add mod">
          <ac:chgData name="Renata Festa" userId="6f22df47-533b-4c2a-a3c1-7f9ad1d63e10" providerId="ADAL" clId="{7D997690-04A4-4675-83D7-2E1CC2ED1A4E}" dt="2020-03-24T13:55:50.487" v="1492" actId="1076"/>
          <ac:spMkLst>
            <pc:docMk/>
            <pc:sldMk cId="4117970720" sldId="2076136647"/>
            <ac:spMk id="443" creationId="{51BB2381-E04E-4B75-B833-2C7022B27403}"/>
          </ac:spMkLst>
        </pc:spChg>
        <pc:spChg chg="add mod">
          <ac:chgData name="Renata Festa" userId="6f22df47-533b-4c2a-a3c1-7f9ad1d63e10" providerId="ADAL" clId="{7D997690-04A4-4675-83D7-2E1CC2ED1A4E}" dt="2020-03-24T13:55:50.487" v="1492" actId="1076"/>
          <ac:spMkLst>
            <pc:docMk/>
            <pc:sldMk cId="4117970720" sldId="2076136647"/>
            <ac:spMk id="444" creationId="{7103F17E-29B5-41B7-9052-E987830561D1}"/>
          </ac:spMkLst>
        </pc:spChg>
        <pc:grpChg chg="add del">
          <ac:chgData name="Renata Festa" userId="6f22df47-533b-4c2a-a3c1-7f9ad1d63e10" providerId="ADAL" clId="{7D997690-04A4-4675-83D7-2E1CC2ED1A4E}" dt="2020-03-24T13:55:20.944" v="1484"/>
          <ac:grpSpMkLst>
            <pc:docMk/>
            <pc:sldMk cId="4117970720" sldId="2076136647"/>
            <ac:grpSpMk id="6" creationId="{F88796C4-9553-40ED-8DDE-922041897F7D}"/>
          </ac:grpSpMkLst>
        </pc:grpChg>
        <pc:grpChg chg="add del">
          <ac:chgData name="Renata Festa" userId="6f22df47-533b-4c2a-a3c1-7f9ad1d63e10" providerId="ADAL" clId="{7D997690-04A4-4675-83D7-2E1CC2ED1A4E}" dt="2020-03-24T13:55:20.944" v="1484"/>
          <ac:grpSpMkLst>
            <pc:docMk/>
            <pc:sldMk cId="4117970720" sldId="2076136647"/>
            <ac:grpSpMk id="67" creationId="{FCAE14FA-E183-4404-AD17-A8DF80B4F270}"/>
          </ac:grpSpMkLst>
        </pc:grpChg>
        <pc:grpChg chg="add del">
          <ac:chgData name="Renata Festa" userId="6f22df47-533b-4c2a-a3c1-7f9ad1d63e10" providerId="ADAL" clId="{7D997690-04A4-4675-83D7-2E1CC2ED1A4E}" dt="2020-03-24T13:55:20.944" v="1484"/>
          <ac:grpSpMkLst>
            <pc:docMk/>
            <pc:sldMk cId="4117970720" sldId="2076136647"/>
            <ac:grpSpMk id="78" creationId="{6F4E2B1F-8369-4AF6-9B9C-9A9B14551F73}"/>
          </ac:grpSpMkLst>
        </pc:grpChg>
        <pc:grpChg chg="add del">
          <ac:chgData name="Renata Festa" userId="6f22df47-533b-4c2a-a3c1-7f9ad1d63e10" providerId="ADAL" clId="{7D997690-04A4-4675-83D7-2E1CC2ED1A4E}" dt="2020-03-24T13:55:20.944" v="1484"/>
          <ac:grpSpMkLst>
            <pc:docMk/>
            <pc:sldMk cId="4117970720" sldId="2076136647"/>
            <ac:grpSpMk id="89" creationId="{AA468AC2-3405-47B4-AD4F-43F775CFB8FA}"/>
          </ac:grpSpMkLst>
        </pc:grpChg>
        <pc:grpChg chg="add del mod">
          <ac:chgData name="Renata Festa" userId="6f22df47-533b-4c2a-a3c1-7f9ad1d63e10" providerId="ADAL" clId="{7D997690-04A4-4675-83D7-2E1CC2ED1A4E}" dt="2020-03-24T13:55:37.257" v="1488"/>
          <ac:grpSpMkLst>
            <pc:docMk/>
            <pc:sldMk cId="4117970720" sldId="2076136647"/>
            <ac:grpSpMk id="116" creationId="{5C5F47E9-32C0-4D25-A9E3-D6670CE66031}"/>
          </ac:grpSpMkLst>
        </pc:grpChg>
        <pc:grpChg chg="mod">
          <ac:chgData name="Renata Festa" userId="6f22df47-533b-4c2a-a3c1-7f9ad1d63e10" providerId="ADAL" clId="{7D997690-04A4-4675-83D7-2E1CC2ED1A4E}" dt="2020-03-24T13:55:36.714" v="1487" actId="1076"/>
          <ac:grpSpMkLst>
            <pc:docMk/>
            <pc:sldMk cId="4117970720" sldId="2076136647"/>
            <ac:grpSpMk id="117" creationId="{A9DAA1DF-ECAF-48F1-9402-E451686E5666}"/>
          </ac:grpSpMkLst>
        </pc:grpChg>
        <pc:grpChg chg="mod">
          <ac:chgData name="Renata Festa" userId="6f22df47-533b-4c2a-a3c1-7f9ad1d63e10" providerId="ADAL" clId="{7D997690-04A4-4675-83D7-2E1CC2ED1A4E}" dt="2020-03-24T13:55:36.714" v="1487" actId="1076"/>
          <ac:grpSpMkLst>
            <pc:docMk/>
            <pc:sldMk cId="4117970720" sldId="2076136647"/>
            <ac:grpSpMk id="118" creationId="{61E5708F-AF5E-4157-8237-97EEFC9996E7}"/>
          </ac:grpSpMkLst>
        </pc:grpChg>
        <pc:grpChg chg="mod">
          <ac:chgData name="Renata Festa" userId="6f22df47-533b-4c2a-a3c1-7f9ad1d63e10" providerId="ADAL" clId="{7D997690-04A4-4675-83D7-2E1CC2ED1A4E}" dt="2020-03-24T13:55:36.714" v="1487" actId="1076"/>
          <ac:grpSpMkLst>
            <pc:docMk/>
            <pc:sldMk cId="4117970720" sldId="2076136647"/>
            <ac:grpSpMk id="119" creationId="{95AF674D-B189-4D49-843B-7D731E8D75B7}"/>
          </ac:grpSpMkLst>
        </pc:grpChg>
        <pc:grpChg chg="mod">
          <ac:chgData name="Renata Festa" userId="6f22df47-533b-4c2a-a3c1-7f9ad1d63e10" providerId="ADAL" clId="{7D997690-04A4-4675-83D7-2E1CC2ED1A4E}" dt="2020-03-24T13:55:36.714" v="1487" actId="1076"/>
          <ac:grpSpMkLst>
            <pc:docMk/>
            <pc:sldMk cId="4117970720" sldId="2076136647"/>
            <ac:grpSpMk id="120" creationId="{FED39CA1-01AD-469B-A08D-35A31AF9CFCC}"/>
          </ac:grpSpMkLst>
        </pc:grpChg>
        <pc:grpChg chg="add del mod">
          <ac:chgData name="Renata Festa" userId="6f22df47-533b-4c2a-a3c1-7f9ad1d63e10" providerId="ADAL" clId="{7D997690-04A4-4675-83D7-2E1CC2ED1A4E}" dt="2020-03-24T13:55:37.257" v="1488"/>
          <ac:grpSpMkLst>
            <pc:docMk/>
            <pc:sldMk cId="4117970720" sldId="2076136647"/>
            <ac:grpSpMk id="177" creationId="{8CAD78EA-41EB-40F4-B7BD-CBC17EF20E31}"/>
          </ac:grpSpMkLst>
        </pc:grpChg>
        <pc:grpChg chg="mod">
          <ac:chgData name="Renata Festa" userId="6f22df47-533b-4c2a-a3c1-7f9ad1d63e10" providerId="ADAL" clId="{7D997690-04A4-4675-83D7-2E1CC2ED1A4E}" dt="2020-03-24T13:55:36.714" v="1487" actId="1076"/>
          <ac:grpSpMkLst>
            <pc:docMk/>
            <pc:sldMk cId="4117970720" sldId="2076136647"/>
            <ac:grpSpMk id="178" creationId="{9072A8C3-BFEC-4EC0-A4F1-4FAC6E873A5E}"/>
          </ac:grpSpMkLst>
        </pc:grpChg>
        <pc:grpChg chg="mod">
          <ac:chgData name="Renata Festa" userId="6f22df47-533b-4c2a-a3c1-7f9ad1d63e10" providerId="ADAL" clId="{7D997690-04A4-4675-83D7-2E1CC2ED1A4E}" dt="2020-03-24T13:55:36.714" v="1487" actId="1076"/>
          <ac:grpSpMkLst>
            <pc:docMk/>
            <pc:sldMk cId="4117970720" sldId="2076136647"/>
            <ac:grpSpMk id="179" creationId="{F82422F8-B1ED-47C4-915F-C11DC1E6D279}"/>
          </ac:grpSpMkLst>
        </pc:grpChg>
        <pc:grpChg chg="add del mod">
          <ac:chgData name="Renata Festa" userId="6f22df47-533b-4c2a-a3c1-7f9ad1d63e10" providerId="ADAL" clId="{7D997690-04A4-4675-83D7-2E1CC2ED1A4E}" dt="2020-03-24T13:55:37.257" v="1488"/>
          <ac:grpSpMkLst>
            <pc:docMk/>
            <pc:sldMk cId="4117970720" sldId="2076136647"/>
            <ac:grpSpMk id="188" creationId="{43F06DA5-77EA-4350-87EF-DDAA4C973064}"/>
          </ac:grpSpMkLst>
        </pc:grpChg>
        <pc:grpChg chg="mod">
          <ac:chgData name="Renata Festa" userId="6f22df47-533b-4c2a-a3c1-7f9ad1d63e10" providerId="ADAL" clId="{7D997690-04A4-4675-83D7-2E1CC2ED1A4E}" dt="2020-03-24T13:55:36.714" v="1487" actId="1076"/>
          <ac:grpSpMkLst>
            <pc:docMk/>
            <pc:sldMk cId="4117970720" sldId="2076136647"/>
            <ac:grpSpMk id="189" creationId="{BB968E43-4D35-422A-B8B4-C7CBB5E5F805}"/>
          </ac:grpSpMkLst>
        </pc:grpChg>
        <pc:grpChg chg="mod">
          <ac:chgData name="Renata Festa" userId="6f22df47-533b-4c2a-a3c1-7f9ad1d63e10" providerId="ADAL" clId="{7D997690-04A4-4675-83D7-2E1CC2ED1A4E}" dt="2020-03-24T13:55:36.714" v="1487" actId="1076"/>
          <ac:grpSpMkLst>
            <pc:docMk/>
            <pc:sldMk cId="4117970720" sldId="2076136647"/>
            <ac:grpSpMk id="190" creationId="{09456AD0-BD49-41DD-B0B3-921274517C86}"/>
          </ac:grpSpMkLst>
        </pc:grpChg>
        <pc:grpChg chg="add del mod">
          <ac:chgData name="Renata Festa" userId="6f22df47-533b-4c2a-a3c1-7f9ad1d63e10" providerId="ADAL" clId="{7D997690-04A4-4675-83D7-2E1CC2ED1A4E}" dt="2020-03-24T13:55:37.257" v="1488"/>
          <ac:grpSpMkLst>
            <pc:docMk/>
            <pc:sldMk cId="4117970720" sldId="2076136647"/>
            <ac:grpSpMk id="199" creationId="{D2EABE73-D3EB-46F3-9A68-7BC0C17EFB03}"/>
          </ac:grpSpMkLst>
        </pc:grpChg>
        <pc:grpChg chg="mod">
          <ac:chgData name="Renata Festa" userId="6f22df47-533b-4c2a-a3c1-7f9ad1d63e10" providerId="ADAL" clId="{7D997690-04A4-4675-83D7-2E1CC2ED1A4E}" dt="2020-03-24T13:55:36.714" v="1487" actId="1076"/>
          <ac:grpSpMkLst>
            <pc:docMk/>
            <pc:sldMk cId="4117970720" sldId="2076136647"/>
            <ac:grpSpMk id="200" creationId="{24FBCAF6-7BB2-4123-8633-490F62702C50}"/>
          </ac:grpSpMkLst>
        </pc:grpChg>
        <pc:grpChg chg="mod">
          <ac:chgData name="Renata Festa" userId="6f22df47-533b-4c2a-a3c1-7f9ad1d63e10" providerId="ADAL" clId="{7D997690-04A4-4675-83D7-2E1CC2ED1A4E}" dt="2020-03-24T13:55:36.714" v="1487" actId="1076"/>
          <ac:grpSpMkLst>
            <pc:docMk/>
            <pc:sldMk cId="4117970720" sldId="2076136647"/>
            <ac:grpSpMk id="201" creationId="{3E7EDE5E-7C49-478C-8AD8-C55457C95BB4}"/>
          </ac:grpSpMkLst>
        </pc:grpChg>
        <pc:grpChg chg="add del">
          <ac:chgData name="Renata Festa" userId="6f22df47-533b-4c2a-a3c1-7f9ad1d63e10" providerId="ADAL" clId="{7D997690-04A4-4675-83D7-2E1CC2ED1A4E}" dt="2020-03-24T13:55:39.188" v="1490"/>
          <ac:grpSpMkLst>
            <pc:docMk/>
            <pc:sldMk cId="4117970720" sldId="2076136647"/>
            <ac:grpSpMk id="226" creationId="{6EFDC9A8-21C5-4F73-917A-60219A54F862}"/>
          </ac:grpSpMkLst>
        </pc:grpChg>
        <pc:grpChg chg="add del">
          <ac:chgData name="Renata Festa" userId="6f22df47-533b-4c2a-a3c1-7f9ad1d63e10" providerId="ADAL" clId="{7D997690-04A4-4675-83D7-2E1CC2ED1A4E}" dt="2020-03-24T13:55:39.188" v="1490"/>
          <ac:grpSpMkLst>
            <pc:docMk/>
            <pc:sldMk cId="4117970720" sldId="2076136647"/>
            <ac:grpSpMk id="287" creationId="{8842FD6B-7185-45D3-A8F5-5C4405851363}"/>
          </ac:grpSpMkLst>
        </pc:grpChg>
        <pc:grpChg chg="add del">
          <ac:chgData name="Renata Festa" userId="6f22df47-533b-4c2a-a3c1-7f9ad1d63e10" providerId="ADAL" clId="{7D997690-04A4-4675-83D7-2E1CC2ED1A4E}" dt="2020-03-24T13:55:39.188" v="1490"/>
          <ac:grpSpMkLst>
            <pc:docMk/>
            <pc:sldMk cId="4117970720" sldId="2076136647"/>
            <ac:grpSpMk id="298" creationId="{19F781D3-E562-43C1-A9BB-84E0A41CB5A1}"/>
          </ac:grpSpMkLst>
        </pc:grpChg>
        <pc:grpChg chg="add del">
          <ac:chgData name="Renata Festa" userId="6f22df47-533b-4c2a-a3c1-7f9ad1d63e10" providerId="ADAL" clId="{7D997690-04A4-4675-83D7-2E1CC2ED1A4E}" dt="2020-03-24T13:55:39.188" v="1490"/>
          <ac:grpSpMkLst>
            <pc:docMk/>
            <pc:sldMk cId="4117970720" sldId="2076136647"/>
            <ac:grpSpMk id="309" creationId="{56C40090-7761-46C3-A9D0-C2DE72C65498}"/>
          </ac:grpSpMkLst>
        </pc:grpChg>
        <pc:grpChg chg="add mod">
          <ac:chgData name="Renata Festa" userId="6f22df47-533b-4c2a-a3c1-7f9ad1d63e10" providerId="ADAL" clId="{7D997690-04A4-4675-83D7-2E1CC2ED1A4E}" dt="2020-03-24T13:55:50.487" v="1492" actId="1076"/>
          <ac:grpSpMkLst>
            <pc:docMk/>
            <pc:sldMk cId="4117970720" sldId="2076136647"/>
            <ac:grpSpMk id="336" creationId="{32C7AD70-F92D-462E-BC0B-DCB5C354CC6B}"/>
          </ac:grpSpMkLst>
        </pc:grpChg>
        <pc:grpChg chg="mod">
          <ac:chgData name="Renata Festa" userId="6f22df47-533b-4c2a-a3c1-7f9ad1d63e10" providerId="ADAL" clId="{7D997690-04A4-4675-83D7-2E1CC2ED1A4E}" dt="2020-03-24T13:55:50.487" v="1492" actId="1076"/>
          <ac:grpSpMkLst>
            <pc:docMk/>
            <pc:sldMk cId="4117970720" sldId="2076136647"/>
            <ac:grpSpMk id="337" creationId="{040AC1CE-18A0-4EC9-86B9-D075972C1343}"/>
          </ac:grpSpMkLst>
        </pc:grpChg>
        <pc:grpChg chg="mod">
          <ac:chgData name="Renata Festa" userId="6f22df47-533b-4c2a-a3c1-7f9ad1d63e10" providerId="ADAL" clId="{7D997690-04A4-4675-83D7-2E1CC2ED1A4E}" dt="2020-03-24T13:55:50.487" v="1492" actId="1076"/>
          <ac:grpSpMkLst>
            <pc:docMk/>
            <pc:sldMk cId="4117970720" sldId="2076136647"/>
            <ac:grpSpMk id="338" creationId="{44F98326-545E-41C2-B0F7-A96079A0327A}"/>
          </ac:grpSpMkLst>
        </pc:grpChg>
        <pc:grpChg chg="mod">
          <ac:chgData name="Renata Festa" userId="6f22df47-533b-4c2a-a3c1-7f9ad1d63e10" providerId="ADAL" clId="{7D997690-04A4-4675-83D7-2E1CC2ED1A4E}" dt="2020-03-24T13:55:50.487" v="1492" actId="1076"/>
          <ac:grpSpMkLst>
            <pc:docMk/>
            <pc:sldMk cId="4117970720" sldId="2076136647"/>
            <ac:grpSpMk id="339" creationId="{3057B1FF-63B7-4395-A3FE-BF040C810006}"/>
          </ac:grpSpMkLst>
        </pc:grpChg>
        <pc:grpChg chg="mod">
          <ac:chgData name="Renata Festa" userId="6f22df47-533b-4c2a-a3c1-7f9ad1d63e10" providerId="ADAL" clId="{7D997690-04A4-4675-83D7-2E1CC2ED1A4E}" dt="2020-03-24T13:55:50.487" v="1492" actId="1076"/>
          <ac:grpSpMkLst>
            <pc:docMk/>
            <pc:sldMk cId="4117970720" sldId="2076136647"/>
            <ac:grpSpMk id="340" creationId="{1DA020E3-CCA4-47FC-9BB6-4724D89A0D0E}"/>
          </ac:grpSpMkLst>
        </pc:grpChg>
        <pc:grpChg chg="add mod">
          <ac:chgData name="Renata Festa" userId="6f22df47-533b-4c2a-a3c1-7f9ad1d63e10" providerId="ADAL" clId="{7D997690-04A4-4675-83D7-2E1CC2ED1A4E}" dt="2020-03-24T13:55:50.487" v="1492" actId="1076"/>
          <ac:grpSpMkLst>
            <pc:docMk/>
            <pc:sldMk cId="4117970720" sldId="2076136647"/>
            <ac:grpSpMk id="397" creationId="{1BA00B90-0AC2-46E1-882C-04CFF91D9493}"/>
          </ac:grpSpMkLst>
        </pc:grpChg>
        <pc:grpChg chg="mod">
          <ac:chgData name="Renata Festa" userId="6f22df47-533b-4c2a-a3c1-7f9ad1d63e10" providerId="ADAL" clId="{7D997690-04A4-4675-83D7-2E1CC2ED1A4E}" dt="2020-03-24T13:55:50.487" v="1492" actId="1076"/>
          <ac:grpSpMkLst>
            <pc:docMk/>
            <pc:sldMk cId="4117970720" sldId="2076136647"/>
            <ac:grpSpMk id="398" creationId="{56A9835A-1255-405D-8AEF-B2990778DCC1}"/>
          </ac:grpSpMkLst>
        </pc:grpChg>
        <pc:grpChg chg="mod">
          <ac:chgData name="Renata Festa" userId="6f22df47-533b-4c2a-a3c1-7f9ad1d63e10" providerId="ADAL" clId="{7D997690-04A4-4675-83D7-2E1CC2ED1A4E}" dt="2020-03-24T13:55:50.487" v="1492" actId="1076"/>
          <ac:grpSpMkLst>
            <pc:docMk/>
            <pc:sldMk cId="4117970720" sldId="2076136647"/>
            <ac:grpSpMk id="399" creationId="{1DE4F0AE-4D87-41CC-A7F3-EB6A84C271B1}"/>
          </ac:grpSpMkLst>
        </pc:grpChg>
        <pc:grpChg chg="add mod">
          <ac:chgData name="Renata Festa" userId="6f22df47-533b-4c2a-a3c1-7f9ad1d63e10" providerId="ADAL" clId="{7D997690-04A4-4675-83D7-2E1CC2ED1A4E}" dt="2020-03-24T13:55:50.487" v="1492" actId="1076"/>
          <ac:grpSpMkLst>
            <pc:docMk/>
            <pc:sldMk cId="4117970720" sldId="2076136647"/>
            <ac:grpSpMk id="408" creationId="{34AC3152-8EC7-4CA2-98B3-4DA4592785CB}"/>
          </ac:grpSpMkLst>
        </pc:grpChg>
        <pc:grpChg chg="mod">
          <ac:chgData name="Renata Festa" userId="6f22df47-533b-4c2a-a3c1-7f9ad1d63e10" providerId="ADAL" clId="{7D997690-04A4-4675-83D7-2E1CC2ED1A4E}" dt="2020-03-24T13:55:50.487" v="1492" actId="1076"/>
          <ac:grpSpMkLst>
            <pc:docMk/>
            <pc:sldMk cId="4117970720" sldId="2076136647"/>
            <ac:grpSpMk id="409" creationId="{66C18162-CD32-4CE8-B3B3-882DFDC36B40}"/>
          </ac:grpSpMkLst>
        </pc:grpChg>
        <pc:grpChg chg="mod">
          <ac:chgData name="Renata Festa" userId="6f22df47-533b-4c2a-a3c1-7f9ad1d63e10" providerId="ADAL" clId="{7D997690-04A4-4675-83D7-2E1CC2ED1A4E}" dt="2020-03-24T13:55:50.487" v="1492" actId="1076"/>
          <ac:grpSpMkLst>
            <pc:docMk/>
            <pc:sldMk cId="4117970720" sldId="2076136647"/>
            <ac:grpSpMk id="410" creationId="{4251D8EA-644C-4947-A0C4-495E62014593}"/>
          </ac:grpSpMkLst>
        </pc:grpChg>
        <pc:grpChg chg="add mod">
          <ac:chgData name="Renata Festa" userId="6f22df47-533b-4c2a-a3c1-7f9ad1d63e10" providerId="ADAL" clId="{7D997690-04A4-4675-83D7-2E1CC2ED1A4E}" dt="2020-03-24T13:55:50.487" v="1492" actId="1076"/>
          <ac:grpSpMkLst>
            <pc:docMk/>
            <pc:sldMk cId="4117970720" sldId="2076136647"/>
            <ac:grpSpMk id="419" creationId="{E8F87AE0-7CB0-4ABB-AE81-881721863833}"/>
          </ac:grpSpMkLst>
        </pc:grpChg>
        <pc:grpChg chg="mod">
          <ac:chgData name="Renata Festa" userId="6f22df47-533b-4c2a-a3c1-7f9ad1d63e10" providerId="ADAL" clId="{7D997690-04A4-4675-83D7-2E1CC2ED1A4E}" dt="2020-03-24T13:55:50.487" v="1492" actId="1076"/>
          <ac:grpSpMkLst>
            <pc:docMk/>
            <pc:sldMk cId="4117970720" sldId="2076136647"/>
            <ac:grpSpMk id="420" creationId="{4988CBDE-6976-4205-9228-29204EAED28A}"/>
          </ac:grpSpMkLst>
        </pc:grpChg>
        <pc:grpChg chg="mod">
          <ac:chgData name="Renata Festa" userId="6f22df47-533b-4c2a-a3c1-7f9ad1d63e10" providerId="ADAL" clId="{7D997690-04A4-4675-83D7-2E1CC2ED1A4E}" dt="2020-03-24T13:55:50.487" v="1492" actId="1076"/>
          <ac:grpSpMkLst>
            <pc:docMk/>
            <pc:sldMk cId="4117970720" sldId="2076136647"/>
            <ac:grpSpMk id="421" creationId="{4154590A-2056-4833-B35F-94065F3DA08E}"/>
          </ac:grpSpMkLst>
        </pc:grpChg>
        <pc:cxnChg chg="add del">
          <ac:chgData name="Renata Festa" userId="6f22df47-533b-4c2a-a3c1-7f9ad1d63e10" providerId="ADAL" clId="{7D997690-04A4-4675-83D7-2E1CC2ED1A4E}" dt="2020-03-24T13:55:20.944" v="1484"/>
          <ac:cxnSpMkLst>
            <pc:docMk/>
            <pc:sldMk cId="4117970720" sldId="2076136647"/>
            <ac:cxnSpMk id="22" creationId="{27E9AC26-A90E-44CD-88D2-31D3AEC6B42C}"/>
          </ac:cxnSpMkLst>
        </pc:cxnChg>
        <pc:cxnChg chg="add del">
          <ac:chgData name="Renata Festa" userId="6f22df47-533b-4c2a-a3c1-7f9ad1d63e10" providerId="ADAL" clId="{7D997690-04A4-4675-83D7-2E1CC2ED1A4E}" dt="2020-03-24T13:55:20.944" v="1484"/>
          <ac:cxnSpMkLst>
            <pc:docMk/>
            <pc:sldMk cId="4117970720" sldId="2076136647"/>
            <ac:cxnSpMk id="23" creationId="{26287B73-0FA6-4FC1-9F5A-F1B3BA40BB3F}"/>
          </ac:cxnSpMkLst>
        </pc:cxnChg>
        <pc:cxnChg chg="add del">
          <ac:chgData name="Renata Festa" userId="6f22df47-533b-4c2a-a3c1-7f9ad1d63e10" providerId="ADAL" clId="{7D997690-04A4-4675-83D7-2E1CC2ED1A4E}" dt="2020-03-24T13:55:20.944" v="1484"/>
          <ac:cxnSpMkLst>
            <pc:docMk/>
            <pc:sldMk cId="4117970720" sldId="2076136647"/>
            <ac:cxnSpMk id="43" creationId="{791C394E-D02A-43BA-9BDB-3DAFEC93604A}"/>
          </ac:cxnSpMkLst>
        </pc:cxnChg>
        <pc:cxnChg chg="add del">
          <ac:chgData name="Renata Festa" userId="6f22df47-533b-4c2a-a3c1-7f9ad1d63e10" providerId="ADAL" clId="{7D997690-04A4-4675-83D7-2E1CC2ED1A4E}" dt="2020-03-24T13:55:20.944" v="1484"/>
          <ac:cxnSpMkLst>
            <pc:docMk/>
            <pc:sldMk cId="4117970720" sldId="2076136647"/>
            <ac:cxnSpMk id="48" creationId="{E6F1C418-5A39-46B6-AF4C-6115EB482767}"/>
          </ac:cxnSpMkLst>
        </pc:cxnChg>
        <pc:cxnChg chg="add del">
          <ac:chgData name="Renata Festa" userId="6f22df47-533b-4c2a-a3c1-7f9ad1d63e10" providerId="ADAL" clId="{7D997690-04A4-4675-83D7-2E1CC2ED1A4E}" dt="2020-03-24T13:55:20.944" v="1484"/>
          <ac:cxnSpMkLst>
            <pc:docMk/>
            <pc:sldMk cId="4117970720" sldId="2076136647"/>
            <ac:cxnSpMk id="51" creationId="{EE429F52-C99D-4EBE-894A-E66A6A84FEE5}"/>
          </ac:cxnSpMkLst>
        </pc:cxnChg>
        <pc:cxnChg chg="add del">
          <ac:chgData name="Renata Festa" userId="6f22df47-533b-4c2a-a3c1-7f9ad1d63e10" providerId="ADAL" clId="{7D997690-04A4-4675-83D7-2E1CC2ED1A4E}" dt="2020-03-24T13:55:20.944" v="1484"/>
          <ac:cxnSpMkLst>
            <pc:docMk/>
            <pc:sldMk cId="4117970720" sldId="2076136647"/>
            <ac:cxnSpMk id="52" creationId="{DB345F62-50D2-4A66-9E9E-38D14651D2D9}"/>
          </ac:cxnSpMkLst>
        </pc:cxnChg>
        <pc:cxnChg chg="add del">
          <ac:chgData name="Renata Festa" userId="6f22df47-533b-4c2a-a3c1-7f9ad1d63e10" providerId="ADAL" clId="{7D997690-04A4-4675-83D7-2E1CC2ED1A4E}" dt="2020-03-24T13:55:20.944" v="1484"/>
          <ac:cxnSpMkLst>
            <pc:docMk/>
            <pc:sldMk cId="4117970720" sldId="2076136647"/>
            <ac:cxnSpMk id="53" creationId="{A8A8EE37-A95D-439E-8FC9-253A9117277F}"/>
          </ac:cxnSpMkLst>
        </pc:cxnChg>
        <pc:cxnChg chg="add del">
          <ac:chgData name="Renata Festa" userId="6f22df47-533b-4c2a-a3c1-7f9ad1d63e10" providerId="ADAL" clId="{7D997690-04A4-4675-83D7-2E1CC2ED1A4E}" dt="2020-03-24T13:55:20.944" v="1484"/>
          <ac:cxnSpMkLst>
            <pc:docMk/>
            <pc:sldMk cId="4117970720" sldId="2076136647"/>
            <ac:cxnSpMk id="60" creationId="{A7D4D277-E7E5-4383-BE7E-88D065A4302B}"/>
          </ac:cxnSpMkLst>
        </pc:cxnChg>
        <pc:cxnChg chg="add del">
          <ac:chgData name="Renata Festa" userId="6f22df47-533b-4c2a-a3c1-7f9ad1d63e10" providerId="ADAL" clId="{7D997690-04A4-4675-83D7-2E1CC2ED1A4E}" dt="2020-03-24T13:55:20.944" v="1484"/>
          <ac:cxnSpMkLst>
            <pc:docMk/>
            <pc:sldMk cId="4117970720" sldId="2076136647"/>
            <ac:cxnSpMk id="63" creationId="{600952CF-A424-4B37-B775-9CD41EBF932A}"/>
          </ac:cxnSpMkLst>
        </pc:cxnChg>
        <pc:cxnChg chg="add del">
          <ac:chgData name="Renata Festa" userId="6f22df47-533b-4c2a-a3c1-7f9ad1d63e10" providerId="ADAL" clId="{7D997690-04A4-4675-83D7-2E1CC2ED1A4E}" dt="2020-03-24T13:55:20.944" v="1484"/>
          <ac:cxnSpMkLst>
            <pc:docMk/>
            <pc:sldMk cId="4117970720" sldId="2076136647"/>
            <ac:cxnSpMk id="65" creationId="{378D069D-C649-4064-9090-88BB5170F009}"/>
          </ac:cxnSpMkLst>
        </pc:cxnChg>
        <pc:cxnChg chg="add del">
          <ac:chgData name="Renata Festa" userId="6f22df47-533b-4c2a-a3c1-7f9ad1d63e10" providerId="ADAL" clId="{7D997690-04A4-4675-83D7-2E1CC2ED1A4E}" dt="2020-03-24T13:55:20.944" v="1484"/>
          <ac:cxnSpMkLst>
            <pc:docMk/>
            <pc:sldMk cId="4117970720" sldId="2076136647"/>
            <ac:cxnSpMk id="110" creationId="{D9F9A330-45DC-4575-8F28-90D176DF2AF1}"/>
          </ac:cxnSpMkLst>
        </pc:cxnChg>
        <pc:cxnChg chg="add del">
          <ac:chgData name="Renata Festa" userId="6f22df47-533b-4c2a-a3c1-7f9ad1d63e10" providerId="ADAL" clId="{7D997690-04A4-4675-83D7-2E1CC2ED1A4E}" dt="2020-03-24T13:55:20.944" v="1484"/>
          <ac:cxnSpMkLst>
            <pc:docMk/>
            <pc:sldMk cId="4117970720" sldId="2076136647"/>
            <ac:cxnSpMk id="111" creationId="{8B0B4ACA-FE13-47EA-B0E2-619FE6BC118B}"/>
          </ac:cxnSpMkLst>
        </pc:cxnChg>
        <pc:cxnChg chg="add del">
          <ac:chgData name="Renata Festa" userId="6f22df47-533b-4c2a-a3c1-7f9ad1d63e10" providerId="ADAL" clId="{7D997690-04A4-4675-83D7-2E1CC2ED1A4E}" dt="2020-03-24T13:55:20.944" v="1484"/>
          <ac:cxnSpMkLst>
            <pc:docMk/>
            <pc:sldMk cId="4117970720" sldId="2076136647"/>
            <ac:cxnSpMk id="112" creationId="{3F48F510-50D0-43B4-A14D-C96961D1B7C5}"/>
          </ac:cxnSpMkLst>
        </pc:cxnChg>
        <pc:cxnChg chg="add del mod">
          <ac:chgData name="Renata Festa" userId="6f22df47-533b-4c2a-a3c1-7f9ad1d63e10" providerId="ADAL" clId="{7D997690-04A4-4675-83D7-2E1CC2ED1A4E}" dt="2020-03-24T13:55:37.257" v="1488"/>
          <ac:cxnSpMkLst>
            <pc:docMk/>
            <pc:sldMk cId="4117970720" sldId="2076136647"/>
            <ac:cxnSpMk id="132" creationId="{5C8C6498-F89D-4D98-A05D-05F9CCFFCA8E}"/>
          </ac:cxnSpMkLst>
        </pc:cxnChg>
        <pc:cxnChg chg="add del mod">
          <ac:chgData name="Renata Festa" userId="6f22df47-533b-4c2a-a3c1-7f9ad1d63e10" providerId="ADAL" clId="{7D997690-04A4-4675-83D7-2E1CC2ED1A4E}" dt="2020-03-24T13:55:37.257" v="1488"/>
          <ac:cxnSpMkLst>
            <pc:docMk/>
            <pc:sldMk cId="4117970720" sldId="2076136647"/>
            <ac:cxnSpMk id="133" creationId="{CDFDF90E-8728-4C08-8414-D682DAB45735}"/>
          </ac:cxnSpMkLst>
        </pc:cxnChg>
        <pc:cxnChg chg="add del mod">
          <ac:chgData name="Renata Festa" userId="6f22df47-533b-4c2a-a3c1-7f9ad1d63e10" providerId="ADAL" clId="{7D997690-04A4-4675-83D7-2E1CC2ED1A4E}" dt="2020-03-24T13:55:37.257" v="1488"/>
          <ac:cxnSpMkLst>
            <pc:docMk/>
            <pc:sldMk cId="4117970720" sldId="2076136647"/>
            <ac:cxnSpMk id="153" creationId="{546DE352-A838-4596-9BD5-1AB3697CB06C}"/>
          </ac:cxnSpMkLst>
        </pc:cxnChg>
        <pc:cxnChg chg="add del mod">
          <ac:chgData name="Renata Festa" userId="6f22df47-533b-4c2a-a3c1-7f9ad1d63e10" providerId="ADAL" clId="{7D997690-04A4-4675-83D7-2E1CC2ED1A4E}" dt="2020-03-24T13:55:37.257" v="1488"/>
          <ac:cxnSpMkLst>
            <pc:docMk/>
            <pc:sldMk cId="4117970720" sldId="2076136647"/>
            <ac:cxnSpMk id="158" creationId="{8717C3C1-E576-4866-A7C7-80FE34FD2B4C}"/>
          </ac:cxnSpMkLst>
        </pc:cxnChg>
        <pc:cxnChg chg="add del mod">
          <ac:chgData name="Renata Festa" userId="6f22df47-533b-4c2a-a3c1-7f9ad1d63e10" providerId="ADAL" clId="{7D997690-04A4-4675-83D7-2E1CC2ED1A4E}" dt="2020-03-24T13:55:37.257" v="1488"/>
          <ac:cxnSpMkLst>
            <pc:docMk/>
            <pc:sldMk cId="4117970720" sldId="2076136647"/>
            <ac:cxnSpMk id="161" creationId="{C40357B8-00CB-43CC-9B3B-D9E5BED5C88D}"/>
          </ac:cxnSpMkLst>
        </pc:cxnChg>
        <pc:cxnChg chg="add del mod">
          <ac:chgData name="Renata Festa" userId="6f22df47-533b-4c2a-a3c1-7f9ad1d63e10" providerId="ADAL" clId="{7D997690-04A4-4675-83D7-2E1CC2ED1A4E}" dt="2020-03-24T13:55:37.257" v="1488"/>
          <ac:cxnSpMkLst>
            <pc:docMk/>
            <pc:sldMk cId="4117970720" sldId="2076136647"/>
            <ac:cxnSpMk id="162" creationId="{DEFB2145-C467-4CED-83CE-67A5833512EB}"/>
          </ac:cxnSpMkLst>
        </pc:cxnChg>
        <pc:cxnChg chg="add del mod">
          <ac:chgData name="Renata Festa" userId="6f22df47-533b-4c2a-a3c1-7f9ad1d63e10" providerId="ADAL" clId="{7D997690-04A4-4675-83D7-2E1CC2ED1A4E}" dt="2020-03-24T13:55:37.257" v="1488"/>
          <ac:cxnSpMkLst>
            <pc:docMk/>
            <pc:sldMk cId="4117970720" sldId="2076136647"/>
            <ac:cxnSpMk id="163" creationId="{7B65CF80-4E79-4C47-A1E9-439D938A25E6}"/>
          </ac:cxnSpMkLst>
        </pc:cxnChg>
        <pc:cxnChg chg="add del mod">
          <ac:chgData name="Renata Festa" userId="6f22df47-533b-4c2a-a3c1-7f9ad1d63e10" providerId="ADAL" clId="{7D997690-04A4-4675-83D7-2E1CC2ED1A4E}" dt="2020-03-24T13:55:37.257" v="1488"/>
          <ac:cxnSpMkLst>
            <pc:docMk/>
            <pc:sldMk cId="4117970720" sldId="2076136647"/>
            <ac:cxnSpMk id="170" creationId="{64AE8224-352E-425F-A47C-155B8E341401}"/>
          </ac:cxnSpMkLst>
        </pc:cxnChg>
        <pc:cxnChg chg="add del mod">
          <ac:chgData name="Renata Festa" userId="6f22df47-533b-4c2a-a3c1-7f9ad1d63e10" providerId="ADAL" clId="{7D997690-04A4-4675-83D7-2E1CC2ED1A4E}" dt="2020-03-24T13:55:37.257" v="1488"/>
          <ac:cxnSpMkLst>
            <pc:docMk/>
            <pc:sldMk cId="4117970720" sldId="2076136647"/>
            <ac:cxnSpMk id="173" creationId="{CB76053D-2CBE-43DC-97DF-3C765B7C2C8C}"/>
          </ac:cxnSpMkLst>
        </pc:cxnChg>
        <pc:cxnChg chg="add del mod">
          <ac:chgData name="Renata Festa" userId="6f22df47-533b-4c2a-a3c1-7f9ad1d63e10" providerId="ADAL" clId="{7D997690-04A4-4675-83D7-2E1CC2ED1A4E}" dt="2020-03-24T13:55:37.257" v="1488"/>
          <ac:cxnSpMkLst>
            <pc:docMk/>
            <pc:sldMk cId="4117970720" sldId="2076136647"/>
            <ac:cxnSpMk id="175" creationId="{9FF50691-2F99-4E8E-AAFC-DD4AFAA75B15}"/>
          </ac:cxnSpMkLst>
        </pc:cxnChg>
        <pc:cxnChg chg="add del mod">
          <ac:chgData name="Renata Festa" userId="6f22df47-533b-4c2a-a3c1-7f9ad1d63e10" providerId="ADAL" clId="{7D997690-04A4-4675-83D7-2E1CC2ED1A4E}" dt="2020-03-24T13:55:37.257" v="1488"/>
          <ac:cxnSpMkLst>
            <pc:docMk/>
            <pc:sldMk cId="4117970720" sldId="2076136647"/>
            <ac:cxnSpMk id="220" creationId="{250D4755-3E87-484D-88BD-F4F55C384E04}"/>
          </ac:cxnSpMkLst>
        </pc:cxnChg>
        <pc:cxnChg chg="add del mod">
          <ac:chgData name="Renata Festa" userId="6f22df47-533b-4c2a-a3c1-7f9ad1d63e10" providerId="ADAL" clId="{7D997690-04A4-4675-83D7-2E1CC2ED1A4E}" dt="2020-03-24T13:55:37.257" v="1488"/>
          <ac:cxnSpMkLst>
            <pc:docMk/>
            <pc:sldMk cId="4117970720" sldId="2076136647"/>
            <ac:cxnSpMk id="221" creationId="{A8CC009C-9A14-465D-8C7D-82251BBB1176}"/>
          </ac:cxnSpMkLst>
        </pc:cxnChg>
        <pc:cxnChg chg="add del mod">
          <ac:chgData name="Renata Festa" userId="6f22df47-533b-4c2a-a3c1-7f9ad1d63e10" providerId="ADAL" clId="{7D997690-04A4-4675-83D7-2E1CC2ED1A4E}" dt="2020-03-24T13:55:37.257" v="1488"/>
          <ac:cxnSpMkLst>
            <pc:docMk/>
            <pc:sldMk cId="4117970720" sldId="2076136647"/>
            <ac:cxnSpMk id="222" creationId="{A3E72CE5-BC69-46CC-A851-E4BA8E48AEB3}"/>
          </ac:cxnSpMkLst>
        </pc:cxnChg>
        <pc:cxnChg chg="add del">
          <ac:chgData name="Renata Festa" userId="6f22df47-533b-4c2a-a3c1-7f9ad1d63e10" providerId="ADAL" clId="{7D997690-04A4-4675-83D7-2E1CC2ED1A4E}" dt="2020-03-24T13:55:39.188" v="1490"/>
          <ac:cxnSpMkLst>
            <pc:docMk/>
            <pc:sldMk cId="4117970720" sldId="2076136647"/>
            <ac:cxnSpMk id="242" creationId="{49D5217A-7FD0-4787-9557-939C15532C91}"/>
          </ac:cxnSpMkLst>
        </pc:cxnChg>
        <pc:cxnChg chg="add del">
          <ac:chgData name="Renata Festa" userId="6f22df47-533b-4c2a-a3c1-7f9ad1d63e10" providerId="ADAL" clId="{7D997690-04A4-4675-83D7-2E1CC2ED1A4E}" dt="2020-03-24T13:55:39.188" v="1490"/>
          <ac:cxnSpMkLst>
            <pc:docMk/>
            <pc:sldMk cId="4117970720" sldId="2076136647"/>
            <ac:cxnSpMk id="243" creationId="{16913EDD-2090-4E65-B03D-0B057DB6E514}"/>
          </ac:cxnSpMkLst>
        </pc:cxnChg>
        <pc:cxnChg chg="add del">
          <ac:chgData name="Renata Festa" userId="6f22df47-533b-4c2a-a3c1-7f9ad1d63e10" providerId="ADAL" clId="{7D997690-04A4-4675-83D7-2E1CC2ED1A4E}" dt="2020-03-24T13:55:39.188" v="1490"/>
          <ac:cxnSpMkLst>
            <pc:docMk/>
            <pc:sldMk cId="4117970720" sldId="2076136647"/>
            <ac:cxnSpMk id="263" creationId="{7E0F89AA-15A3-4200-989B-99BA4B5E0376}"/>
          </ac:cxnSpMkLst>
        </pc:cxnChg>
        <pc:cxnChg chg="add del">
          <ac:chgData name="Renata Festa" userId="6f22df47-533b-4c2a-a3c1-7f9ad1d63e10" providerId="ADAL" clId="{7D997690-04A4-4675-83D7-2E1CC2ED1A4E}" dt="2020-03-24T13:55:39.188" v="1490"/>
          <ac:cxnSpMkLst>
            <pc:docMk/>
            <pc:sldMk cId="4117970720" sldId="2076136647"/>
            <ac:cxnSpMk id="268" creationId="{5E56B7F1-AD27-4C08-A270-F4AA4CAC7A34}"/>
          </ac:cxnSpMkLst>
        </pc:cxnChg>
        <pc:cxnChg chg="add del">
          <ac:chgData name="Renata Festa" userId="6f22df47-533b-4c2a-a3c1-7f9ad1d63e10" providerId="ADAL" clId="{7D997690-04A4-4675-83D7-2E1CC2ED1A4E}" dt="2020-03-24T13:55:39.188" v="1490"/>
          <ac:cxnSpMkLst>
            <pc:docMk/>
            <pc:sldMk cId="4117970720" sldId="2076136647"/>
            <ac:cxnSpMk id="271" creationId="{EF449849-999D-4460-8E0B-A906492D0E53}"/>
          </ac:cxnSpMkLst>
        </pc:cxnChg>
        <pc:cxnChg chg="add del">
          <ac:chgData name="Renata Festa" userId="6f22df47-533b-4c2a-a3c1-7f9ad1d63e10" providerId="ADAL" clId="{7D997690-04A4-4675-83D7-2E1CC2ED1A4E}" dt="2020-03-24T13:55:39.188" v="1490"/>
          <ac:cxnSpMkLst>
            <pc:docMk/>
            <pc:sldMk cId="4117970720" sldId="2076136647"/>
            <ac:cxnSpMk id="272" creationId="{CD22773D-6DC4-4C07-96C9-0E5E2C10196A}"/>
          </ac:cxnSpMkLst>
        </pc:cxnChg>
        <pc:cxnChg chg="add del">
          <ac:chgData name="Renata Festa" userId="6f22df47-533b-4c2a-a3c1-7f9ad1d63e10" providerId="ADAL" clId="{7D997690-04A4-4675-83D7-2E1CC2ED1A4E}" dt="2020-03-24T13:55:39.188" v="1490"/>
          <ac:cxnSpMkLst>
            <pc:docMk/>
            <pc:sldMk cId="4117970720" sldId="2076136647"/>
            <ac:cxnSpMk id="273" creationId="{A5DB2AD5-C32B-4639-AADA-1AD6AB965A89}"/>
          </ac:cxnSpMkLst>
        </pc:cxnChg>
        <pc:cxnChg chg="add del">
          <ac:chgData name="Renata Festa" userId="6f22df47-533b-4c2a-a3c1-7f9ad1d63e10" providerId="ADAL" clId="{7D997690-04A4-4675-83D7-2E1CC2ED1A4E}" dt="2020-03-24T13:55:39.188" v="1490"/>
          <ac:cxnSpMkLst>
            <pc:docMk/>
            <pc:sldMk cId="4117970720" sldId="2076136647"/>
            <ac:cxnSpMk id="280" creationId="{6DDFED70-3514-4969-BBA1-36D678A71640}"/>
          </ac:cxnSpMkLst>
        </pc:cxnChg>
        <pc:cxnChg chg="add del">
          <ac:chgData name="Renata Festa" userId="6f22df47-533b-4c2a-a3c1-7f9ad1d63e10" providerId="ADAL" clId="{7D997690-04A4-4675-83D7-2E1CC2ED1A4E}" dt="2020-03-24T13:55:39.188" v="1490"/>
          <ac:cxnSpMkLst>
            <pc:docMk/>
            <pc:sldMk cId="4117970720" sldId="2076136647"/>
            <ac:cxnSpMk id="283" creationId="{A8ECB21F-04A2-4E13-8D08-DAB87F1885B2}"/>
          </ac:cxnSpMkLst>
        </pc:cxnChg>
        <pc:cxnChg chg="add del">
          <ac:chgData name="Renata Festa" userId="6f22df47-533b-4c2a-a3c1-7f9ad1d63e10" providerId="ADAL" clId="{7D997690-04A4-4675-83D7-2E1CC2ED1A4E}" dt="2020-03-24T13:55:39.188" v="1490"/>
          <ac:cxnSpMkLst>
            <pc:docMk/>
            <pc:sldMk cId="4117970720" sldId="2076136647"/>
            <ac:cxnSpMk id="285" creationId="{F3F8A1DD-54C8-4623-B994-B4E3B65FC775}"/>
          </ac:cxnSpMkLst>
        </pc:cxnChg>
        <pc:cxnChg chg="add del">
          <ac:chgData name="Renata Festa" userId="6f22df47-533b-4c2a-a3c1-7f9ad1d63e10" providerId="ADAL" clId="{7D997690-04A4-4675-83D7-2E1CC2ED1A4E}" dt="2020-03-24T13:55:39.188" v="1490"/>
          <ac:cxnSpMkLst>
            <pc:docMk/>
            <pc:sldMk cId="4117970720" sldId="2076136647"/>
            <ac:cxnSpMk id="330" creationId="{4DFFCDEF-B43E-426A-9BE4-15DC9F9C56C3}"/>
          </ac:cxnSpMkLst>
        </pc:cxnChg>
        <pc:cxnChg chg="add del">
          <ac:chgData name="Renata Festa" userId="6f22df47-533b-4c2a-a3c1-7f9ad1d63e10" providerId="ADAL" clId="{7D997690-04A4-4675-83D7-2E1CC2ED1A4E}" dt="2020-03-24T13:55:39.188" v="1490"/>
          <ac:cxnSpMkLst>
            <pc:docMk/>
            <pc:sldMk cId="4117970720" sldId="2076136647"/>
            <ac:cxnSpMk id="331" creationId="{79036C52-3C8A-43E3-BD42-AA9E3C5B0CC7}"/>
          </ac:cxnSpMkLst>
        </pc:cxnChg>
        <pc:cxnChg chg="add del">
          <ac:chgData name="Renata Festa" userId="6f22df47-533b-4c2a-a3c1-7f9ad1d63e10" providerId="ADAL" clId="{7D997690-04A4-4675-83D7-2E1CC2ED1A4E}" dt="2020-03-24T13:55:39.188" v="1490"/>
          <ac:cxnSpMkLst>
            <pc:docMk/>
            <pc:sldMk cId="4117970720" sldId="2076136647"/>
            <ac:cxnSpMk id="332" creationId="{5A02FD37-FFDB-4B38-AD5D-3FE2FFAF6246}"/>
          </ac:cxnSpMkLst>
        </pc:cxnChg>
        <pc:cxnChg chg="add mod">
          <ac:chgData name="Renata Festa" userId="6f22df47-533b-4c2a-a3c1-7f9ad1d63e10" providerId="ADAL" clId="{7D997690-04A4-4675-83D7-2E1CC2ED1A4E}" dt="2020-03-24T13:55:50.487" v="1492" actId="1076"/>
          <ac:cxnSpMkLst>
            <pc:docMk/>
            <pc:sldMk cId="4117970720" sldId="2076136647"/>
            <ac:cxnSpMk id="352" creationId="{7F794944-617B-41D7-B06A-516B5E1E4168}"/>
          </ac:cxnSpMkLst>
        </pc:cxnChg>
        <pc:cxnChg chg="add mod">
          <ac:chgData name="Renata Festa" userId="6f22df47-533b-4c2a-a3c1-7f9ad1d63e10" providerId="ADAL" clId="{7D997690-04A4-4675-83D7-2E1CC2ED1A4E}" dt="2020-03-24T13:55:50.487" v="1492" actId="1076"/>
          <ac:cxnSpMkLst>
            <pc:docMk/>
            <pc:sldMk cId="4117970720" sldId="2076136647"/>
            <ac:cxnSpMk id="353" creationId="{479114BF-3495-43F9-ADB8-0E51AEC42277}"/>
          </ac:cxnSpMkLst>
        </pc:cxnChg>
        <pc:cxnChg chg="add mod">
          <ac:chgData name="Renata Festa" userId="6f22df47-533b-4c2a-a3c1-7f9ad1d63e10" providerId="ADAL" clId="{7D997690-04A4-4675-83D7-2E1CC2ED1A4E}" dt="2020-03-24T13:55:50.487" v="1492" actId="1076"/>
          <ac:cxnSpMkLst>
            <pc:docMk/>
            <pc:sldMk cId="4117970720" sldId="2076136647"/>
            <ac:cxnSpMk id="373" creationId="{ABDC092F-2D4F-4FF1-8C3E-1AC8948F4C5A}"/>
          </ac:cxnSpMkLst>
        </pc:cxnChg>
        <pc:cxnChg chg="add mod">
          <ac:chgData name="Renata Festa" userId="6f22df47-533b-4c2a-a3c1-7f9ad1d63e10" providerId="ADAL" clId="{7D997690-04A4-4675-83D7-2E1CC2ED1A4E}" dt="2020-03-24T13:55:50.487" v="1492" actId="1076"/>
          <ac:cxnSpMkLst>
            <pc:docMk/>
            <pc:sldMk cId="4117970720" sldId="2076136647"/>
            <ac:cxnSpMk id="378" creationId="{02ACA5C1-C7E3-4A12-97B3-3C0E2055A24A}"/>
          </ac:cxnSpMkLst>
        </pc:cxnChg>
        <pc:cxnChg chg="add mod">
          <ac:chgData name="Renata Festa" userId="6f22df47-533b-4c2a-a3c1-7f9ad1d63e10" providerId="ADAL" clId="{7D997690-04A4-4675-83D7-2E1CC2ED1A4E}" dt="2020-03-24T13:55:50.487" v="1492" actId="1076"/>
          <ac:cxnSpMkLst>
            <pc:docMk/>
            <pc:sldMk cId="4117970720" sldId="2076136647"/>
            <ac:cxnSpMk id="381" creationId="{63EDA449-3A35-4604-9DB3-4E80A9911614}"/>
          </ac:cxnSpMkLst>
        </pc:cxnChg>
        <pc:cxnChg chg="add mod">
          <ac:chgData name="Renata Festa" userId="6f22df47-533b-4c2a-a3c1-7f9ad1d63e10" providerId="ADAL" clId="{7D997690-04A4-4675-83D7-2E1CC2ED1A4E}" dt="2020-03-24T13:55:50.487" v="1492" actId="1076"/>
          <ac:cxnSpMkLst>
            <pc:docMk/>
            <pc:sldMk cId="4117970720" sldId="2076136647"/>
            <ac:cxnSpMk id="382" creationId="{6432E6ED-C9E9-4333-A0DA-0772A412A03B}"/>
          </ac:cxnSpMkLst>
        </pc:cxnChg>
        <pc:cxnChg chg="add mod">
          <ac:chgData name="Renata Festa" userId="6f22df47-533b-4c2a-a3c1-7f9ad1d63e10" providerId="ADAL" clId="{7D997690-04A4-4675-83D7-2E1CC2ED1A4E}" dt="2020-03-24T13:55:50.487" v="1492" actId="1076"/>
          <ac:cxnSpMkLst>
            <pc:docMk/>
            <pc:sldMk cId="4117970720" sldId="2076136647"/>
            <ac:cxnSpMk id="383" creationId="{BCD026D3-2B3F-4593-8DE8-5997D15259F0}"/>
          </ac:cxnSpMkLst>
        </pc:cxnChg>
        <pc:cxnChg chg="add mod">
          <ac:chgData name="Renata Festa" userId="6f22df47-533b-4c2a-a3c1-7f9ad1d63e10" providerId="ADAL" clId="{7D997690-04A4-4675-83D7-2E1CC2ED1A4E}" dt="2020-03-24T13:56:39.911" v="1580" actId="1036"/>
          <ac:cxnSpMkLst>
            <pc:docMk/>
            <pc:sldMk cId="4117970720" sldId="2076136647"/>
            <ac:cxnSpMk id="390" creationId="{A33FB4D5-D8AD-4D1F-AA55-72263227CC2D}"/>
          </ac:cxnSpMkLst>
        </pc:cxnChg>
        <pc:cxnChg chg="add mod">
          <ac:chgData name="Renata Festa" userId="6f22df47-533b-4c2a-a3c1-7f9ad1d63e10" providerId="ADAL" clId="{7D997690-04A4-4675-83D7-2E1CC2ED1A4E}" dt="2020-03-24T13:56:39.911" v="1580" actId="1036"/>
          <ac:cxnSpMkLst>
            <pc:docMk/>
            <pc:sldMk cId="4117970720" sldId="2076136647"/>
            <ac:cxnSpMk id="393" creationId="{FDD6A0EF-B2C7-49ED-BDC2-5AE66DDC99F1}"/>
          </ac:cxnSpMkLst>
        </pc:cxnChg>
        <pc:cxnChg chg="add mod">
          <ac:chgData name="Renata Festa" userId="6f22df47-533b-4c2a-a3c1-7f9ad1d63e10" providerId="ADAL" clId="{7D997690-04A4-4675-83D7-2E1CC2ED1A4E}" dt="2020-03-24T13:55:50.487" v="1492" actId="1076"/>
          <ac:cxnSpMkLst>
            <pc:docMk/>
            <pc:sldMk cId="4117970720" sldId="2076136647"/>
            <ac:cxnSpMk id="395" creationId="{BD946D6B-3311-41F6-9BED-32E8E1A7CEF4}"/>
          </ac:cxnSpMkLst>
        </pc:cxnChg>
        <pc:cxnChg chg="add mod">
          <ac:chgData name="Renata Festa" userId="6f22df47-533b-4c2a-a3c1-7f9ad1d63e10" providerId="ADAL" clId="{7D997690-04A4-4675-83D7-2E1CC2ED1A4E}" dt="2020-03-24T13:55:50.487" v="1492" actId="1076"/>
          <ac:cxnSpMkLst>
            <pc:docMk/>
            <pc:sldMk cId="4117970720" sldId="2076136647"/>
            <ac:cxnSpMk id="440" creationId="{172D55A7-F8E6-4D75-BBF8-4BF6ECBEED91}"/>
          </ac:cxnSpMkLst>
        </pc:cxnChg>
        <pc:cxnChg chg="add mod">
          <ac:chgData name="Renata Festa" userId="6f22df47-533b-4c2a-a3c1-7f9ad1d63e10" providerId="ADAL" clId="{7D997690-04A4-4675-83D7-2E1CC2ED1A4E}" dt="2020-03-24T13:55:50.487" v="1492" actId="1076"/>
          <ac:cxnSpMkLst>
            <pc:docMk/>
            <pc:sldMk cId="4117970720" sldId="2076136647"/>
            <ac:cxnSpMk id="441" creationId="{517CD353-EC74-4788-A5B9-2F5ECF68BFC8}"/>
          </ac:cxnSpMkLst>
        </pc:cxnChg>
        <pc:cxnChg chg="add mod">
          <ac:chgData name="Renata Festa" userId="6f22df47-533b-4c2a-a3c1-7f9ad1d63e10" providerId="ADAL" clId="{7D997690-04A4-4675-83D7-2E1CC2ED1A4E}" dt="2020-03-24T13:55:50.487" v="1492" actId="1076"/>
          <ac:cxnSpMkLst>
            <pc:docMk/>
            <pc:sldMk cId="4117970720" sldId="2076136647"/>
            <ac:cxnSpMk id="442" creationId="{BDC9842B-413F-482A-B5C2-58CE2A607C96}"/>
          </ac:cxnSpMkLst>
        </pc:cxnChg>
      </pc:sldChg>
      <pc:sldChg chg="addSp delSp modSp add mod modAnim modShow">
        <pc:chgData name="Renata Festa" userId="6f22df47-533b-4c2a-a3c1-7f9ad1d63e10" providerId="ADAL" clId="{7D997690-04A4-4675-83D7-2E1CC2ED1A4E}" dt="2020-03-24T14:01:23.079" v="1643" actId="729"/>
        <pc:sldMkLst>
          <pc:docMk/>
          <pc:sldMk cId="3912474819" sldId="2076136648"/>
        </pc:sldMkLst>
        <pc:spChg chg="mod">
          <ac:chgData name="Renata Festa" userId="6f22df47-533b-4c2a-a3c1-7f9ad1d63e10" providerId="ADAL" clId="{7D997690-04A4-4675-83D7-2E1CC2ED1A4E}" dt="2020-03-24T13:57:06.136" v="1582"/>
          <ac:spMkLst>
            <pc:docMk/>
            <pc:sldMk cId="3912474819" sldId="2076136648"/>
            <ac:spMk id="2" creationId="{EB67312A-9819-43C6-8D84-D9136E6CFFCC}"/>
          </ac:spMkLst>
        </pc:spChg>
        <pc:spChg chg="del">
          <ac:chgData name="Renata Festa" userId="6f22df47-533b-4c2a-a3c1-7f9ad1d63e10" providerId="ADAL" clId="{7D997690-04A4-4675-83D7-2E1CC2ED1A4E}" dt="2020-03-24T13:58:56.118" v="1605" actId="478"/>
          <ac:spMkLst>
            <pc:docMk/>
            <pc:sldMk cId="3912474819" sldId="2076136648"/>
            <ac:spMk id="3" creationId="{F35E8CBB-5A7D-4DEF-BAF7-8DD5D042F9E0}"/>
          </ac:spMkLst>
        </pc:spChg>
        <pc:spChg chg="del">
          <ac:chgData name="Renata Festa" userId="6f22df47-533b-4c2a-a3c1-7f9ad1d63e10" providerId="ADAL" clId="{7D997690-04A4-4675-83D7-2E1CC2ED1A4E}" dt="2020-03-24T13:58:53.499" v="1604" actId="478"/>
          <ac:spMkLst>
            <pc:docMk/>
            <pc:sldMk cId="3912474819" sldId="2076136648"/>
            <ac:spMk id="4" creationId="{F3616A99-090F-45E1-9334-58D58B148205}"/>
          </ac:spMkLst>
        </pc:spChg>
        <pc:spChg chg="add del mod">
          <ac:chgData name="Renata Festa" userId="6f22df47-533b-4c2a-a3c1-7f9ad1d63e10" providerId="ADAL" clId="{7D997690-04A4-4675-83D7-2E1CC2ED1A4E}" dt="2020-03-24T13:57:43.493" v="1588"/>
          <ac:spMkLst>
            <pc:docMk/>
            <pc:sldMk cId="3912474819" sldId="2076136648"/>
            <ac:spMk id="5" creationId="{25E0B0F9-D228-4A79-847F-5E057FB433C5}"/>
          </ac:spMkLst>
        </pc:spChg>
        <pc:spChg chg="add del mod">
          <ac:chgData name="Renata Festa" userId="6f22df47-533b-4c2a-a3c1-7f9ad1d63e10" providerId="ADAL" clId="{7D997690-04A4-4675-83D7-2E1CC2ED1A4E}" dt="2020-03-24T13:57:43.493" v="1588"/>
          <ac:spMkLst>
            <pc:docMk/>
            <pc:sldMk cId="3912474819" sldId="2076136648"/>
            <ac:spMk id="6" creationId="{CCB03E6F-C9DB-4973-B940-08D020FF3D10}"/>
          </ac:spMkLst>
        </pc:spChg>
        <pc:spChg chg="add del mod">
          <ac:chgData name="Renata Festa" userId="6f22df47-533b-4c2a-a3c1-7f9ad1d63e10" providerId="ADAL" clId="{7D997690-04A4-4675-83D7-2E1CC2ED1A4E}" dt="2020-03-24T13:57:43.493" v="1588"/>
          <ac:spMkLst>
            <pc:docMk/>
            <pc:sldMk cId="3912474819" sldId="2076136648"/>
            <ac:spMk id="7" creationId="{A7AD2336-88D5-469B-AE20-0898A97882B3}"/>
          </ac:spMkLst>
        </pc:spChg>
        <pc:spChg chg="add del mod">
          <ac:chgData name="Renata Festa" userId="6f22df47-533b-4c2a-a3c1-7f9ad1d63e10" providerId="ADAL" clId="{7D997690-04A4-4675-83D7-2E1CC2ED1A4E}" dt="2020-03-24T13:57:43.493" v="1588"/>
          <ac:spMkLst>
            <pc:docMk/>
            <pc:sldMk cId="3912474819" sldId="2076136648"/>
            <ac:spMk id="8" creationId="{B187A8CD-20C9-4AED-813C-E4386FC4B1BF}"/>
          </ac:spMkLst>
        </pc:spChg>
        <pc:spChg chg="add del mod">
          <ac:chgData name="Renata Festa" userId="6f22df47-533b-4c2a-a3c1-7f9ad1d63e10" providerId="ADAL" clId="{7D997690-04A4-4675-83D7-2E1CC2ED1A4E}" dt="2020-03-24T13:57:43.493" v="1588"/>
          <ac:spMkLst>
            <pc:docMk/>
            <pc:sldMk cId="3912474819" sldId="2076136648"/>
            <ac:spMk id="10" creationId="{F63EB241-BCA7-455A-B3B5-03523FE4DDCE}"/>
          </ac:spMkLst>
        </pc:spChg>
        <pc:spChg chg="add del mod">
          <ac:chgData name="Renata Festa" userId="6f22df47-533b-4c2a-a3c1-7f9ad1d63e10" providerId="ADAL" clId="{7D997690-04A4-4675-83D7-2E1CC2ED1A4E}" dt="2020-03-24T13:57:43.493" v="1588"/>
          <ac:spMkLst>
            <pc:docMk/>
            <pc:sldMk cId="3912474819" sldId="2076136648"/>
            <ac:spMk id="12" creationId="{AE32DE89-2ABE-4D28-9069-68C3C258EF0A}"/>
          </ac:spMkLst>
        </pc:spChg>
        <pc:spChg chg="add del mod">
          <ac:chgData name="Renata Festa" userId="6f22df47-533b-4c2a-a3c1-7f9ad1d63e10" providerId="ADAL" clId="{7D997690-04A4-4675-83D7-2E1CC2ED1A4E}" dt="2020-03-24T13:57:43.493" v="1588"/>
          <ac:spMkLst>
            <pc:docMk/>
            <pc:sldMk cId="3912474819" sldId="2076136648"/>
            <ac:spMk id="13" creationId="{1C1F0622-359F-4BC1-A6E4-E1186C4FFE49}"/>
          </ac:spMkLst>
        </pc:spChg>
        <pc:spChg chg="add del mod">
          <ac:chgData name="Renata Festa" userId="6f22df47-533b-4c2a-a3c1-7f9ad1d63e10" providerId="ADAL" clId="{7D997690-04A4-4675-83D7-2E1CC2ED1A4E}" dt="2020-03-24T13:57:43.493" v="1588"/>
          <ac:spMkLst>
            <pc:docMk/>
            <pc:sldMk cId="3912474819" sldId="2076136648"/>
            <ac:spMk id="14" creationId="{D3E321ED-3C79-435F-B0A4-E04B8B3A6ACA}"/>
          </ac:spMkLst>
        </pc:spChg>
        <pc:spChg chg="add del mod">
          <ac:chgData name="Renata Festa" userId="6f22df47-533b-4c2a-a3c1-7f9ad1d63e10" providerId="ADAL" clId="{7D997690-04A4-4675-83D7-2E1CC2ED1A4E}" dt="2020-03-24T13:57:43.493" v="1588"/>
          <ac:spMkLst>
            <pc:docMk/>
            <pc:sldMk cId="3912474819" sldId="2076136648"/>
            <ac:spMk id="15" creationId="{777EC066-C91C-497F-AA66-5A0A28B0892A}"/>
          </ac:spMkLst>
        </pc:spChg>
        <pc:spChg chg="add del mod">
          <ac:chgData name="Renata Festa" userId="6f22df47-533b-4c2a-a3c1-7f9ad1d63e10" providerId="ADAL" clId="{7D997690-04A4-4675-83D7-2E1CC2ED1A4E}" dt="2020-03-24T13:57:43.493" v="1588"/>
          <ac:spMkLst>
            <pc:docMk/>
            <pc:sldMk cId="3912474819" sldId="2076136648"/>
            <ac:spMk id="16" creationId="{8CE764D4-7A90-4394-B463-EDB4963A175E}"/>
          </ac:spMkLst>
        </pc:spChg>
        <pc:spChg chg="add del mod">
          <ac:chgData name="Renata Festa" userId="6f22df47-533b-4c2a-a3c1-7f9ad1d63e10" providerId="ADAL" clId="{7D997690-04A4-4675-83D7-2E1CC2ED1A4E}" dt="2020-03-24T13:57:43.493" v="1588"/>
          <ac:spMkLst>
            <pc:docMk/>
            <pc:sldMk cId="3912474819" sldId="2076136648"/>
            <ac:spMk id="20" creationId="{12806AF4-0CA0-4A7E-9BB4-8D19A6FBDD7A}"/>
          </ac:spMkLst>
        </pc:spChg>
        <pc:spChg chg="add del mod">
          <ac:chgData name="Renata Festa" userId="6f22df47-533b-4c2a-a3c1-7f9ad1d63e10" providerId="ADAL" clId="{7D997690-04A4-4675-83D7-2E1CC2ED1A4E}" dt="2020-03-24T13:57:43.493" v="1588"/>
          <ac:spMkLst>
            <pc:docMk/>
            <pc:sldMk cId="3912474819" sldId="2076136648"/>
            <ac:spMk id="21" creationId="{4B1FC7A7-1C67-4E59-963B-B1FA01D765FC}"/>
          </ac:spMkLst>
        </pc:spChg>
        <pc:spChg chg="add del mod">
          <ac:chgData name="Renata Festa" userId="6f22df47-533b-4c2a-a3c1-7f9ad1d63e10" providerId="ADAL" clId="{7D997690-04A4-4675-83D7-2E1CC2ED1A4E}" dt="2020-03-24T13:57:43.493" v="1588"/>
          <ac:spMkLst>
            <pc:docMk/>
            <pc:sldMk cId="3912474819" sldId="2076136648"/>
            <ac:spMk id="22" creationId="{50E53BB2-24B4-4E88-BAAA-A24B5EE59D62}"/>
          </ac:spMkLst>
        </pc:spChg>
        <pc:spChg chg="add del mod">
          <ac:chgData name="Renata Festa" userId="6f22df47-533b-4c2a-a3c1-7f9ad1d63e10" providerId="ADAL" clId="{7D997690-04A4-4675-83D7-2E1CC2ED1A4E}" dt="2020-03-24T13:57:43.493" v="1588"/>
          <ac:spMkLst>
            <pc:docMk/>
            <pc:sldMk cId="3912474819" sldId="2076136648"/>
            <ac:spMk id="23" creationId="{E3998158-125B-4B10-9A52-A2D4C95A26B3}"/>
          </ac:spMkLst>
        </pc:spChg>
        <pc:spChg chg="add del mod">
          <ac:chgData name="Renata Festa" userId="6f22df47-533b-4c2a-a3c1-7f9ad1d63e10" providerId="ADAL" clId="{7D997690-04A4-4675-83D7-2E1CC2ED1A4E}" dt="2020-03-24T13:57:43.493" v="1588"/>
          <ac:spMkLst>
            <pc:docMk/>
            <pc:sldMk cId="3912474819" sldId="2076136648"/>
            <ac:spMk id="24" creationId="{54093D5D-3C29-4C4F-9C0E-15ECA33DCCD0}"/>
          </ac:spMkLst>
        </pc:spChg>
        <pc:spChg chg="add del mod">
          <ac:chgData name="Renata Festa" userId="6f22df47-533b-4c2a-a3c1-7f9ad1d63e10" providerId="ADAL" clId="{7D997690-04A4-4675-83D7-2E1CC2ED1A4E}" dt="2020-03-24T13:57:43.493" v="1588"/>
          <ac:spMkLst>
            <pc:docMk/>
            <pc:sldMk cId="3912474819" sldId="2076136648"/>
            <ac:spMk id="25" creationId="{9D9234D0-5889-45EE-A769-ACE96B33A6F5}"/>
          </ac:spMkLst>
        </pc:spChg>
        <pc:spChg chg="add del mod">
          <ac:chgData name="Renata Festa" userId="6f22df47-533b-4c2a-a3c1-7f9ad1d63e10" providerId="ADAL" clId="{7D997690-04A4-4675-83D7-2E1CC2ED1A4E}" dt="2020-03-24T13:57:43.493" v="1588"/>
          <ac:spMkLst>
            <pc:docMk/>
            <pc:sldMk cId="3912474819" sldId="2076136648"/>
            <ac:spMk id="29" creationId="{7FA37B4A-9146-4C69-8FAA-D182C812FD7A}"/>
          </ac:spMkLst>
        </pc:spChg>
        <pc:spChg chg="add mod">
          <ac:chgData name="Renata Festa" userId="6f22df47-533b-4c2a-a3c1-7f9ad1d63e10" providerId="ADAL" clId="{7D997690-04A4-4675-83D7-2E1CC2ED1A4E}" dt="2020-03-24T13:58:30.530" v="1603" actId="1035"/>
          <ac:spMkLst>
            <pc:docMk/>
            <pc:sldMk cId="3912474819" sldId="2076136648"/>
            <ac:spMk id="30" creationId="{20FE8C2F-F098-4EF9-8B29-D1D41FC3A0E3}"/>
          </ac:spMkLst>
        </pc:spChg>
        <pc:spChg chg="add mod">
          <ac:chgData name="Renata Festa" userId="6f22df47-533b-4c2a-a3c1-7f9ad1d63e10" providerId="ADAL" clId="{7D997690-04A4-4675-83D7-2E1CC2ED1A4E}" dt="2020-03-24T13:58:30.530" v="1603" actId="1035"/>
          <ac:spMkLst>
            <pc:docMk/>
            <pc:sldMk cId="3912474819" sldId="2076136648"/>
            <ac:spMk id="31" creationId="{2BDEE49F-CDC6-4582-AE14-DC0F5672DF07}"/>
          </ac:spMkLst>
        </pc:spChg>
        <pc:spChg chg="add">
          <ac:chgData name="Renata Festa" userId="6f22df47-533b-4c2a-a3c1-7f9ad1d63e10" providerId="ADAL" clId="{7D997690-04A4-4675-83D7-2E1CC2ED1A4E}" dt="2020-03-24T13:57:45.844" v="1589"/>
          <ac:spMkLst>
            <pc:docMk/>
            <pc:sldMk cId="3912474819" sldId="2076136648"/>
            <ac:spMk id="32" creationId="{4B9ED7AD-7B2B-4BF4-B5C5-CD2183D9B9E3}"/>
          </ac:spMkLst>
        </pc:spChg>
        <pc:spChg chg="add mod">
          <ac:chgData name="Renata Festa" userId="6f22df47-533b-4c2a-a3c1-7f9ad1d63e10" providerId="ADAL" clId="{7D997690-04A4-4675-83D7-2E1CC2ED1A4E}" dt="2020-03-24T13:58:17.099" v="1599" actId="1035"/>
          <ac:spMkLst>
            <pc:docMk/>
            <pc:sldMk cId="3912474819" sldId="2076136648"/>
            <ac:spMk id="33" creationId="{2279A206-F057-495E-89CB-D6ACC05C63AC}"/>
          </ac:spMkLst>
        </pc:spChg>
        <pc:spChg chg="add">
          <ac:chgData name="Renata Festa" userId="6f22df47-533b-4c2a-a3c1-7f9ad1d63e10" providerId="ADAL" clId="{7D997690-04A4-4675-83D7-2E1CC2ED1A4E}" dt="2020-03-24T13:57:45.844" v="1589"/>
          <ac:spMkLst>
            <pc:docMk/>
            <pc:sldMk cId="3912474819" sldId="2076136648"/>
            <ac:spMk id="35" creationId="{8C8FC641-E600-4ADC-BCAF-6686E25C966F}"/>
          </ac:spMkLst>
        </pc:spChg>
        <pc:spChg chg="add mod">
          <ac:chgData name="Renata Festa" userId="6f22df47-533b-4c2a-a3c1-7f9ad1d63e10" providerId="ADAL" clId="{7D997690-04A4-4675-83D7-2E1CC2ED1A4E}" dt="2020-03-24T13:58:30.530" v="1603" actId="1035"/>
          <ac:spMkLst>
            <pc:docMk/>
            <pc:sldMk cId="3912474819" sldId="2076136648"/>
            <ac:spMk id="37" creationId="{25E2F294-BAE0-4A9F-9636-DD939DFFF644}"/>
          </ac:spMkLst>
        </pc:spChg>
        <pc:spChg chg="add mod">
          <ac:chgData name="Renata Festa" userId="6f22df47-533b-4c2a-a3c1-7f9ad1d63e10" providerId="ADAL" clId="{7D997690-04A4-4675-83D7-2E1CC2ED1A4E}" dt="2020-03-24T13:58:30.530" v="1603" actId="1035"/>
          <ac:spMkLst>
            <pc:docMk/>
            <pc:sldMk cId="3912474819" sldId="2076136648"/>
            <ac:spMk id="38" creationId="{DD0CD82C-9AD9-4793-8106-D52B17E2A820}"/>
          </ac:spMkLst>
        </pc:spChg>
        <pc:spChg chg="add mod">
          <ac:chgData name="Renata Festa" userId="6f22df47-533b-4c2a-a3c1-7f9ad1d63e10" providerId="ADAL" clId="{7D997690-04A4-4675-83D7-2E1CC2ED1A4E}" dt="2020-03-24T13:58:30.530" v="1603" actId="1035"/>
          <ac:spMkLst>
            <pc:docMk/>
            <pc:sldMk cId="3912474819" sldId="2076136648"/>
            <ac:spMk id="39" creationId="{4FF91FB2-420D-4B07-A8A6-882D9363A241}"/>
          </ac:spMkLst>
        </pc:spChg>
        <pc:spChg chg="add mod">
          <ac:chgData name="Renata Festa" userId="6f22df47-533b-4c2a-a3c1-7f9ad1d63e10" providerId="ADAL" clId="{7D997690-04A4-4675-83D7-2E1CC2ED1A4E}" dt="2020-03-24T13:57:58.491" v="1593" actId="1076"/>
          <ac:spMkLst>
            <pc:docMk/>
            <pc:sldMk cId="3912474819" sldId="2076136648"/>
            <ac:spMk id="40" creationId="{F328055E-C54D-4BDD-924C-45CCF30FDE64}"/>
          </ac:spMkLst>
        </pc:spChg>
        <pc:spChg chg="add mod">
          <ac:chgData name="Renata Festa" userId="6f22df47-533b-4c2a-a3c1-7f9ad1d63e10" providerId="ADAL" clId="{7D997690-04A4-4675-83D7-2E1CC2ED1A4E}" dt="2020-03-24T13:58:25.925" v="1601" actId="1035"/>
          <ac:spMkLst>
            <pc:docMk/>
            <pc:sldMk cId="3912474819" sldId="2076136648"/>
            <ac:spMk id="41" creationId="{CAFEC835-E896-438A-BEFD-373C53A29909}"/>
          </ac:spMkLst>
        </pc:spChg>
        <pc:spChg chg="add">
          <ac:chgData name="Renata Festa" userId="6f22df47-533b-4c2a-a3c1-7f9ad1d63e10" providerId="ADAL" clId="{7D997690-04A4-4675-83D7-2E1CC2ED1A4E}" dt="2020-03-24T13:57:45.844" v="1589"/>
          <ac:spMkLst>
            <pc:docMk/>
            <pc:sldMk cId="3912474819" sldId="2076136648"/>
            <ac:spMk id="45" creationId="{32BD41BB-B1CC-4E30-8EB7-B5735E64530A}"/>
          </ac:spMkLst>
        </pc:spChg>
        <pc:spChg chg="add">
          <ac:chgData name="Renata Festa" userId="6f22df47-533b-4c2a-a3c1-7f9ad1d63e10" providerId="ADAL" clId="{7D997690-04A4-4675-83D7-2E1CC2ED1A4E}" dt="2020-03-24T13:57:45.844" v="1589"/>
          <ac:spMkLst>
            <pc:docMk/>
            <pc:sldMk cId="3912474819" sldId="2076136648"/>
            <ac:spMk id="46" creationId="{96B2AD80-DCB3-4B93-8019-C0BC6EE7F759}"/>
          </ac:spMkLst>
        </pc:spChg>
        <pc:spChg chg="add">
          <ac:chgData name="Renata Festa" userId="6f22df47-533b-4c2a-a3c1-7f9ad1d63e10" providerId="ADAL" clId="{7D997690-04A4-4675-83D7-2E1CC2ED1A4E}" dt="2020-03-24T13:57:45.844" v="1589"/>
          <ac:spMkLst>
            <pc:docMk/>
            <pc:sldMk cId="3912474819" sldId="2076136648"/>
            <ac:spMk id="47" creationId="{35DB58E8-771A-49A3-9E4A-BA5A11EAD6D5}"/>
          </ac:spMkLst>
        </pc:spChg>
        <pc:spChg chg="add mod">
          <ac:chgData name="Renata Festa" userId="6f22df47-533b-4c2a-a3c1-7f9ad1d63e10" providerId="ADAL" clId="{7D997690-04A4-4675-83D7-2E1CC2ED1A4E}" dt="2020-03-24T13:58:30.530" v="1603" actId="1035"/>
          <ac:spMkLst>
            <pc:docMk/>
            <pc:sldMk cId="3912474819" sldId="2076136648"/>
            <ac:spMk id="48" creationId="{B01364BC-ED4B-4082-AA0A-36E14785331E}"/>
          </ac:spMkLst>
        </pc:spChg>
        <pc:spChg chg="add mod">
          <ac:chgData name="Renata Festa" userId="6f22df47-533b-4c2a-a3c1-7f9ad1d63e10" providerId="ADAL" clId="{7D997690-04A4-4675-83D7-2E1CC2ED1A4E}" dt="2020-03-24T13:58:30.530" v="1603" actId="1035"/>
          <ac:spMkLst>
            <pc:docMk/>
            <pc:sldMk cId="3912474819" sldId="2076136648"/>
            <ac:spMk id="49" creationId="{F39D143D-E8EB-46A7-902A-E173B9DAC06A}"/>
          </ac:spMkLst>
        </pc:spChg>
        <pc:spChg chg="add mod">
          <ac:chgData name="Renata Festa" userId="6f22df47-533b-4c2a-a3c1-7f9ad1d63e10" providerId="ADAL" clId="{7D997690-04A4-4675-83D7-2E1CC2ED1A4E}" dt="2020-03-24T13:58:30.530" v="1603" actId="1035"/>
          <ac:spMkLst>
            <pc:docMk/>
            <pc:sldMk cId="3912474819" sldId="2076136648"/>
            <ac:spMk id="50" creationId="{0D406352-E44B-4461-B253-FEB5AAB5399B}"/>
          </ac:spMkLst>
        </pc:spChg>
        <pc:spChg chg="add mod">
          <ac:chgData name="Renata Festa" userId="6f22df47-533b-4c2a-a3c1-7f9ad1d63e10" providerId="ADAL" clId="{7D997690-04A4-4675-83D7-2E1CC2ED1A4E}" dt="2020-03-24T13:57:55.647" v="1591" actId="14100"/>
          <ac:spMkLst>
            <pc:docMk/>
            <pc:sldMk cId="3912474819" sldId="2076136648"/>
            <ac:spMk id="54" creationId="{D2666140-1842-489E-A63F-18AF0F32DF7A}"/>
          </ac:spMkLst>
        </pc:spChg>
        <pc:cxnChg chg="add del mod">
          <ac:chgData name="Renata Festa" userId="6f22df47-533b-4c2a-a3c1-7f9ad1d63e10" providerId="ADAL" clId="{7D997690-04A4-4675-83D7-2E1CC2ED1A4E}" dt="2020-03-24T13:57:43.493" v="1588"/>
          <ac:cxnSpMkLst>
            <pc:docMk/>
            <pc:sldMk cId="3912474819" sldId="2076136648"/>
            <ac:cxnSpMk id="9" creationId="{A6E6FE9B-8794-486A-B9B1-72BCFD6D6733}"/>
          </ac:cxnSpMkLst>
        </pc:cxnChg>
        <pc:cxnChg chg="add del mod">
          <ac:chgData name="Renata Festa" userId="6f22df47-533b-4c2a-a3c1-7f9ad1d63e10" providerId="ADAL" clId="{7D997690-04A4-4675-83D7-2E1CC2ED1A4E}" dt="2020-03-24T13:57:43.493" v="1588"/>
          <ac:cxnSpMkLst>
            <pc:docMk/>
            <pc:sldMk cId="3912474819" sldId="2076136648"/>
            <ac:cxnSpMk id="11" creationId="{983444F1-42A2-4983-895F-ADF355FBFC50}"/>
          </ac:cxnSpMkLst>
        </pc:cxnChg>
        <pc:cxnChg chg="add del mod">
          <ac:chgData name="Renata Festa" userId="6f22df47-533b-4c2a-a3c1-7f9ad1d63e10" providerId="ADAL" clId="{7D997690-04A4-4675-83D7-2E1CC2ED1A4E}" dt="2020-03-24T13:57:43.493" v="1588"/>
          <ac:cxnSpMkLst>
            <pc:docMk/>
            <pc:sldMk cId="3912474819" sldId="2076136648"/>
            <ac:cxnSpMk id="17" creationId="{9563DAE2-99DB-4248-96C1-774AE3E54547}"/>
          </ac:cxnSpMkLst>
        </pc:cxnChg>
        <pc:cxnChg chg="add del mod">
          <ac:chgData name="Renata Festa" userId="6f22df47-533b-4c2a-a3c1-7f9ad1d63e10" providerId="ADAL" clId="{7D997690-04A4-4675-83D7-2E1CC2ED1A4E}" dt="2020-03-24T13:57:43.493" v="1588"/>
          <ac:cxnSpMkLst>
            <pc:docMk/>
            <pc:sldMk cId="3912474819" sldId="2076136648"/>
            <ac:cxnSpMk id="18" creationId="{C1A26C5C-61C5-4A70-813C-95632845C7E6}"/>
          </ac:cxnSpMkLst>
        </pc:cxnChg>
        <pc:cxnChg chg="add del mod">
          <ac:chgData name="Renata Festa" userId="6f22df47-533b-4c2a-a3c1-7f9ad1d63e10" providerId="ADAL" clId="{7D997690-04A4-4675-83D7-2E1CC2ED1A4E}" dt="2020-03-24T13:57:43.493" v="1588"/>
          <ac:cxnSpMkLst>
            <pc:docMk/>
            <pc:sldMk cId="3912474819" sldId="2076136648"/>
            <ac:cxnSpMk id="19" creationId="{30F5E2BE-0ACA-4AAE-9993-BDC8297E709C}"/>
          </ac:cxnSpMkLst>
        </pc:cxnChg>
        <pc:cxnChg chg="add del mod">
          <ac:chgData name="Renata Festa" userId="6f22df47-533b-4c2a-a3c1-7f9ad1d63e10" providerId="ADAL" clId="{7D997690-04A4-4675-83D7-2E1CC2ED1A4E}" dt="2020-03-24T13:57:43.493" v="1588"/>
          <ac:cxnSpMkLst>
            <pc:docMk/>
            <pc:sldMk cId="3912474819" sldId="2076136648"/>
            <ac:cxnSpMk id="26" creationId="{AB5A8522-F2F5-4913-AE5E-BE4D335E6752}"/>
          </ac:cxnSpMkLst>
        </pc:cxnChg>
        <pc:cxnChg chg="add del mod">
          <ac:chgData name="Renata Festa" userId="6f22df47-533b-4c2a-a3c1-7f9ad1d63e10" providerId="ADAL" clId="{7D997690-04A4-4675-83D7-2E1CC2ED1A4E}" dt="2020-03-24T13:57:43.493" v="1588"/>
          <ac:cxnSpMkLst>
            <pc:docMk/>
            <pc:sldMk cId="3912474819" sldId="2076136648"/>
            <ac:cxnSpMk id="27" creationId="{0AEECB6C-E37C-4379-9EE5-C57EFEACD8D2}"/>
          </ac:cxnSpMkLst>
        </pc:cxnChg>
        <pc:cxnChg chg="add del mod">
          <ac:chgData name="Renata Festa" userId="6f22df47-533b-4c2a-a3c1-7f9ad1d63e10" providerId="ADAL" clId="{7D997690-04A4-4675-83D7-2E1CC2ED1A4E}" dt="2020-03-24T13:57:43.493" v="1588"/>
          <ac:cxnSpMkLst>
            <pc:docMk/>
            <pc:sldMk cId="3912474819" sldId="2076136648"/>
            <ac:cxnSpMk id="28" creationId="{7A6B8368-8A3B-4BC9-B457-6E9424538241}"/>
          </ac:cxnSpMkLst>
        </pc:cxnChg>
        <pc:cxnChg chg="add mod">
          <ac:chgData name="Renata Festa" userId="6f22df47-533b-4c2a-a3c1-7f9ad1d63e10" providerId="ADAL" clId="{7D997690-04A4-4675-83D7-2E1CC2ED1A4E}" dt="2020-03-24T13:58:21.732" v="1600" actId="14100"/>
          <ac:cxnSpMkLst>
            <pc:docMk/>
            <pc:sldMk cId="3912474819" sldId="2076136648"/>
            <ac:cxnSpMk id="34" creationId="{7BF7A291-CF6D-4FC4-84FD-E1B07A849365}"/>
          </ac:cxnSpMkLst>
        </pc:cxnChg>
        <pc:cxnChg chg="add mod">
          <ac:chgData name="Renata Festa" userId="6f22df47-533b-4c2a-a3c1-7f9ad1d63e10" providerId="ADAL" clId="{7D997690-04A4-4675-83D7-2E1CC2ED1A4E}" dt="2020-03-24T13:58:17.099" v="1599" actId="1035"/>
          <ac:cxnSpMkLst>
            <pc:docMk/>
            <pc:sldMk cId="3912474819" sldId="2076136648"/>
            <ac:cxnSpMk id="36" creationId="{5F897FC9-3B5F-4FAF-9286-8A4ECB56C4CF}"/>
          </ac:cxnSpMkLst>
        </pc:cxnChg>
        <pc:cxnChg chg="add mod">
          <ac:chgData name="Renata Festa" userId="6f22df47-533b-4c2a-a3c1-7f9ad1d63e10" providerId="ADAL" clId="{7D997690-04A4-4675-83D7-2E1CC2ED1A4E}" dt="2020-03-24T13:58:25.925" v="1601" actId="1035"/>
          <ac:cxnSpMkLst>
            <pc:docMk/>
            <pc:sldMk cId="3912474819" sldId="2076136648"/>
            <ac:cxnSpMk id="42" creationId="{DA01F0DD-CBEC-48EA-87F2-E6568C2D83E6}"/>
          </ac:cxnSpMkLst>
        </pc:cxnChg>
        <pc:cxnChg chg="add mod">
          <ac:chgData name="Renata Festa" userId="6f22df47-533b-4c2a-a3c1-7f9ad1d63e10" providerId="ADAL" clId="{7D997690-04A4-4675-83D7-2E1CC2ED1A4E}" dt="2020-03-24T13:57:58.491" v="1593" actId="1076"/>
          <ac:cxnSpMkLst>
            <pc:docMk/>
            <pc:sldMk cId="3912474819" sldId="2076136648"/>
            <ac:cxnSpMk id="43" creationId="{33AEE563-8B1C-4827-B981-6468AF0DEB29}"/>
          </ac:cxnSpMkLst>
        </pc:cxnChg>
        <pc:cxnChg chg="add mod">
          <ac:chgData name="Renata Festa" userId="6f22df47-533b-4c2a-a3c1-7f9ad1d63e10" providerId="ADAL" clId="{7D997690-04A4-4675-83D7-2E1CC2ED1A4E}" dt="2020-03-24T13:58:30.530" v="1603" actId="1035"/>
          <ac:cxnSpMkLst>
            <pc:docMk/>
            <pc:sldMk cId="3912474819" sldId="2076136648"/>
            <ac:cxnSpMk id="44" creationId="{6C8741AF-0FB5-44D6-9D9A-08536FE429E3}"/>
          </ac:cxnSpMkLst>
        </pc:cxnChg>
        <pc:cxnChg chg="add mod">
          <ac:chgData name="Renata Festa" userId="6f22df47-533b-4c2a-a3c1-7f9ad1d63e10" providerId="ADAL" clId="{7D997690-04A4-4675-83D7-2E1CC2ED1A4E}" dt="2020-03-24T13:58:30.530" v="1603" actId="1035"/>
          <ac:cxnSpMkLst>
            <pc:docMk/>
            <pc:sldMk cId="3912474819" sldId="2076136648"/>
            <ac:cxnSpMk id="51" creationId="{B4730560-1AC6-4003-AA19-BD16540AD008}"/>
          </ac:cxnSpMkLst>
        </pc:cxnChg>
        <pc:cxnChg chg="add mod">
          <ac:chgData name="Renata Festa" userId="6f22df47-533b-4c2a-a3c1-7f9ad1d63e10" providerId="ADAL" clId="{7D997690-04A4-4675-83D7-2E1CC2ED1A4E}" dt="2020-03-24T13:58:30.530" v="1603" actId="1035"/>
          <ac:cxnSpMkLst>
            <pc:docMk/>
            <pc:sldMk cId="3912474819" sldId="2076136648"/>
            <ac:cxnSpMk id="52" creationId="{668BA6B4-2BF5-47C5-84C3-53165B061637}"/>
          </ac:cxnSpMkLst>
        </pc:cxnChg>
        <pc:cxnChg chg="add mod">
          <ac:chgData name="Renata Festa" userId="6f22df47-533b-4c2a-a3c1-7f9ad1d63e10" providerId="ADAL" clId="{7D997690-04A4-4675-83D7-2E1CC2ED1A4E}" dt="2020-03-24T13:58:30.530" v="1603" actId="1035"/>
          <ac:cxnSpMkLst>
            <pc:docMk/>
            <pc:sldMk cId="3912474819" sldId="2076136648"/>
            <ac:cxnSpMk id="53" creationId="{DE4DF61B-13E1-40F8-9B94-EB8DF1882094}"/>
          </ac:cxnSpMkLst>
        </pc:cxnChg>
      </pc:sldChg>
      <pc:sldChg chg="addSp delSp modSp add mod modAnim modShow">
        <pc:chgData name="Renata Festa" userId="6f22df47-533b-4c2a-a3c1-7f9ad1d63e10" providerId="ADAL" clId="{7D997690-04A4-4675-83D7-2E1CC2ED1A4E}" dt="2020-03-24T14:02:52.354" v="1651" actId="729"/>
        <pc:sldMkLst>
          <pc:docMk/>
          <pc:sldMk cId="3350445597" sldId="2076136649"/>
        </pc:sldMkLst>
        <pc:spChg chg="mod">
          <ac:chgData name="Renata Festa" userId="6f22df47-533b-4c2a-a3c1-7f9ad1d63e10" providerId="ADAL" clId="{7D997690-04A4-4675-83D7-2E1CC2ED1A4E}" dt="2020-03-24T14:01:53.172" v="1644"/>
          <ac:spMkLst>
            <pc:docMk/>
            <pc:sldMk cId="3350445597" sldId="2076136649"/>
            <ac:spMk id="2" creationId="{EB67312A-9819-43C6-8D84-D9136E6CFFCC}"/>
          </ac:spMkLst>
        </pc:spChg>
        <pc:spChg chg="del">
          <ac:chgData name="Renata Festa" userId="6f22df47-533b-4c2a-a3c1-7f9ad1d63e10" providerId="ADAL" clId="{7D997690-04A4-4675-83D7-2E1CC2ED1A4E}" dt="2020-03-24T14:01:54.651" v="1645" actId="478"/>
          <ac:spMkLst>
            <pc:docMk/>
            <pc:sldMk cId="3350445597" sldId="2076136649"/>
            <ac:spMk id="3" creationId="{F35E8CBB-5A7D-4DEF-BAF7-8DD5D042F9E0}"/>
          </ac:spMkLst>
        </pc:spChg>
        <pc:spChg chg="del">
          <ac:chgData name="Renata Festa" userId="6f22df47-533b-4c2a-a3c1-7f9ad1d63e10" providerId="ADAL" clId="{7D997690-04A4-4675-83D7-2E1CC2ED1A4E}" dt="2020-03-24T14:02:28.591" v="1650" actId="478"/>
          <ac:spMkLst>
            <pc:docMk/>
            <pc:sldMk cId="3350445597" sldId="2076136649"/>
            <ac:spMk id="4" creationId="{F3616A99-090F-45E1-9334-58D58B148205}"/>
          </ac:spMkLst>
        </pc:spChg>
        <pc:spChg chg="add mod">
          <ac:chgData name="Renata Festa" userId="6f22df47-533b-4c2a-a3c1-7f9ad1d63e10" providerId="ADAL" clId="{7D997690-04A4-4675-83D7-2E1CC2ED1A4E}" dt="2020-03-24T14:02:13.063" v="1647" actId="1076"/>
          <ac:spMkLst>
            <pc:docMk/>
            <pc:sldMk cId="3350445597" sldId="2076136649"/>
            <ac:spMk id="5" creationId="{648960F2-D710-4705-A24E-4C05C0D0285D}"/>
          </ac:spMkLst>
        </pc:spChg>
        <pc:spChg chg="add mod">
          <ac:chgData name="Renata Festa" userId="6f22df47-533b-4c2a-a3c1-7f9ad1d63e10" providerId="ADAL" clId="{7D997690-04A4-4675-83D7-2E1CC2ED1A4E}" dt="2020-03-24T14:02:13.063" v="1647" actId="1076"/>
          <ac:spMkLst>
            <pc:docMk/>
            <pc:sldMk cId="3350445597" sldId="2076136649"/>
            <ac:spMk id="6" creationId="{EDDF3216-0C76-4C81-81F5-920D7D639465}"/>
          </ac:spMkLst>
        </pc:spChg>
        <pc:spChg chg="add mod">
          <ac:chgData name="Renata Festa" userId="6f22df47-533b-4c2a-a3c1-7f9ad1d63e10" providerId="ADAL" clId="{7D997690-04A4-4675-83D7-2E1CC2ED1A4E}" dt="2020-03-24T14:02:13.063" v="1647" actId="1076"/>
          <ac:spMkLst>
            <pc:docMk/>
            <pc:sldMk cId="3350445597" sldId="2076136649"/>
            <ac:spMk id="7" creationId="{5F9ED4D4-DD2C-45CE-8865-0430E02CB99E}"/>
          </ac:spMkLst>
        </pc:spChg>
        <pc:spChg chg="add mod">
          <ac:chgData name="Renata Festa" userId="6f22df47-533b-4c2a-a3c1-7f9ad1d63e10" providerId="ADAL" clId="{7D997690-04A4-4675-83D7-2E1CC2ED1A4E}" dt="2020-03-24T14:02:13.063" v="1647" actId="1076"/>
          <ac:spMkLst>
            <pc:docMk/>
            <pc:sldMk cId="3350445597" sldId="2076136649"/>
            <ac:spMk id="8" creationId="{FB341D55-2AD7-4ED8-935F-9D242F0F8BA8}"/>
          </ac:spMkLst>
        </pc:spChg>
        <pc:spChg chg="add mod">
          <ac:chgData name="Renata Festa" userId="6f22df47-533b-4c2a-a3c1-7f9ad1d63e10" providerId="ADAL" clId="{7D997690-04A4-4675-83D7-2E1CC2ED1A4E}" dt="2020-03-24T14:02:13.063" v="1647" actId="1076"/>
          <ac:spMkLst>
            <pc:docMk/>
            <pc:sldMk cId="3350445597" sldId="2076136649"/>
            <ac:spMk id="9" creationId="{E9B946C4-DAEF-4CFE-8552-4E5319A2FB5A}"/>
          </ac:spMkLst>
        </pc:spChg>
        <pc:spChg chg="add mod">
          <ac:chgData name="Renata Festa" userId="6f22df47-533b-4c2a-a3c1-7f9ad1d63e10" providerId="ADAL" clId="{7D997690-04A4-4675-83D7-2E1CC2ED1A4E}" dt="2020-03-24T14:02:13.063" v="1647" actId="1076"/>
          <ac:spMkLst>
            <pc:docMk/>
            <pc:sldMk cId="3350445597" sldId="2076136649"/>
            <ac:spMk id="10" creationId="{A02B509C-35B9-40CD-829B-F28209A9B084}"/>
          </ac:spMkLst>
        </pc:spChg>
        <pc:spChg chg="add mod">
          <ac:chgData name="Renata Festa" userId="6f22df47-533b-4c2a-a3c1-7f9ad1d63e10" providerId="ADAL" clId="{7D997690-04A4-4675-83D7-2E1CC2ED1A4E}" dt="2020-03-24T14:02:13.063" v="1647" actId="1076"/>
          <ac:spMkLst>
            <pc:docMk/>
            <pc:sldMk cId="3350445597" sldId="2076136649"/>
            <ac:spMk id="11" creationId="{0E97386B-C314-42EB-85EA-ECA14F775054}"/>
          </ac:spMkLst>
        </pc:spChg>
        <pc:spChg chg="add mod">
          <ac:chgData name="Renata Festa" userId="6f22df47-533b-4c2a-a3c1-7f9ad1d63e10" providerId="ADAL" clId="{7D997690-04A4-4675-83D7-2E1CC2ED1A4E}" dt="2020-03-24T14:02:13.063" v="1647" actId="1076"/>
          <ac:spMkLst>
            <pc:docMk/>
            <pc:sldMk cId="3350445597" sldId="2076136649"/>
            <ac:spMk id="12" creationId="{589FC2AE-5687-426E-95E9-DCFF411AFA67}"/>
          </ac:spMkLst>
        </pc:spChg>
        <pc:spChg chg="add mod">
          <ac:chgData name="Renata Festa" userId="6f22df47-533b-4c2a-a3c1-7f9ad1d63e10" providerId="ADAL" clId="{7D997690-04A4-4675-83D7-2E1CC2ED1A4E}" dt="2020-03-24T14:02:13.063" v="1647" actId="1076"/>
          <ac:spMkLst>
            <pc:docMk/>
            <pc:sldMk cId="3350445597" sldId="2076136649"/>
            <ac:spMk id="13" creationId="{14929ED8-8CAC-4A2A-969C-B752C037E9D8}"/>
          </ac:spMkLst>
        </pc:spChg>
        <pc:spChg chg="add mod">
          <ac:chgData name="Renata Festa" userId="6f22df47-533b-4c2a-a3c1-7f9ad1d63e10" providerId="ADAL" clId="{7D997690-04A4-4675-83D7-2E1CC2ED1A4E}" dt="2020-03-24T14:02:13.063" v="1647" actId="1076"/>
          <ac:spMkLst>
            <pc:docMk/>
            <pc:sldMk cId="3350445597" sldId="2076136649"/>
            <ac:spMk id="14" creationId="{E2CECF42-F8F0-476C-BD4F-29FFEC4F4146}"/>
          </ac:spMkLst>
        </pc:spChg>
        <pc:spChg chg="add mod">
          <ac:chgData name="Renata Festa" userId="6f22df47-533b-4c2a-a3c1-7f9ad1d63e10" providerId="ADAL" clId="{7D997690-04A4-4675-83D7-2E1CC2ED1A4E}" dt="2020-03-24T14:02:13.063" v="1647" actId="1076"/>
          <ac:spMkLst>
            <pc:docMk/>
            <pc:sldMk cId="3350445597" sldId="2076136649"/>
            <ac:spMk id="15" creationId="{7F3F0D34-001E-4C21-9FC7-ED6B08377D32}"/>
          </ac:spMkLst>
        </pc:spChg>
        <pc:spChg chg="add mod">
          <ac:chgData name="Renata Festa" userId="6f22df47-533b-4c2a-a3c1-7f9ad1d63e10" providerId="ADAL" clId="{7D997690-04A4-4675-83D7-2E1CC2ED1A4E}" dt="2020-03-24T14:02:13.063" v="1647" actId="1076"/>
          <ac:spMkLst>
            <pc:docMk/>
            <pc:sldMk cId="3350445597" sldId="2076136649"/>
            <ac:spMk id="27" creationId="{2C27524F-3E01-4BEF-AFB4-7130EF28FA46}"/>
          </ac:spMkLst>
        </pc:spChg>
        <pc:spChg chg="add mod">
          <ac:chgData name="Renata Festa" userId="6f22df47-533b-4c2a-a3c1-7f9ad1d63e10" providerId="ADAL" clId="{7D997690-04A4-4675-83D7-2E1CC2ED1A4E}" dt="2020-03-24T14:02:13.063" v="1647" actId="1076"/>
          <ac:spMkLst>
            <pc:docMk/>
            <pc:sldMk cId="3350445597" sldId="2076136649"/>
            <ac:spMk id="28" creationId="{D40B245B-EE14-4DE2-8282-EAC72C1D33D2}"/>
          </ac:spMkLst>
        </pc:spChg>
        <pc:spChg chg="add mod">
          <ac:chgData name="Renata Festa" userId="6f22df47-533b-4c2a-a3c1-7f9ad1d63e10" providerId="ADAL" clId="{7D997690-04A4-4675-83D7-2E1CC2ED1A4E}" dt="2020-03-24T14:02:13.063" v="1647" actId="1076"/>
          <ac:spMkLst>
            <pc:docMk/>
            <pc:sldMk cId="3350445597" sldId="2076136649"/>
            <ac:spMk id="29" creationId="{2719EC51-A1C0-4710-9249-4671A6C998E7}"/>
          </ac:spMkLst>
        </pc:spChg>
        <pc:spChg chg="add mod">
          <ac:chgData name="Renata Festa" userId="6f22df47-533b-4c2a-a3c1-7f9ad1d63e10" providerId="ADAL" clId="{7D997690-04A4-4675-83D7-2E1CC2ED1A4E}" dt="2020-03-24T14:02:13.063" v="1647" actId="1076"/>
          <ac:spMkLst>
            <pc:docMk/>
            <pc:sldMk cId="3350445597" sldId="2076136649"/>
            <ac:spMk id="30" creationId="{1B478718-4532-4715-A801-0CF4D19E14B6}"/>
          </ac:spMkLst>
        </pc:spChg>
        <pc:spChg chg="add mod">
          <ac:chgData name="Renata Festa" userId="6f22df47-533b-4c2a-a3c1-7f9ad1d63e10" providerId="ADAL" clId="{7D997690-04A4-4675-83D7-2E1CC2ED1A4E}" dt="2020-03-24T14:02:13.063" v="1647" actId="1076"/>
          <ac:spMkLst>
            <pc:docMk/>
            <pc:sldMk cId="3350445597" sldId="2076136649"/>
            <ac:spMk id="31" creationId="{A5F5E7FD-9596-4FA5-8EEF-EF42481CD757}"/>
          </ac:spMkLst>
        </pc:spChg>
        <pc:spChg chg="add mod">
          <ac:chgData name="Renata Festa" userId="6f22df47-533b-4c2a-a3c1-7f9ad1d63e10" providerId="ADAL" clId="{7D997690-04A4-4675-83D7-2E1CC2ED1A4E}" dt="2020-03-24T14:02:13.063" v="1647" actId="1076"/>
          <ac:spMkLst>
            <pc:docMk/>
            <pc:sldMk cId="3350445597" sldId="2076136649"/>
            <ac:spMk id="32" creationId="{BC2A9929-3CFE-40BE-9535-ED449ACBDE9C}"/>
          </ac:spMkLst>
        </pc:spChg>
        <pc:spChg chg="add mod">
          <ac:chgData name="Renata Festa" userId="6f22df47-533b-4c2a-a3c1-7f9ad1d63e10" providerId="ADAL" clId="{7D997690-04A4-4675-83D7-2E1CC2ED1A4E}" dt="2020-03-24T14:02:13.063" v="1647" actId="1076"/>
          <ac:spMkLst>
            <pc:docMk/>
            <pc:sldMk cId="3350445597" sldId="2076136649"/>
            <ac:spMk id="33" creationId="{2B672D20-F961-47C1-A317-214FA2599D94}"/>
          </ac:spMkLst>
        </pc:spChg>
        <pc:spChg chg="add mod">
          <ac:chgData name="Renata Festa" userId="6f22df47-533b-4c2a-a3c1-7f9ad1d63e10" providerId="ADAL" clId="{7D997690-04A4-4675-83D7-2E1CC2ED1A4E}" dt="2020-03-24T14:02:13.063" v="1647" actId="1076"/>
          <ac:spMkLst>
            <pc:docMk/>
            <pc:sldMk cId="3350445597" sldId="2076136649"/>
            <ac:spMk id="34" creationId="{F84A8B63-9873-4248-938E-E0666430308D}"/>
          </ac:spMkLst>
        </pc:spChg>
        <pc:spChg chg="add mod">
          <ac:chgData name="Renata Festa" userId="6f22df47-533b-4c2a-a3c1-7f9ad1d63e10" providerId="ADAL" clId="{7D997690-04A4-4675-83D7-2E1CC2ED1A4E}" dt="2020-03-24T14:02:13.063" v="1647" actId="1076"/>
          <ac:spMkLst>
            <pc:docMk/>
            <pc:sldMk cId="3350445597" sldId="2076136649"/>
            <ac:spMk id="35" creationId="{D62F7DA1-8C30-49BF-915C-8E1EED0C7E00}"/>
          </ac:spMkLst>
        </pc:spChg>
        <pc:spChg chg="add mod">
          <ac:chgData name="Renata Festa" userId="6f22df47-533b-4c2a-a3c1-7f9ad1d63e10" providerId="ADAL" clId="{7D997690-04A4-4675-83D7-2E1CC2ED1A4E}" dt="2020-03-24T14:02:13.063" v="1647" actId="1076"/>
          <ac:spMkLst>
            <pc:docMk/>
            <pc:sldMk cId="3350445597" sldId="2076136649"/>
            <ac:spMk id="36" creationId="{BFC0E118-879A-45A0-BEE6-C437D4FE73C3}"/>
          </ac:spMkLst>
        </pc:spChg>
        <pc:spChg chg="add mod">
          <ac:chgData name="Renata Festa" userId="6f22df47-533b-4c2a-a3c1-7f9ad1d63e10" providerId="ADAL" clId="{7D997690-04A4-4675-83D7-2E1CC2ED1A4E}" dt="2020-03-24T14:02:13.063" v="1647" actId="1076"/>
          <ac:spMkLst>
            <pc:docMk/>
            <pc:sldMk cId="3350445597" sldId="2076136649"/>
            <ac:spMk id="37" creationId="{97CE7372-E71F-43C2-AC3D-5FD059D08B01}"/>
          </ac:spMkLst>
        </pc:spChg>
        <pc:spChg chg="add mod">
          <ac:chgData name="Renata Festa" userId="6f22df47-533b-4c2a-a3c1-7f9ad1d63e10" providerId="ADAL" clId="{7D997690-04A4-4675-83D7-2E1CC2ED1A4E}" dt="2020-03-24T14:02:13.063" v="1647" actId="1076"/>
          <ac:spMkLst>
            <pc:docMk/>
            <pc:sldMk cId="3350445597" sldId="2076136649"/>
            <ac:spMk id="38" creationId="{44B34F95-425F-4B5A-86CE-0017BD57F01A}"/>
          </ac:spMkLst>
        </pc:spChg>
        <pc:spChg chg="add mod">
          <ac:chgData name="Renata Festa" userId="6f22df47-533b-4c2a-a3c1-7f9ad1d63e10" providerId="ADAL" clId="{7D997690-04A4-4675-83D7-2E1CC2ED1A4E}" dt="2020-03-24T14:02:13.063" v="1647" actId="1076"/>
          <ac:spMkLst>
            <pc:docMk/>
            <pc:sldMk cId="3350445597" sldId="2076136649"/>
            <ac:spMk id="39" creationId="{CDC5DFFA-903E-4360-8036-9AFD71F49303}"/>
          </ac:spMkLst>
        </pc:spChg>
        <pc:spChg chg="add mod">
          <ac:chgData name="Renata Festa" userId="6f22df47-533b-4c2a-a3c1-7f9ad1d63e10" providerId="ADAL" clId="{7D997690-04A4-4675-83D7-2E1CC2ED1A4E}" dt="2020-03-24T14:02:13.063" v="1647" actId="1076"/>
          <ac:spMkLst>
            <pc:docMk/>
            <pc:sldMk cId="3350445597" sldId="2076136649"/>
            <ac:spMk id="40" creationId="{3A80CF1D-0731-49AA-8787-0E4F5447659E}"/>
          </ac:spMkLst>
        </pc:spChg>
        <pc:spChg chg="add mod">
          <ac:chgData name="Renata Festa" userId="6f22df47-533b-4c2a-a3c1-7f9ad1d63e10" providerId="ADAL" clId="{7D997690-04A4-4675-83D7-2E1CC2ED1A4E}" dt="2020-03-24T14:02:13.063" v="1647" actId="1076"/>
          <ac:spMkLst>
            <pc:docMk/>
            <pc:sldMk cId="3350445597" sldId="2076136649"/>
            <ac:spMk id="41" creationId="{D34F226C-BFB7-429B-B4AE-EA6BAB063D93}"/>
          </ac:spMkLst>
        </pc:spChg>
        <pc:spChg chg="add mod">
          <ac:chgData name="Renata Festa" userId="6f22df47-533b-4c2a-a3c1-7f9ad1d63e10" providerId="ADAL" clId="{7D997690-04A4-4675-83D7-2E1CC2ED1A4E}" dt="2020-03-24T14:02:24.320" v="1649" actId="14100"/>
          <ac:spMkLst>
            <pc:docMk/>
            <pc:sldMk cId="3350445597" sldId="2076136649"/>
            <ac:spMk id="42" creationId="{7D9828DD-EF7F-470E-999D-FE57EC1FB43B}"/>
          </ac:spMkLst>
        </pc:spChg>
        <pc:grpChg chg="add mod">
          <ac:chgData name="Renata Festa" userId="6f22df47-533b-4c2a-a3c1-7f9ad1d63e10" providerId="ADAL" clId="{7D997690-04A4-4675-83D7-2E1CC2ED1A4E}" dt="2020-03-24T14:02:13.063" v="1647" actId="1076"/>
          <ac:grpSpMkLst>
            <pc:docMk/>
            <pc:sldMk cId="3350445597" sldId="2076136649"/>
            <ac:grpSpMk id="16" creationId="{1575FD2D-A647-49CA-AE6E-76AE3D1DA640}"/>
          </ac:grpSpMkLst>
        </pc:grpChg>
      </pc:sldChg>
      <pc:sldChg chg="addSp delSp modSp add mod">
        <pc:chgData name="Renata Festa" userId="6f22df47-533b-4c2a-a3c1-7f9ad1d63e10" providerId="ADAL" clId="{7D997690-04A4-4675-83D7-2E1CC2ED1A4E}" dt="2020-03-24T14:04:10.031" v="1679" actId="478"/>
        <pc:sldMkLst>
          <pc:docMk/>
          <pc:sldMk cId="1561879338" sldId="2076136650"/>
        </pc:sldMkLst>
        <pc:spChg chg="mod">
          <ac:chgData name="Renata Festa" userId="6f22df47-533b-4c2a-a3c1-7f9ad1d63e10" providerId="ADAL" clId="{7D997690-04A4-4675-83D7-2E1CC2ED1A4E}" dt="2020-03-24T14:03:03.870" v="1654"/>
          <ac:spMkLst>
            <pc:docMk/>
            <pc:sldMk cId="1561879338" sldId="2076136650"/>
            <ac:spMk id="2" creationId="{EB67312A-9819-43C6-8D84-D9136E6CFFCC}"/>
          </ac:spMkLst>
        </pc:spChg>
        <pc:spChg chg="del">
          <ac:chgData name="Renata Festa" userId="6f22df47-533b-4c2a-a3c1-7f9ad1d63e10" providerId="ADAL" clId="{7D997690-04A4-4675-83D7-2E1CC2ED1A4E}" dt="2020-03-24T14:03:05.331" v="1655" actId="478"/>
          <ac:spMkLst>
            <pc:docMk/>
            <pc:sldMk cId="1561879338" sldId="2076136650"/>
            <ac:spMk id="3" creationId="{F35E8CBB-5A7D-4DEF-BAF7-8DD5D042F9E0}"/>
          </ac:spMkLst>
        </pc:spChg>
        <pc:spChg chg="del">
          <ac:chgData name="Renata Festa" userId="6f22df47-533b-4c2a-a3c1-7f9ad1d63e10" providerId="ADAL" clId="{7D997690-04A4-4675-83D7-2E1CC2ED1A4E}" dt="2020-03-24T14:04:10.031" v="1679" actId="478"/>
          <ac:spMkLst>
            <pc:docMk/>
            <pc:sldMk cId="1561879338" sldId="2076136650"/>
            <ac:spMk id="4" creationId="{F3616A99-090F-45E1-9334-58D58B148205}"/>
          </ac:spMkLst>
        </pc:spChg>
        <pc:spChg chg="add del">
          <ac:chgData name="Renata Festa" userId="6f22df47-533b-4c2a-a3c1-7f9ad1d63e10" providerId="ADAL" clId="{7D997690-04A4-4675-83D7-2E1CC2ED1A4E}" dt="2020-03-24T14:03:11.922" v="1657"/>
          <ac:spMkLst>
            <pc:docMk/>
            <pc:sldMk cId="1561879338" sldId="2076136650"/>
            <ac:spMk id="5" creationId="{ECEA1298-D609-433A-9332-EDB462974260}"/>
          </ac:spMkLst>
        </pc:spChg>
        <pc:spChg chg="add del">
          <ac:chgData name="Renata Festa" userId="6f22df47-533b-4c2a-a3c1-7f9ad1d63e10" providerId="ADAL" clId="{7D997690-04A4-4675-83D7-2E1CC2ED1A4E}" dt="2020-03-24T14:03:11.922" v="1657"/>
          <ac:spMkLst>
            <pc:docMk/>
            <pc:sldMk cId="1561879338" sldId="2076136650"/>
            <ac:spMk id="6" creationId="{D50E67A9-1AB1-42B8-A5FA-7FADFED8FE01}"/>
          </ac:spMkLst>
        </pc:spChg>
        <pc:spChg chg="add del">
          <ac:chgData name="Renata Festa" userId="6f22df47-533b-4c2a-a3c1-7f9ad1d63e10" providerId="ADAL" clId="{7D997690-04A4-4675-83D7-2E1CC2ED1A4E}" dt="2020-03-24T14:03:11.922" v="1657"/>
          <ac:spMkLst>
            <pc:docMk/>
            <pc:sldMk cId="1561879338" sldId="2076136650"/>
            <ac:spMk id="7" creationId="{662E1CC2-CA80-4028-BAC2-9E9C0082A470}"/>
          </ac:spMkLst>
        </pc:spChg>
        <pc:spChg chg="add del">
          <ac:chgData name="Renata Festa" userId="6f22df47-533b-4c2a-a3c1-7f9ad1d63e10" providerId="ADAL" clId="{7D997690-04A4-4675-83D7-2E1CC2ED1A4E}" dt="2020-03-24T14:03:11.922" v="1657"/>
          <ac:spMkLst>
            <pc:docMk/>
            <pc:sldMk cId="1561879338" sldId="2076136650"/>
            <ac:spMk id="8" creationId="{F86C5AFE-02C0-45A8-B660-4BC27ABAFBE7}"/>
          </ac:spMkLst>
        </pc:spChg>
        <pc:spChg chg="add del">
          <ac:chgData name="Renata Festa" userId="6f22df47-533b-4c2a-a3c1-7f9ad1d63e10" providerId="ADAL" clId="{7D997690-04A4-4675-83D7-2E1CC2ED1A4E}" dt="2020-03-24T14:03:11.922" v="1657"/>
          <ac:spMkLst>
            <pc:docMk/>
            <pc:sldMk cId="1561879338" sldId="2076136650"/>
            <ac:spMk id="9" creationId="{1CF49188-1AD8-42B2-9C94-B7D25D935AC9}"/>
          </ac:spMkLst>
        </pc:spChg>
        <pc:spChg chg="add del">
          <ac:chgData name="Renata Festa" userId="6f22df47-533b-4c2a-a3c1-7f9ad1d63e10" providerId="ADAL" clId="{7D997690-04A4-4675-83D7-2E1CC2ED1A4E}" dt="2020-03-24T14:03:11.922" v="1657"/>
          <ac:spMkLst>
            <pc:docMk/>
            <pc:sldMk cId="1561879338" sldId="2076136650"/>
            <ac:spMk id="10" creationId="{69CC20DB-AA8B-4498-81B4-625BBEF560CB}"/>
          </ac:spMkLst>
        </pc:spChg>
        <pc:spChg chg="add del">
          <ac:chgData name="Renata Festa" userId="6f22df47-533b-4c2a-a3c1-7f9ad1d63e10" providerId="ADAL" clId="{7D997690-04A4-4675-83D7-2E1CC2ED1A4E}" dt="2020-03-24T14:03:11.922" v="1657"/>
          <ac:spMkLst>
            <pc:docMk/>
            <pc:sldMk cId="1561879338" sldId="2076136650"/>
            <ac:spMk id="46" creationId="{244024E6-1CD5-4D7F-BA32-15F159D8CD3F}"/>
          </ac:spMkLst>
        </pc:spChg>
        <pc:spChg chg="add del">
          <ac:chgData name="Renata Festa" userId="6f22df47-533b-4c2a-a3c1-7f9ad1d63e10" providerId="ADAL" clId="{7D997690-04A4-4675-83D7-2E1CC2ED1A4E}" dt="2020-03-24T14:03:11.922" v="1657"/>
          <ac:spMkLst>
            <pc:docMk/>
            <pc:sldMk cId="1561879338" sldId="2076136650"/>
            <ac:spMk id="58" creationId="{BF5391A7-E0ED-4E38-9793-E92FA76A2D02}"/>
          </ac:spMkLst>
        </pc:spChg>
        <pc:spChg chg="add del">
          <ac:chgData name="Renata Festa" userId="6f22df47-533b-4c2a-a3c1-7f9ad1d63e10" providerId="ADAL" clId="{7D997690-04A4-4675-83D7-2E1CC2ED1A4E}" dt="2020-03-24T14:03:11.922" v="1657"/>
          <ac:spMkLst>
            <pc:docMk/>
            <pc:sldMk cId="1561879338" sldId="2076136650"/>
            <ac:spMk id="65" creationId="{26A4A7D4-7876-412E-9E99-8B624A810376}"/>
          </ac:spMkLst>
        </pc:spChg>
        <pc:spChg chg="add del">
          <ac:chgData name="Renata Festa" userId="6f22df47-533b-4c2a-a3c1-7f9ad1d63e10" providerId="ADAL" clId="{7D997690-04A4-4675-83D7-2E1CC2ED1A4E}" dt="2020-03-24T14:03:11.922" v="1657"/>
          <ac:spMkLst>
            <pc:docMk/>
            <pc:sldMk cId="1561879338" sldId="2076136650"/>
            <ac:spMk id="67" creationId="{9FDE33B8-A699-4ABF-98CC-7CD4063ACE0F}"/>
          </ac:spMkLst>
        </pc:spChg>
        <pc:spChg chg="add mod">
          <ac:chgData name="Renata Festa" userId="6f22df47-533b-4c2a-a3c1-7f9ad1d63e10" providerId="ADAL" clId="{7D997690-04A4-4675-83D7-2E1CC2ED1A4E}" dt="2020-03-24T14:03:23.295" v="1659" actId="1076"/>
          <ac:spMkLst>
            <pc:docMk/>
            <pc:sldMk cId="1561879338" sldId="2076136650"/>
            <ac:spMk id="81" creationId="{7B9BBCC3-35E2-4586-8A00-048872DA3794}"/>
          </ac:spMkLst>
        </pc:spChg>
        <pc:spChg chg="add mod">
          <ac:chgData name="Renata Festa" userId="6f22df47-533b-4c2a-a3c1-7f9ad1d63e10" providerId="ADAL" clId="{7D997690-04A4-4675-83D7-2E1CC2ED1A4E}" dt="2020-03-24T14:03:57.412" v="1677" actId="1037"/>
          <ac:spMkLst>
            <pc:docMk/>
            <pc:sldMk cId="1561879338" sldId="2076136650"/>
            <ac:spMk id="82" creationId="{34EAAEEF-F189-400B-BD62-2F6B0E952EFA}"/>
          </ac:spMkLst>
        </pc:spChg>
        <pc:spChg chg="add mod">
          <ac:chgData name="Renata Festa" userId="6f22df47-533b-4c2a-a3c1-7f9ad1d63e10" providerId="ADAL" clId="{7D997690-04A4-4675-83D7-2E1CC2ED1A4E}" dt="2020-03-24T14:03:50.707" v="1675" actId="1037"/>
          <ac:spMkLst>
            <pc:docMk/>
            <pc:sldMk cId="1561879338" sldId="2076136650"/>
            <ac:spMk id="83" creationId="{B6165ED1-C1D4-44E3-A905-5993EDD6C5E0}"/>
          </ac:spMkLst>
        </pc:spChg>
        <pc:spChg chg="add mod">
          <ac:chgData name="Renata Festa" userId="6f22df47-533b-4c2a-a3c1-7f9ad1d63e10" providerId="ADAL" clId="{7D997690-04A4-4675-83D7-2E1CC2ED1A4E}" dt="2020-03-24T14:03:23.295" v="1659" actId="1076"/>
          <ac:spMkLst>
            <pc:docMk/>
            <pc:sldMk cId="1561879338" sldId="2076136650"/>
            <ac:spMk id="84" creationId="{B2AC7D1C-BA84-42F7-A231-621BC39940C7}"/>
          </ac:spMkLst>
        </pc:spChg>
        <pc:spChg chg="add mod">
          <ac:chgData name="Renata Festa" userId="6f22df47-533b-4c2a-a3c1-7f9ad1d63e10" providerId="ADAL" clId="{7D997690-04A4-4675-83D7-2E1CC2ED1A4E}" dt="2020-03-24T14:03:57.412" v="1677" actId="1037"/>
          <ac:spMkLst>
            <pc:docMk/>
            <pc:sldMk cId="1561879338" sldId="2076136650"/>
            <ac:spMk id="85" creationId="{6E464EA9-76D3-49BF-BB57-CC13C416E9FC}"/>
          </ac:spMkLst>
        </pc:spChg>
        <pc:spChg chg="add mod">
          <ac:chgData name="Renata Festa" userId="6f22df47-533b-4c2a-a3c1-7f9ad1d63e10" providerId="ADAL" clId="{7D997690-04A4-4675-83D7-2E1CC2ED1A4E}" dt="2020-03-24T14:03:50.707" v="1675" actId="1037"/>
          <ac:spMkLst>
            <pc:docMk/>
            <pc:sldMk cId="1561879338" sldId="2076136650"/>
            <ac:spMk id="86" creationId="{A5782B3D-0577-491C-A1B2-2A15B7ABBF9A}"/>
          </ac:spMkLst>
        </pc:spChg>
        <pc:spChg chg="add mod">
          <ac:chgData name="Renata Festa" userId="6f22df47-533b-4c2a-a3c1-7f9ad1d63e10" providerId="ADAL" clId="{7D997690-04A4-4675-83D7-2E1CC2ED1A4E}" dt="2020-03-24T14:04:02.858" v="1678" actId="1076"/>
          <ac:spMkLst>
            <pc:docMk/>
            <pc:sldMk cId="1561879338" sldId="2076136650"/>
            <ac:spMk id="122" creationId="{ACDBF215-2101-472D-B04B-A62C0F4CABA8}"/>
          </ac:spMkLst>
        </pc:spChg>
        <pc:spChg chg="add mod">
          <ac:chgData name="Renata Festa" userId="6f22df47-533b-4c2a-a3c1-7f9ad1d63e10" providerId="ADAL" clId="{7D997690-04A4-4675-83D7-2E1CC2ED1A4E}" dt="2020-03-24T14:03:50.707" v="1675" actId="1037"/>
          <ac:spMkLst>
            <pc:docMk/>
            <pc:sldMk cId="1561879338" sldId="2076136650"/>
            <ac:spMk id="134" creationId="{B66733A1-FDEF-4312-81B0-77DCF42050F3}"/>
          </ac:spMkLst>
        </pc:spChg>
        <pc:spChg chg="add mod">
          <ac:chgData name="Renata Festa" userId="6f22df47-533b-4c2a-a3c1-7f9ad1d63e10" providerId="ADAL" clId="{7D997690-04A4-4675-83D7-2E1CC2ED1A4E}" dt="2020-03-24T14:03:57.412" v="1677" actId="1037"/>
          <ac:spMkLst>
            <pc:docMk/>
            <pc:sldMk cId="1561879338" sldId="2076136650"/>
            <ac:spMk id="141" creationId="{2857A800-F8D2-4BAD-875D-7A136668CF39}"/>
          </ac:spMkLst>
        </pc:spChg>
        <pc:spChg chg="add mod">
          <ac:chgData name="Renata Festa" userId="6f22df47-533b-4c2a-a3c1-7f9ad1d63e10" providerId="ADAL" clId="{7D997690-04A4-4675-83D7-2E1CC2ED1A4E}" dt="2020-03-24T14:03:50.707" v="1675" actId="1037"/>
          <ac:spMkLst>
            <pc:docMk/>
            <pc:sldMk cId="1561879338" sldId="2076136650"/>
            <ac:spMk id="143" creationId="{30C9A96D-40B6-4769-BD26-1A5624D0C928}"/>
          </ac:spMkLst>
        </pc:spChg>
        <pc:grpChg chg="add del">
          <ac:chgData name="Renata Festa" userId="6f22df47-533b-4c2a-a3c1-7f9ad1d63e10" providerId="ADAL" clId="{7D997690-04A4-4675-83D7-2E1CC2ED1A4E}" dt="2020-03-24T14:03:11.922" v="1657"/>
          <ac:grpSpMkLst>
            <pc:docMk/>
            <pc:sldMk cId="1561879338" sldId="2076136650"/>
            <ac:grpSpMk id="11" creationId="{522F7A4A-C0DF-4201-AD14-2DBE05740C55}"/>
          </ac:grpSpMkLst>
        </pc:grpChg>
        <pc:grpChg chg="add del">
          <ac:chgData name="Renata Festa" userId="6f22df47-533b-4c2a-a3c1-7f9ad1d63e10" providerId="ADAL" clId="{7D997690-04A4-4675-83D7-2E1CC2ED1A4E}" dt="2020-03-24T14:03:11.922" v="1657"/>
          <ac:grpSpMkLst>
            <pc:docMk/>
            <pc:sldMk cId="1561879338" sldId="2076136650"/>
            <ac:grpSpMk id="15" creationId="{C6CA1C05-358A-438F-BD19-BF05322A7A86}"/>
          </ac:grpSpMkLst>
        </pc:grpChg>
        <pc:grpChg chg="add del">
          <ac:chgData name="Renata Festa" userId="6f22df47-533b-4c2a-a3c1-7f9ad1d63e10" providerId="ADAL" clId="{7D997690-04A4-4675-83D7-2E1CC2ED1A4E}" dt="2020-03-24T14:03:11.922" v="1657"/>
          <ac:grpSpMkLst>
            <pc:docMk/>
            <pc:sldMk cId="1561879338" sldId="2076136650"/>
            <ac:grpSpMk id="39" creationId="{DF3A27E9-2B4E-48FA-A798-BBED8AF3236A}"/>
          </ac:grpSpMkLst>
        </pc:grpChg>
        <pc:grpChg chg="add del">
          <ac:chgData name="Renata Festa" userId="6f22df47-533b-4c2a-a3c1-7f9ad1d63e10" providerId="ADAL" clId="{7D997690-04A4-4675-83D7-2E1CC2ED1A4E}" dt="2020-03-24T14:03:11.922" v="1657"/>
          <ac:grpSpMkLst>
            <pc:docMk/>
            <pc:sldMk cId="1561879338" sldId="2076136650"/>
            <ac:grpSpMk id="47" creationId="{26BB769F-1FE9-4CFE-ABB5-CD649A45A588}"/>
          </ac:grpSpMkLst>
        </pc:grpChg>
        <pc:grpChg chg="add del">
          <ac:chgData name="Renata Festa" userId="6f22df47-533b-4c2a-a3c1-7f9ad1d63e10" providerId="ADAL" clId="{7D997690-04A4-4675-83D7-2E1CC2ED1A4E}" dt="2020-03-24T14:03:11.922" v="1657"/>
          <ac:grpSpMkLst>
            <pc:docMk/>
            <pc:sldMk cId="1561879338" sldId="2076136650"/>
            <ac:grpSpMk id="59" creationId="{A981A1B6-5080-4ED2-B3ED-EE22C00BE057}"/>
          </ac:grpSpMkLst>
        </pc:grpChg>
        <pc:grpChg chg="add del">
          <ac:chgData name="Renata Festa" userId="6f22df47-533b-4c2a-a3c1-7f9ad1d63e10" providerId="ADAL" clId="{7D997690-04A4-4675-83D7-2E1CC2ED1A4E}" dt="2020-03-24T14:03:11.922" v="1657"/>
          <ac:grpSpMkLst>
            <pc:docMk/>
            <pc:sldMk cId="1561879338" sldId="2076136650"/>
            <ac:grpSpMk id="68" creationId="{7EDDB2AF-6B31-4454-B0BE-3E8805ABC750}"/>
          </ac:grpSpMkLst>
        </pc:grpChg>
        <pc:grpChg chg="add mod">
          <ac:chgData name="Renata Festa" userId="6f22df47-533b-4c2a-a3c1-7f9ad1d63e10" providerId="ADAL" clId="{7D997690-04A4-4675-83D7-2E1CC2ED1A4E}" dt="2020-03-24T14:03:23.295" v="1659" actId="1076"/>
          <ac:grpSpMkLst>
            <pc:docMk/>
            <pc:sldMk cId="1561879338" sldId="2076136650"/>
            <ac:grpSpMk id="87" creationId="{D457F020-40A5-4972-8FA4-D3C72C86C7F3}"/>
          </ac:grpSpMkLst>
        </pc:grpChg>
        <pc:grpChg chg="add mod">
          <ac:chgData name="Renata Festa" userId="6f22df47-533b-4c2a-a3c1-7f9ad1d63e10" providerId="ADAL" clId="{7D997690-04A4-4675-83D7-2E1CC2ED1A4E}" dt="2020-03-24T14:03:57.412" v="1677" actId="1037"/>
          <ac:grpSpMkLst>
            <pc:docMk/>
            <pc:sldMk cId="1561879338" sldId="2076136650"/>
            <ac:grpSpMk id="91" creationId="{4C00EDDE-C56F-4CFD-BAC2-8823CFBCDC7A}"/>
          </ac:grpSpMkLst>
        </pc:grpChg>
        <pc:grpChg chg="add mod">
          <ac:chgData name="Renata Festa" userId="6f22df47-533b-4c2a-a3c1-7f9ad1d63e10" providerId="ADAL" clId="{7D997690-04A4-4675-83D7-2E1CC2ED1A4E}" dt="2020-03-24T14:03:50.707" v="1675" actId="1037"/>
          <ac:grpSpMkLst>
            <pc:docMk/>
            <pc:sldMk cId="1561879338" sldId="2076136650"/>
            <ac:grpSpMk id="115" creationId="{283F12B4-FBF0-4BD4-A3ED-D7917575CA6E}"/>
          </ac:grpSpMkLst>
        </pc:grpChg>
        <pc:grpChg chg="add mod">
          <ac:chgData name="Renata Festa" userId="6f22df47-533b-4c2a-a3c1-7f9ad1d63e10" providerId="ADAL" clId="{7D997690-04A4-4675-83D7-2E1CC2ED1A4E}" dt="2020-03-24T14:03:50.707" v="1675" actId="1037"/>
          <ac:grpSpMkLst>
            <pc:docMk/>
            <pc:sldMk cId="1561879338" sldId="2076136650"/>
            <ac:grpSpMk id="123" creationId="{DA608B19-6265-4122-AD2A-AD6895FF6905}"/>
          </ac:grpSpMkLst>
        </pc:grpChg>
        <pc:grpChg chg="mod">
          <ac:chgData name="Renata Festa" userId="6f22df47-533b-4c2a-a3c1-7f9ad1d63e10" providerId="ADAL" clId="{7D997690-04A4-4675-83D7-2E1CC2ED1A4E}" dt="2020-03-24T14:03:50.707" v="1675" actId="1037"/>
          <ac:grpSpMkLst>
            <pc:docMk/>
            <pc:sldMk cId="1561879338" sldId="2076136650"/>
            <ac:grpSpMk id="125" creationId="{CD7DE1BA-F7A9-424D-9CF1-93AFF7CE99FD}"/>
          </ac:grpSpMkLst>
        </pc:grpChg>
        <pc:grpChg chg="add mod">
          <ac:chgData name="Renata Festa" userId="6f22df47-533b-4c2a-a3c1-7f9ad1d63e10" providerId="ADAL" clId="{7D997690-04A4-4675-83D7-2E1CC2ED1A4E}" dt="2020-03-24T14:03:57.412" v="1677" actId="1037"/>
          <ac:grpSpMkLst>
            <pc:docMk/>
            <pc:sldMk cId="1561879338" sldId="2076136650"/>
            <ac:grpSpMk id="135" creationId="{300587C1-56F7-4E61-91AE-5480031C2395}"/>
          </ac:grpSpMkLst>
        </pc:grpChg>
        <pc:grpChg chg="mod">
          <ac:chgData name="Renata Festa" userId="6f22df47-533b-4c2a-a3c1-7f9ad1d63e10" providerId="ADAL" clId="{7D997690-04A4-4675-83D7-2E1CC2ED1A4E}" dt="2020-03-24T14:03:57.412" v="1677" actId="1037"/>
          <ac:grpSpMkLst>
            <pc:docMk/>
            <pc:sldMk cId="1561879338" sldId="2076136650"/>
            <ac:grpSpMk id="137" creationId="{D23EF651-791C-4EE1-BC8F-A4D216A63563}"/>
          </ac:grpSpMkLst>
        </pc:grpChg>
        <pc:grpChg chg="add mod">
          <ac:chgData name="Renata Festa" userId="6f22df47-533b-4c2a-a3c1-7f9ad1d63e10" providerId="ADAL" clId="{7D997690-04A4-4675-83D7-2E1CC2ED1A4E}" dt="2020-03-24T14:03:50.707" v="1675" actId="1037"/>
          <ac:grpSpMkLst>
            <pc:docMk/>
            <pc:sldMk cId="1561879338" sldId="2076136650"/>
            <ac:grpSpMk id="144" creationId="{B210184B-9A3B-411F-AF59-351F4197EBC9}"/>
          </ac:grpSpMkLst>
        </pc:grpChg>
        <pc:grpChg chg="mod">
          <ac:chgData name="Renata Festa" userId="6f22df47-533b-4c2a-a3c1-7f9ad1d63e10" providerId="ADAL" clId="{7D997690-04A4-4675-83D7-2E1CC2ED1A4E}" dt="2020-03-24T14:03:50.707" v="1675" actId="1037"/>
          <ac:grpSpMkLst>
            <pc:docMk/>
            <pc:sldMk cId="1561879338" sldId="2076136650"/>
            <ac:grpSpMk id="146" creationId="{AB75F4D1-0E6E-46D1-9BC9-B5CB59429D56}"/>
          </ac:grpSpMkLst>
        </pc:grpChg>
        <pc:cxnChg chg="add del">
          <ac:chgData name="Renata Festa" userId="6f22df47-533b-4c2a-a3c1-7f9ad1d63e10" providerId="ADAL" clId="{7D997690-04A4-4675-83D7-2E1CC2ED1A4E}" dt="2020-03-24T14:03:11.922" v="1657"/>
          <ac:cxnSpMkLst>
            <pc:docMk/>
            <pc:sldMk cId="1561879338" sldId="2076136650"/>
            <ac:cxnSpMk id="66" creationId="{1F0E4900-76CF-4A01-8EC8-B5139799ACDD}"/>
          </ac:cxnSpMkLst>
        </pc:cxnChg>
        <pc:cxnChg chg="add del">
          <ac:chgData name="Renata Festa" userId="6f22df47-533b-4c2a-a3c1-7f9ad1d63e10" providerId="ADAL" clId="{7D997690-04A4-4675-83D7-2E1CC2ED1A4E}" dt="2020-03-24T14:03:11.922" v="1657"/>
          <ac:cxnSpMkLst>
            <pc:docMk/>
            <pc:sldMk cId="1561879338" sldId="2076136650"/>
            <ac:cxnSpMk id="79" creationId="{24D11FA6-9DB8-4A28-9FBF-90AC6C10955D}"/>
          </ac:cxnSpMkLst>
        </pc:cxnChg>
        <pc:cxnChg chg="add del">
          <ac:chgData name="Renata Festa" userId="6f22df47-533b-4c2a-a3c1-7f9ad1d63e10" providerId="ADAL" clId="{7D997690-04A4-4675-83D7-2E1CC2ED1A4E}" dt="2020-03-24T14:03:11.922" v="1657"/>
          <ac:cxnSpMkLst>
            <pc:docMk/>
            <pc:sldMk cId="1561879338" sldId="2076136650"/>
            <ac:cxnSpMk id="80" creationId="{E40E2B85-E54A-4133-9177-308611CD5C7B}"/>
          </ac:cxnSpMkLst>
        </pc:cxnChg>
        <pc:cxnChg chg="add mod">
          <ac:chgData name="Renata Festa" userId="6f22df47-533b-4c2a-a3c1-7f9ad1d63e10" providerId="ADAL" clId="{7D997690-04A4-4675-83D7-2E1CC2ED1A4E}" dt="2020-03-24T14:03:41.140" v="1671" actId="1037"/>
          <ac:cxnSpMkLst>
            <pc:docMk/>
            <pc:sldMk cId="1561879338" sldId="2076136650"/>
            <ac:cxnSpMk id="142" creationId="{C36C51C8-CC7C-49EF-811B-022D3B33BBA4}"/>
          </ac:cxnSpMkLst>
        </pc:cxnChg>
        <pc:cxnChg chg="add mod">
          <ac:chgData name="Renata Festa" userId="6f22df47-533b-4c2a-a3c1-7f9ad1d63e10" providerId="ADAL" clId="{7D997690-04A4-4675-83D7-2E1CC2ED1A4E}" dt="2020-03-24T14:03:50.707" v="1675" actId="1037"/>
          <ac:cxnSpMkLst>
            <pc:docMk/>
            <pc:sldMk cId="1561879338" sldId="2076136650"/>
            <ac:cxnSpMk id="155" creationId="{B1A7A6F9-B73E-4E45-B883-98ED00305FAF}"/>
          </ac:cxnSpMkLst>
        </pc:cxnChg>
        <pc:cxnChg chg="add mod">
          <ac:chgData name="Renata Festa" userId="6f22df47-533b-4c2a-a3c1-7f9ad1d63e10" providerId="ADAL" clId="{7D997690-04A4-4675-83D7-2E1CC2ED1A4E}" dt="2020-03-24T14:03:23.295" v="1659" actId="1076"/>
          <ac:cxnSpMkLst>
            <pc:docMk/>
            <pc:sldMk cId="1561879338" sldId="2076136650"/>
            <ac:cxnSpMk id="156" creationId="{E8F39CC5-7401-4DDE-AEE0-8EF1114EE8A5}"/>
          </ac:cxnSpMkLst>
        </pc:cxnChg>
      </pc:sldChg>
      <pc:sldChg chg="addSp delSp modSp add mod addCm modCm">
        <pc:chgData name="Renata Festa" userId="6f22df47-533b-4c2a-a3c1-7f9ad1d63e10" providerId="ADAL" clId="{7D997690-04A4-4675-83D7-2E1CC2ED1A4E}" dt="2020-03-24T14:06:09.961" v="1687"/>
        <pc:sldMkLst>
          <pc:docMk/>
          <pc:sldMk cId="2991361673" sldId="2076136651"/>
        </pc:sldMkLst>
        <pc:spChg chg="mod">
          <ac:chgData name="Renata Festa" userId="6f22df47-533b-4c2a-a3c1-7f9ad1d63e10" providerId="ADAL" clId="{7D997690-04A4-4675-83D7-2E1CC2ED1A4E}" dt="2020-03-24T14:04:31.450" v="1680"/>
          <ac:spMkLst>
            <pc:docMk/>
            <pc:sldMk cId="2991361673" sldId="2076136651"/>
            <ac:spMk id="2" creationId="{EB67312A-9819-43C6-8D84-D9136E6CFFCC}"/>
          </ac:spMkLst>
        </pc:spChg>
        <pc:spChg chg="mod">
          <ac:chgData name="Renata Festa" userId="6f22df47-533b-4c2a-a3c1-7f9ad1d63e10" providerId="ADAL" clId="{7D997690-04A4-4675-83D7-2E1CC2ED1A4E}" dt="2020-03-24T14:04:35.769" v="1681"/>
          <ac:spMkLst>
            <pc:docMk/>
            <pc:sldMk cId="2991361673" sldId="2076136651"/>
            <ac:spMk id="3" creationId="{F35E8CBB-5A7D-4DEF-BAF7-8DD5D042F9E0}"/>
          </ac:spMkLst>
        </pc:spChg>
        <pc:spChg chg="del">
          <ac:chgData name="Renata Festa" userId="6f22df47-533b-4c2a-a3c1-7f9ad1d63e10" providerId="ADAL" clId="{7D997690-04A4-4675-83D7-2E1CC2ED1A4E}" dt="2020-03-24T14:05:14.055" v="1684" actId="478"/>
          <ac:spMkLst>
            <pc:docMk/>
            <pc:sldMk cId="2991361673" sldId="2076136651"/>
            <ac:spMk id="4" creationId="{F3616A99-090F-45E1-9334-58D58B148205}"/>
          </ac:spMkLst>
        </pc:spChg>
        <pc:spChg chg="add mod">
          <ac:chgData name="Renata Festa" userId="6f22df47-533b-4c2a-a3c1-7f9ad1d63e10" providerId="ADAL" clId="{7D997690-04A4-4675-83D7-2E1CC2ED1A4E}" dt="2020-03-24T14:05:10.995" v="1683" actId="1076"/>
          <ac:spMkLst>
            <pc:docMk/>
            <pc:sldMk cId="2991361673" sldId="2076136651"/>
            <ac:spMk id="5" creationId="{5E5054A8-068C-4039-9AD0-83B203203CF3}"/>
          </ac:spMkLst>
        </pc:spChg>
        <pc:spChg chg="add mod">
          <ac:chgData name="Renata Festa" userId="6f22df47-533b-4c2a-a3c1-7f9ad1d63e10" providerId="ADAL" clId="{7D997690-04A4-4675-83D7-2E1CC2ED1A4E}" dt="2020-03-24T14:05:10.995" v="1683" actId="1076"/>
          <ac:spMkLst>
            <pc:docMk/>
            <pc:sldMk cId="2991361673" sldId="2076136651"/>
            <ac:spMk id="6" creationId="{9354CD68-1845-414D-9177-CF6F27DEE6C8}"/>
          </ac:spMkLst>
        </pc:spChg>
        <pc:spChg chg="add mod">
          <ac:chgData name="Renata Festa" userId="6f22df47-533b-4c2a-a3c1-7f9ad1d63e10" providerId="ADAL" clId="{7D997690-04A4-4675-83D7-2E1CC2ED1A4E}" dt="2020-03-24T14:05:42.132" v="1685" actId="33524"/>
          <ac:spMkLst>
            <pc:docMk/>
            <pc:sldMk cId="2991361673" sldId="2076136651"/>
            <ac:spMk id="7" creationId="{EB1C2D44-8D47-49D0-A313-EE015A33F673}"/>
          </ac:spMkLst>
        </pc:spChg>
        <pc:spChg chg="add mod">
          <ac:chgData name="Renata Festa" userId="6f22df47-533b-4c2a-a3c1-7f9ad1d63e10" providerId="ADAL" clId="{7D997690-04A4-4675-83D7-2E1CC2ED1A4E}" dt="2020-03-24T14:05:10.995" v="1683" actId="1076"/>
          <ac:spMkLst>
            <pc:docMk/>
            <pc:sldMk cId="2991361673" sldId="2076136651"/>
            <ac:spMk id="8" creationId="{F5D37C52-D790-4006-9F4E-701747614A1F}"/>
          </ac:spMkLst>
        </pc:spChg>
        <pc:spChg chg="add mod">
          <ac:chgData name="Renata Festa" userId="6f22df47-533b-4c2a-a3c1-7f9ad1d63e10" providerId="ADAL" clId="{7D997690-04A4-4675-83D7-2E1CC2ED1A4E}" dt="2020-03-24T14:05:10.995" v="1683" actId="1076"/>
          <ac:spMkLst>
            <pc:docMk/>
            <pc:sldMk cId="2991361673" sldId="2076136651"/>
            <ac:spMk id="9" creationId="{737B506D-E62B-44EA-A77C-B6A7A1075A01}"/>
          </ac:spMkLst>
        </pc:spChg>
        <pc:spChg chg="add mod">
          <ac:chgData name="Renata Festa" userId="6f22df47-533b-4c2a-a3c1-7f9ad1d63e10" providerId="ADAL" clId="{7D997690-04A4-4675-83D7-2E1CC2ED1A4E}" dt="2020-03-24T14:05:10.995" v="1683" actId="1076"/>
          <ac:spMkLst>
            <pc:docMk/>
            <pc:sldMk cId="2991361673" sldId="2076136651"/>
            <ac:spMk id="10" creationId="{ECF33CC8-CA5C-409F-8DCB-4EDBC558CD57}"/>
          </ac:spMkLst>
        </pc:spChg>
        <pc:spChg chg="add mod">
          <ac:chgData name="Renata Festa" userId="6f22df47-533b-4c2a-a3c1-7f9ad1d63e10" providerId="ADAL" clId="{7D997690-04A4-4675-83D7-2E1CC2ED1A4E}" dt="2020-03-24T14:05:10.995" v="1683" actId="1076"/>
          <ac:spMkLst>
            <pc:docMk/>
            <pc:sldMk cId="2991361673" sldId="2076136651"/>
            <ac:spMk id="11" creationId="{EF7E51C9-97A0-4CB6-9B96-851447BE2000}"/>
          </ac:spMkLst>
        </pc:spChg>
        <pc:spChg chg="add mod">
          <ac:chgData name="Renata Festa" userId="6f22df47-533b-4c2a-a3c1-7f9ad1d63e10" providerId="ADAL" clId="{7D997690-04A4-4675-83D7-2E1CC2ED1A4E}" dt="2020-03-24T14:05:10.995" v="1683" actId="1076"/>
          <ac:spMkLst>
            <pc:docMk/>
            <pc:sldMk cId="2991361673" sldId="2076136651"/>
            <ac:spMk id="12" creationId="{CE3117BB-2D4A-4742-AFB1-E57C2D4357B4}"/>
          </ac:spMkLst>
        </pc:spChg>
        <pc:spChg chg="add mod">
          <ac:chgData name="Renata Festa" userId="6f22df47-533b-4c2a-a3c1-7f9ad1d63e10" providerId="ADAL" clId="{7D997690-04A4-4675-83D7-2E1CC2ED1A4E}" dt="2020-03-24T14:05:10.995" v="1683" actId="1076"/>
          <ac:spMkLst>
            <pc:docMk/>
            <pc:sldMk cId="2991361673" sldId="2076136651"/>
            <ac:spMk id="13" creationId="{BA28DA39-E18C-484E-83ED-01A92ED4457E}"/>
          </ac:spMkLst>
        </pc:spChg>
        <pc:spChg chg="add mod">
          <ac:chgData name="Renata Festa" userId="6f22df47-533b-4c2a-a3c1-7f9ad1d63e10" providerId="ADAL" clId="{7D997690-04A4-4675-83D7-2E1CC2ED1A4E}" dt="2020-03-24T14:05:10.995" v="1683" actId="1076"/>
          <ac:spMkLst>
            <pc:docMk/>
            <pc:sldMk cId="2991361673" sldId="2076136651"/>
            <ac:spMk id="14" creationId="{B609B650-4DF8-4A46-94AC-7AB92DD0DD0A}"/>
          </ac:spMkLst>
        </pc:spChg>
        <pc:spChg chg="add mod">
          <ac:chgData name="Renata Festa" userId="6f22df47-533b-4c2a-a3c1-7f9ad1d63e10" providerId="ADAL" clId="{7D997690-04A4-4675-83D7-2E1CC2ED1A4E}" dt="2020-03-24T14:05:10.995" v="1683" actId="1076"/>
          <ac:spMkLst>
            <pc:docMk/>
            <pc:sldMk cId="2991361673" sldId="2076136651"/>
            <ac:spMk id="15" creationId="{3C464D10-9567-4B14-8189-0DE2B7DAF07F}"/>
          </ac:spMkLst>
        </pc:spChg>
        <pc:spChg chg="add mod">
          <ac:chgData name="Renata Festa" userId="6f22df47-533b-4c2a-a3c1-7f9ad1d63e10" providerId="ADAL" clId="{7D997690-04A4-4675-83D7-2E1CC2ED1A4E}" dt="2020-03-24T14:05:10.995" v="1683" actId="1076"/>
          <ac:spMkLst>
            <pc:docMk/>
            <pc:sldMk cId="2991361673" sldId="2076136651"/>
            <ac:spMk id="16" creationId="{D98DF606-3F54-495A-A4A7-0BB443098D6F}"/>
          </ac:spMkLst>
        </pc:spChg>
        <pc:grpChg chg="add mod">
          <ac:chgData name="Renata Festa" userId="6f22df47-533b-4c2a-a3c1-7f9ad1d63e10" providerId="ADAL" clId="{7D997690-04A4-4675-83D7-2E1CC2ED1A4E}" dt="2020-03-24T14:05:10.995" v="1683" actId="1076"/>
          <ac:grpSpMkLst>
            <pc:docMk/>
            <pc:sldMk cId="2991361673" sldId="2076136651"/>
            <ac:grpSpMk id="17" creationId="{987B2E9A-BBD2-453E-A030-7EF4917AC83A}"/>
          </ac:grpSpMkLst>
        </pc:grpChg>
        <pc:grpChg chg="add mod">
          <ac:chgData name="Renata Festa" userId="6f22df47-533b-4c2a-a3c1-7f9ad1d63e10" providerId="ADAL" clId="{7D997690-04A4-4675-83D7-2E1CC2ED1A4E}" dt="2020-03-24T14:05:10.995" v="1683" actId="1076"/>
          <ac:grpSpMkLst>
            <pc:docMk/>
            <pc:sldMk cId="2991361673" sldId="2076136651"/>
            <ac:grpSpMk id="20" creationId="{F61796CB-F8EC-4E8C-A600-74A83002B88C}"/>
          </ac:grpSpMkLst>
        </pc:grpChg>
      </pc:sldChg>
      <pc:sldChg chg="addSp delSp modSp add mod modAnim">
        <pc:chgData name="Renata Festa" userId="6f22df47-533b-4c2a-a3c1-7f9ad1d63e10" providerId="ADAL" clId="{7D997690-04A4-4675-83D7-2E1CC2ED1A4E}" dt="2020-03-24T14:07:59.099" v="1726" actId="478"/>
        <pc:sldMkLst>
          <pc:docMk/>
          <pc:sldMk cId="2575335592" sldId="2076136652"/>
        </pc:sldMkLst>
        <pc:spChg chg="mod">
          <ac:chgData name="Renata Festa" userId="6f22df47-533b-4c2a-a3c1-7f9ad1d63e10" providerId="ADAL" clId="{7D997690-04A4-4675-83D7-2E1CC2ED1A4E}" dt="2020-03-24T14:06:32.676" v="1697"/>
          <ac:spMkLst>
            <pc:docMk/>
            <pc:sldMk cId="2575335592" sldId="2076136652"/>
            <ac:spMk id="2" creationId="{EB67312A-9819-43C6-8D84-D9136E6CFFCC}"/>
          </ac:spMkLst>
        </pc:spChg>
        <pc:spChg chg="del">
          <ac:chgData name="Renata Festa" userId="6f22df47-533b-4c2a-a3c1-7f9ad1d63e10" providerId="ADAL" clId="{7D997690-04A4-4675-83D7-2E1CC2ED1A4E}" dt="2020-03-24T14:07:59.099" v="1726" actId="478"/>
          <ac:spMkLst>
            <pc:docMk/>
            <pc:sldMk cId="2575335592" sldId="2076136652"/>
            <ac:spMk id="3" creationId="{F35E8CBB-5A7D-4DEF-BAF7-8DD5D042F9E0}"/>
          </ac:spMkLst>
        </pc:spChg>
        <pc:spChg chg="del">
          <ac:chgData name="Renata Festa" userId="6f22df47-533b-4c2a-a3c1-7f9ad1d63e10" providerId="ADAL" clId="{7D997690-04A4-4675-83D7-2E1CC2ED1A4E}" dt="2020-03-24T14:07:57.798" v="1725" actId="478"/>
          <ac:spMkLst>
            <pc:docMk/>
            <pc:sldMk cId="2575335592" sldId="2076136652"/>
            <ac:spMk id="4" creationId="{F3616A99-090F-45E1-9334-58D58B148205}"/>
          </ac:spMkLst>
        </pc:spChg>
        <pc:grpChg chg="add mod">
          <ac:chgData name="Renata Festa" userId="6f22df47-533b-4c2a-a3c1-7f9ad1d63e10" providerId="ADAL" clId="{7D997690-04A4-4675-83D7-2E1CC2ED1A4E}" dt="2020-03-24T14:07:02.051" v="1711" actId="1035"/>
          <ac:grpSpMkLst>
            <pc:docMk/>
            <pc:sldMk cId="2575335592" sldId="2076136652"/>
            <ac:grpSpMk id="5" creationId="{8CA8FB75-65B7-4971-A08C-9BA868E0CBF3}"/>
          </ac:grpSpMkLst>
        </pc:grpChg>
        <pc:graphicFrameChg chg="add mod">
          <ac:chgData name="Renata Festa" userId="6f22df47-533b-4c2a-a3c1-7f9ad1d63e10" providerId="ADAL" clId="{7D997690-04A4-4675-83D7-2E1CC2ED1A4E}" dt="2020-03-24T14:07:53.725" v="1724" actId="14100"/>
          <ac:graphicFrameMkLst>
            <pc:docMk/>
            <pc:sldMk cId="2575335592" sldId="2076136652"/>
            <ac:graphicFrameMk id="87" creationId="{9792F5B8-D284-4E2F-8E89-9BB7C415AF50}"/>
          </ac:graphicFrameMkLst>
        </pc:graphicFrameChg>
      </pc:sldChg>
      <pc:sldChg chg="addSp delSp modSp add mod modShow">
        <pc:chgData name="Renata Festa" userId="6f22df47-533b-4c2a-a3c1-7f9ad1d63e10" providerId="ADAL" clId="{7D997690-04A4-4675-83D7-2E1CC2ED1A4E}" dt="2020-03-24T14:09:16.319" v="1752" actId="729"/>
        <pc:sldMkLst>
          <pc:docMk/>
          <pc:sldMk cId="3603536025" sldId="2076136653"/>
        </pc:sldMkLst>
        <pc:spChg chg="mod">
          <ac:chgData name="Renata Festa" userId="6f22df47-533b-4c2a-a3c1-7f9ad1d63e10" providerId="ADAL" clId="{7D997690-04A4-4675-83D7-2E1CC2ED1A4E}" dt="2020-03-24T14:08:14.806" v="1727"/>
          <ac:spMkLst>
            <pc:docMk/>
            <pc:sldMk cId="3603536025" sldId="2076136653"/>
            <ac:spMk id="2" creationId="{EB67312A-9819-43C6-8D84-D9136E6CFFCC}"/>
          </ac:spMkLst>
        </pc:spChg>
        <pc:spChg chg="del">
          <ac:chgData name="Renata Festa" userId="6f22df47-533b-4c2a-a3c1-7f9ad1d63e10" providerId="ADAL" clId="{7D997690-04A4-4675-83D7-2E1CC2ED1A4E}" dt="2020-03-24T14:08:36.098" v="1737" actId="478"/>
          <ac:spMkLst>
            <pc:docMk/>
            <pc:sldMk cId="3603536025" sldId="2076136653"/>
            <ac:spMk id="3" creationId="{F35E8CBB-5A7D-4DEF-BAF7-8DD5D042F9E0}"/>
          </ac:spMkLst>
        </pc:spChg>
        <pc:spChg chg="del">
          <ac:chgData name="Renata Festa" userId="6f22df47-533b-4c2a-a3c1-7f9ad1d63e10" providerId="ADAL" clId="{7D997690-04A4-4675-83D7-2E1CC2ED1A4E}" dt="2020-03-24T14:08:41.472" v="1738" actId="478"/>
          <ac:spMkLst>
            <pc:docMk/>
            <pc:sldMk cId="3603536025" sldId="2076136653"/>
            <ac:spMk id="4" creationId="{F3616A99-090F-45E1-9334-58D58B148205}"/>
          </ac:spMkLst>
        </pc:spChg>
        <pc:spChg chg="add mod">
          <ac:chgData name="Renata Festa" userId="6f22df47-533b-4c2a-a3c1-7f9ad1d63e10" providerId="ADAL" clId="{7D997690-04A4-4675-83D7-2E1CC2ED1A4E}" dt="2020-03-24T14:08:58.011" v="1750" actId="14100"/>
          <ac:spMkLst>
            <pc:docMk/>
            <pc:sldMk cId="3603536025" sldId="2076136653"/>
            <ac:spMk id="5" creationId="{EB804A8F-CAFE-4B2B-B34F-27C501ACD35A}"/>
          </ac:spMkLst>
        </pc:spChg>
        <pc:spChg chg="add mod">
          <ac:chgData name="Renata Festa" userId="6f22df47-533b-4c2a-a3c1-7f9ad1d63e10" providerId="ADAL" clId="{7D997690-04A4-4675-83D7-2E1CC2ED1A4E}" dt="2020-03-24T14:08:55.475" v="1749" actId="14100"/>
          <ac:spMkLst>
            <pc:docMk/>
            <pc:sldMk cId="3603536025" sldId="2076136653"/>
            <ac:spMk id="6" creationId="{AEB97432-1155-4267-9675-64EB1E428714}"/>
          </ac:spMkLst>
        </pc:spChg>
        <pc:spChg chg="add mod">
          <ac:chgData name="Renata Festa" userId="6f22df47-533b-4c2a-a3c1-7f9ad1d63e10" providerId="ADAL" clId="{7D997690-04A4-4675-83D7-2E1CC2ED1A4E}" dt="2020-03-24T14:09:00.203" v="1751" actId="14100"/>
          <ac:spMkLst>
            <pc:docMk/>
            <pc:sldMk cId="3603536025" sldId="2076136653"/>
            <ac:spMk id="7" creationId="{E8E90D33-0450-43EF-9771-6EB04916852A}"/>
          </ac:spMkLst>
        </pc:spChg>
        <pc:grpChg chg="add mod">
          <ac:chgData name="Renata Festa" userId="6f22df47-533b-4c2a-a3c1-7f9ad1d63e10" providerId="ADAL" clId="{7D997690-04A4-4675-83D7-2E1CC2ED1A4E}" dt="2020-03-24T14:08:50.905" v="1748" actId="1038"/>
          <ac:grpSpMkLst>
            <pc:docMk/>
            <pc:sldMk cId="3603536025" sldId="2076136653"/>
            <ac:grpSpMk id="8" creationId="{C095A3E0-15E5-46E5-9EBC-CCD30D28737C}"/>
          </ac:grpSpMkLst>
        </pc:grpChg>
        <pc:grpChg chg="mod">
          <ac:chgData name="Renata Festa" userId="6f22df47-533b-4c2a-a3c1-7f9ad1d63e10" providerId="ADAL" clId="{7D997690-04A4-4675-83D7-2E1CC2ED1A4E}" dt="2020-03-24T14:08:50.905" v="1748" actId="1038"/>
          <ac:grpSpMkLst>
            <pc:docMk/>
            <pc:sldMk cId="3603536025" sldId="2076136653"/>
            <ac:grpSpMk id="9" creationId="{CD5E3E01-1C87-4771-816F-122099EBB8A2}"/>
          </ac:grpSpMkLst>
        </pc:grpChg>
        <pc:grpChg chg="add mod">
          <ac:chgData name="Renata Festa" userId="6f22df47-533b-4c2a-a3c1-7f9ad1d63e10" providerId="ADAL" clId="{7D997690-04A4-4675-83D7-2E1CC2ED1A4E}" dt="2020-03-24T14:08:50.905" v="1748" actId="1038"/>
          <ac:grpSpMkLst>
            <pc:docMk/>
            <pc:sldMk cId="3603536025" sldId="2076136653"/>
            <ac:grpSpMk id="13" creationId="{7FCF5734-7361-47B4-9CED-8705B2DB03A8}"/>
          </ac:grpSpMkLst>
        </pc:grpChg>
        <pc:grpChg chg="mod">
          <ac:chgData name="Renata Festa" userId="6f22df47-533b-4c2a-a3c1-7f9ad1d63e10" providerId="ADAL" clId="{7D997690-04A4-4675-83D7-2E1CC2ED1A4E}" dt="2020-03-24T14:08:50.905" v="1748" actId="1038"/>
          <ac:grpSpMkLst>
            <pc:docMk/>
            <pc:sldMk cId="3603536025" sldId="2076136653"/>
            <ac:grpSpMk id="14" creationId="{06F5FA2E-E651-4B15-BC06-C24CDF8F1BA5}"/>
          </ac:grpSpMkLst>
        </pc:grpChg>
        <pc:grpChg chg="mod">
          <ac:chgData name="Renata Festa" userId="6f22df47-533b-4c2a-a3c1-7f9ad1d63e10" providerId="ADAL" clId="{7D997690-04A4-4675-83D7-2E1CC2ED1A4E}" dt="2020-03-24T14:08:50.905" v="1748" actId="1038"/>
          <ac:grpSpMkLst>
            <pc:docMk/>
            <pc:sldMk cId="3603536025" sldId="2076136653"/>
            <ac:grpSpMk id="21" creationId="{805CD25F-9E88-4D4F-8A12-C9313E121B86}"/>
          </ac:grpSpMkLst>
        </pc:grpChg>
        <pc:grpChg chg="mod">
          <ac:chgData name="Renata Festa" userId="6f22df47-533b-4c2a-a3c1-7f9ad1d63e10" providerId="ADAL" clId="{7D997690-04A4-4675-83D7-2E1CC2ED1A4E}" dt="2020-03-24T14:08:50.905" v="1748" actId="1038"/>
          <ac:grpSpMkLst>
            <pc:docMk/>
            <pc:sldMk cId="3603536025" sldId="2076136653"/>
            <ac:grpSpMk id="22" creationId="{782D93C1-42E9-4D25-B800-1FE52B4F1409}"/>
          </ac:grpSpMkLst>
        </pc:grpChg>
        <pc:grpChg chg="add mod">
          <ac:chgData name="Renata Festa" userId="6f22df47-533b-4c2a-a3c1-7f9ad1d63e10" providerId="ADAL" clId="{7D997690-04A4-4675-83D7-2E1CC2ED1A4E}" dt="2020-03-24T14:08:50.905" v="1748" actId="1038"/>
          <ac:grpSpMkLst>
            <pc:docMk/>
            <pc:sldMk cId="3603536025" sldId="2076136653"/>
            <ac:grpSpMk id="29" creationId="{CCB3FD96-1F91-4416-8465-321B28A1000F}"/>
          </ac:grpSpMkLst>
        </pc:grpChg>
        <pc:graphicFrameChg chg="add mod">
          <ac:chgData name="Renata Festa" userId="6f22df47-533b-4c2a-a3c1-7f9ad1d63e10" providerId="ADAL" clId="{7D997690-04A4-4675-83D7-2E1CC2ED1A4E}" dt="2020-03-24T14:08:34.509" v="1736" actId="1038"/>
          <ac:graphicFrameMkLst>
            <pc:docMk/>
            <pc:sldMk cId="3603536025" sldId="2076136653"/>
            <ac:graphicFrameMk id="32" creationId="{097FFDBD-561F-44BA-92DC-70CD33F4E8E6}"/>
          </ac:graphicFrameMkLst>
        </pc:graphicFrameChg>
      </pc:sldChg>
      <pc:sldChg chg="addSp delSp modSp add mod">
        <pc:chgData name="Renata Festa" userId="6f22df47-533b-4c2a-a3c1-7f9ad1d63e10" providerId="ADAL" clId="{7D997690-04A4-4675-83D7-2E1CC2ED1A4E}" dt="2020-03-24T14:22:49.134" v="1779" actId="478"/>
        <pc:sldMkLst>
          <pc:docMk/>
          <pc:sldMk cId="3992590962" sldId="2076136654"/>
        </pc:sldMkLst>
        <pc:spChg chg="mod">
          <ac:chgData name="Renata Festa" userId="6f22df47-533b-4c2a-a3c1-7f9ad1d63e10" providerId="ADAL" clId="{7D997690-04A4-4675-83D7-2E1CC2ED1A4E}" dt="2020-03-24T14:09:31.720" v="1754" actId="404"/>
          <ac:spMkLst>
            <pc:docMk/>
            <pc:sldMk cId="3992590962" sldId="2076136654"/>
            <ac:spMk id="2" creationId="{EB67312A-9819-43C6-8D84-D9136E6CFFCC}"/>
          </ac:spMkLst>
        </pc:spChg>
        <pc:spChg chg="del">
          <ac:chgData name="Renata Festa" userId="6f22df47-533b-4c2a-a3c1-7f9ad1d63e10" providerId="ADAL" clId="{7D997690-04A4-4675-83D7-2E1CC2ED1A4E}" dt="2020-03-24T14:09:39.737" v="1755" actId="478"/>
          <ac:spMkLst>
            <pc:docMk/>
            <pc:sldMk cId="3992590962" sldId="2076136654"/>
            <ac:spMk id="3" creationId="{F35E8CBB-5A7D-4DEF-BAF7-8DD5D042F9E0}"/>
          </ac:spMkLst>
        </pc:spChg>
        <pc:spChg chg="del mod">
          <ac:chgData name="Renata Festa" userId="6f22df47-533b-4c2a-a3c1-7f9ad1d63e10" providerId="ADAL" clId="{7D997690-04A4-4675-83D7-2E1CC2ED1A4E}" dt="2020-03-24T14:21:47.428" v="1768" actId="12084"/>
          <ac:spMkLst>
            <pc:docMk/>
            <pc:sldMk cId="3992590962" sldId="2076136654"/>
            <ac:spMk id="4" creationId="{F3616A99-090F-45E1-9334-58D58B148205}"/>
          </ac:spMkLst>
        </pc:spChg>
        <pc:spChg chg="add del mod">
          <ac:chgData name="Renata Festa" userId="6f22df47-533b-4c2a-a3c1-7f9ad1d63e10" providerId="ADAL" clId="{7D997690-04A4-4675-83D7-2E1CC2ED1A4E}" dt="2020-03-24T14:22:49.134" v="1779" actId="478"/>
          <ac:spMkLst>
            <pc:docMk/>
            <pc:sldMk cId="3992590962" sldId="2076136654"/>
            <ac:spMk id="6" creationId="{8C3DE97E-191F-4610-A22D-EB12E421AFB9}"/>
          </ac:spMkLst>
        </pc:spChg>
        <pc:graphicFrameChg chg="add mod">
          <ac:chgData name="Renata Festa" userId="6f22df47-533b-4c2a-a3c1-7f9ad1d63e10" providerId="ADAL" clId="{7D997690-04A4-4675-83D7-2E1CC2ED1A4E}" dt="2020-03-24T14:22:20.884" v="1777"/>
          <ac:graphicFrameMkLst>
            <pc:docMk/>
            <pc:sldMk cId="3992590962" sldId="2076136654"/>
            <ac:graphicFrameMk id="5" creationId="{ACFBD576-BC35-470F-AD93-9943AE29C551}"/>
          </ac:graphicFrameMkLst>
        </pc:graphicFrameChg>
        <pc:picChg chg="add mod">
          <ac:chgData name="Renata Festa" userId="6f22df47-533b-4c2a-a3c1-7f9ad1d63e10" providerId="ADAL" clId="{7D997690-04A4-4675-83D7-2E1CC2ED1A4E}" dt="2020-03-24T14:22:25.908" v="1778" actId="14100"/>
          <ac:picMkLst>
            <pc:docMk/>
            <pc:sldMk cId="3992590962" sldId="2076136654"/>
            <ac:picMk id="7" creationId="{981E1BA5-16D9-426B-9B9E-1E78119B58F9}"/>
          </ac:picMkLst>
        </pc:picChg>
      </pc:sldChg>
      <pc:sldChg chg="addSp delSp modSp add mod">
        <pc:chgData name="Renata Festa" userId="6f22df47-533b-4c2a-a3c1-7f9ad1d63e10" providerId="ADAL" clId="{7D997690-04A4-4675-83D7-2E1CC2ED1A4E}" dt="2020-03-24T14:23:56.272" v="1792" actId="1076"/>
        <pc:sldMkLst>
          <pc:docMk/>
          <pc:sldMk cId="4236357783" sldId="2076136655"/>
        </pc:sldMkLst>
        <pc:spChg chg="mod">
          <ac:chgData name="Renata Festa" userId="6f22df47-533b-4c2a-a3c1-7f9ad1d63e10" providerId="ADAL" clId="{7D997690-04A4-4675-83D7-2E1CC2ED1A4E}" dt="2020-03-24T14:22:57.391" v="1780"/>
          <ac:spMkLst>
            <pc:docMk/>
            <pc:sldMk cId="4236357783" sldId="2076136655"/>
            <ac:spMk id="2" creationId="{EB67312A-9819-43C6-8D84-D9136E6CFFCC}"/>
          </ac:spMkLst>
        </pc:spChg>
        <pc:spChg chg="del">
          <ac:chgData name="Renata Festa" userId="6f22df47-533b-4c2a-a3c1-7f9ad1d63e10" providerId="ADAL" clId="{7D997690-04A4-4675-83D7-2E1CC2ED1A4E}" dt="2020-03-24T14:23:04.244" v="1781" actId="478"/>
          <ac:spMkLst>
            <pc:docMk/>
            <pc:sldMk cId="4236357783" sldId="2076136655"/>
            <ac:spMk id="3" creationId="{F35E8CBB-5A7D-4DEF-BAF7-8DD5D042F9E0}"/>
          </ac:spMkLst>
        </pc:spChg>
        <pc:spChg chg="del mod">
          <ac:chgData name="Renata Festa" userId="6f22df47-533b-4c2a-a3c1-7f9ad1d63e10" providerId="ADAL" clId="{7D997690-04A4-4675-83D7-2E1CC2ED1A4E}" dt="2020-03-24T14:23:42.863" v="1787" actId="12084"/>
          <ac:spMkLst>
            <pc:docMk/>
            <pc:sldMk cId="4236357783" sldId="2076136655"/>
            <ac:spMk id="4" creationId="{F3616A99-090F-45E1-9334-58D58B148205}"/>
          </ac:spMkLst>
        </pc:spChg>
        <pc:graphicFrameChg chg="add mod">
          <ac:chgData name="Renata Festa" userId="6f22df47-533b-4c2a-a3c1-7f9ad1d63e10" providerId="ADAL" clId="{7D997690-04A4-4675-83D7-2E1CC2ED1A4E}" dt="2020-03-24T14:23:42.863" v="1787" actId="12084"/>
          <ac:graphicFrameMkLst>
            <pc:docMk/>
            <pc:sldMk cId="4236357783" sldId="2076136655"/>
            <ac:graphicFrameMk id="5" creationId="{99F96923-6F93-4314-845E-DE2C51DDCED2}"/>
          </ac:graphicFrameMkLst>
        </pc:graphicFrameChg>
        <pc:picChg chg="add mod">
          <ac:chgData name="Renata Festa" userId="6f22df47-533b-4c2a-a3c1-7f9ad1d63e10" providerId="ADAL" clId="{7D997690-04A4-4675-83D7-2E1CC2ED1A4E}" dt="2020-03-24T14:23:56.272" v="1792" actId="1076"/>
          <ac:picMkLst>
            <pc:docMk/>
            <pc:sldMk cId="4236357783" sldId="2076136655"/>
            <ac:picMk id="6" creationId="{D78615AF-EC7D-4D2C-AE5B-FBD591AB97D5}"/>
          </ac:picMkLst>
        </pc:picChg>
      </pc:sldChg>
      <pc:sldChg chg="add del">
        <pc:chgData name="Renata Festa" userId="6f22df47-533b-4c2a-a3c1-7f9ad1d63e10" providerId="ADAL" clId="{7D997690-04A4-4675-83D7-2E1CC2ED1A4E}" dt="2020-03-24T14:26:11.423" v="1812" actId="47"/>
        <pc:sldMkLst>
          <pc:docMk/>
          <pc:sldMk cId="2776068189" sldId="2076136656"/>
        </pc:sldMkLst>
      </pc:sldChg>
      <pc:sldChg chg="add del">
        <pc:chgData name="Renata Festa" userId="6f22df47-533b-4c2a-a3c1-7f9ad1d63e10" providerId="ADAL" clId="{7D997690-04A4-4675-83D7-2E1CC2ED1A4E}" dt="2020-03-24T14:26:11.847" v="1813" actId="47"/>
        <pc:sldMkLst>
          <pc:docMk/>
          <pc:sldMk cId="276951047" sldId="2076136657"/>
        </pc:sldMkLst>
      </pc:sldChg>
      <pc:sldChg chg="add del">
        <pc:chgData name="Renata Festa" userId="6f22df47-533b-4c2a-a3c1-7f9ad1d63e10" providerId="ADAL" clId="{7D997690-04A4-4675-83D7-2E1CC2ED1A4E}" dt="2020-03-24T14:26:12.307" v="1814" actId="47"/>
        <pc:sldMkLst>
          <pc:docMk/>
          <pc:sldMk cId="2954409032" sldId="2076136658"/>
        </pc:sldMkLst>
      </pc:sldChg>
      <pc:sldChg chg="add del">
        <pc:chgData name="Renata Festa" userId="6f22df47-533b-4c2a-a3c1-7f9ad1d63e10" providerId="ADAL" clId="{7D997690-04A4-4675-83D7-2E1CC2ED1A4E}" dt="2020-03-24T14:26:13.583" v="1815" actId="47"/>
        <pc:sldMkLst>
          <pc:docMk/>
          <pc:sldMk cId="2364849535" sldId="2076136659"/>
        </pc:sldMkLst>
      </pc:sldChg>
      <pc:sldChg chg="add del">
        <pc:chgData name="Renata Festa" userId="6f22df47-533b-4c2a-a3c1-7f9ad1d63e10" providerId="ADAL" clId="{7D997690-04A4-4675-83D7-2E1CC2ED1A4E}" dt="2020-03-24T14:26:14.059" v="1816" actId="47"/>
        <pc:sldMkLst>
          <pc:docMk/>
          <pc:sldMk cId="2697629418" sldId="2076136660"/>
        </pc:sldMkLst>
      </pc:sldChg>
      <pc:sldChg chg="add del">
        <pc:chgData name="Renata Festa" userId="6f22df47-533b-4c2a-a3c1-7f9ad1d63e10" providerId="ADAL" clId="{7D997690-04A4-4675-83D7-2E1CC2ED1A4E}" dt="2020-03-24T14:26:15.534" v="1817" actId="47"/>
        <pc:sldMkLst>
          <pc:docMk/>
          <pc:sldMk cId="1274441334" sldId="2076136661"/>
        </pc:sldMkLst>
      </pc:sldChg>
      <pc:sldChg chg="modSp add mod modAnim modShow">
        <pc:chgData name="Renata Festa" userId="6f22df47-533b-4c2a-a3c1-7f9ad1d63e10" providerId="ADAL" clId="{7D997690-04A4-4675-83D7-2E1CC2ED1A4E}" dt="2020-03-25T17:03:44.556" v="4937"/>
        <pc:sldMkLst>
          <pc:docMk/>
          <pc:sldMk cId="2622412200" sldId="2076136662"/>
        </pc:sldMkLst>
        <pc:graphicFrameChg chg="mod">
          <ac:chgData name="Renata Festa" userId="6f22df47-533b-4c2a-a3c1-7f9ad1d63e10" providerId="ADAL" clId="{7D997690-04A4-4675-83D7-2E1CC2ED1A4E}" dt="2020-03-24T14:25:20.578" v="1804" actId="12100"/>
          <ac:graphicFrameMkLst>
            <pc:docMk/>
            <pc:sldMk cId="2622412200" sldId="2076136662"/>
            <ac:graphicFrameMk id="3" creationId="{9484E1FE-7534-495E-863C-657A46F5E628}"/>
          </ac:graphicFrameMkLst>
        </pc:graphicFrameChg>
      </pc:sldChg>
      <pc:sldChg chg="addSp delSp modSp add mod delAnim modAnim">
        <pc:chgData name="Renata Festa" userId="6f22df47-533b-4c2a-a3c1-7f9ad1d63e10" providerId="ADAL" clId="{7D997690-04A4-4675-83D7-2E1CC2ED1A4E}" dt="2020-03-24T14:30:13.977" v="1862"/>
        <pc:sldMkLst>
          <pc:docMk/>
          <pc:sldMk cId="576151350" sldId="2076136663"/>
        </pc:sldMkLst>
        <pc:spChg chg="mod">
          <ac:chgData name="Renata Festa" userId="6f22df47-533b-4c2a-a3c1-7f9ad1d63e10" providerId="ADAL" clId="{7D997690-04A4-4675-83D7-2E1CC2ED1A4E}" dt="2020-03-24T14:28:15.987" v="1839"/>
          <ac:spMkLst>
            <pc:docMk/>
            <pc:sldMk cId="576151350" sldId="2076136663"/>
            <ac:spMk id="2" creationId="{EB67312A-9819-43C6-8D84-D9136E6CFFCC}"/>
          </ac:spMkLst>
        </pc:spChg>
        <pc:spChg chg="del">
          <ac:chgData name="Renata Festa" userId="6f22df47-533b-4c2a-a3c1-7f9ad1d63e10" providerId="ADAL" clId="{7D997690-04A4-4675-83D7-2E1CC2ED1A4E}" dt="2020-03-24T14:28:17.723" v="1840" actId="478"/>
          <ac:spMkLst>
            <pc:docMk/>
            <pc:sldMk cId="576151350" sldId="2076136663"/>
            <ac:spMk id="3" creationId="{F35E8CBB-5A7D-4DEF-BAF7-8DD5D042F9E0}"/>
          </ac:spMkLst>
        </pc:spChg>
        <pc:spChg chg="add del mod">
          <ac:chgData name="Renata Festa" userId="6f22df47-533b-4c2a-a3c1-7f9ad1d63e10" providerId="ADAL" clId="{7D997690-04A4-4675-83D7-2E1CC2ED1A4E}" dt="2020-03-24T14:29:00.310" v="1848" actId="12084"/>
          <ac:spMkLst>
            <pc:docMk/>
            <pc:sldMk cId="576151350" sldId="2076136663"/>
            <ac:spMk id="4" creationId="{F3616A99-090F-45E1-9334-58D58B148205}"/>
          </ac:spMkLst>
        </pc:spChg>
        <pc:graphicFrameChg chg="add del mod">
          <ac:chgData name="Renata Festa" userId="6f22df47-533b-4c2a-a3c1-7f9ad1d63e10" providerId="ADAL" clId="{7D997690-04A4-4675-83D7-2E1CC2ED1A4E}" dt="2020-03-24T14:28:52.771" v="1846" actId="12084"/>
          <ac:graphicFrameMkLst>
            <pc:docMk/>
            <pc:sldMk cId="576151350" sldId="2076136663"/>
            <ac:graphicFrameMk id="5" creationId="{EC7EBDF1-FFDF-43C9-84C2-EB7A13C60F4B}"/>
          </ac:graphicFrameMkLst>
        </pc:graphicFrameChg>
        <pc:graphicFrameChg chg="add mod">
          <ac:chgData name="Renata Festa" userId="6f22df47-533b-4c2a-a3c1-7f9ad1d63e10" providerId="ADAL" clId="{7D997690-04A4-4675-83D7-2E1CC2ED1A4E}" dt="2020-03-24T14:29:03.644" v="1849"/>
          <ac:graphicFrameMkLst>
            <pc:docMk/>
            <pc:sldMk cId="576151350" sldId="2076136663"/>
            <ac:graphicFrameMk id="6" creationId="{B0CC26BA-DFB8-43D6-B002-070DD5FC78D2}"/>
          </ac:graphicFrameMkLst>
        </pc:graphicFrameChg>
        <pc:picChg chg="add del mod">
          <ac:chgData name="Renata Festa" userId="6f22df47-533b-4c2a-a3c1-7f9ad1d63e10" providerId="ADAL" clId="{7D997690-04A4-4675-83D7-2E1CC2ED1A4E}" dt="2020-03-24T14:29:40.095" v="1853" actId="478"/>
          <ac:picMkLst>
            <pc:docMk/>
            <pc:sldMk cId="576151350" sldId="2076136663"/>
            <ac:picMk id="7" creationId="{09A17588-1B8B-4CC9-B57A-0CB297149C65}"/>
          </ac:picMkLst>
        </pc:picChg>
        <pc:picChg chg="add mod">
          <ac:chgData name="Renata Festa" userId="6f22df47-533b-4c2a-a3c1-7f9ad1d63e10" providerId="ADAL" clId="{7D997690-04A4-4675-83D7-2E1CC2ED1A4E}" dt="2020-03-24T14:29:44.552" v="1855" actId="1076"/>
          <ac:picMkLst>
            <pc:docMk/>
            <pc:sldMk cId="576151350" sldId="2076136663"/>
            <ac:picMk id="8" creationId="{2B73BF74-E397-4001-8709-3EF04EE5AAF5}"/>
          </ac:picMkLst>
        </pc:picChg>
        <pc:picChg chg="add mod">
          <ac:chgData name="Renata Festa" userId="6f22df47-533b-4c2a-a3c1-7f9ad1d63e10" providerId="ADAL" clId="{7D997690-04A4-4675-83D7-2E1CC2ED1A4E}" dt="2020-03-24T14:29:46.550" v="1856" actId="1076"/>
          <ac:picMkLst>
            <pc:docMk/>
            <pc:sldMk cId="576151350" sldId="2076136663"/>
            <ac:picMk id="9" creationId="{ACB00820-7537-4EA3-9ADD-D3AFC498FFFB}"/>
          </ac:picMkLst>
        </pc:picChg>
        <pc:picChg chg="add mod">
          <ac:chgData name="Renata Festa" userId="6f22df47-533b-4c2a-a3c1-7f9ad1d63e10" providerId="ADAL" clId="{7D997690-04A4-4675-83D7-2E1CC2ED1A4E}" dt="2020-03-24T14:29:53.519" v="1859" actId="1076"/>
          <ac:picMkLst>
            <pc:docMk/>
            <pc:sldMk cId="576151350" sldId="2076136663"/>
            <ac:picMk id="10" creationId="{40AE1FF2-9AE9-4DA6-9147-EF71D0D8249F}"/>
          </ac:picMkLst>
        </pc:picChg>
      </pc:sldChg>
      <pc:sldChg chg="addSp delSp modSp add mod">
        <pc:chgData name="Renata Festa" userId="6f22df47-533b-4c2a-a3c1-7f9ad1d63e10" providerId="ADAL" clId="{7D997690-04A4-4675-83D7-2E1CC2ED1A4E}" dt="2020-03-24T14:31:10.085" v="1868" actId="478"/>
        <pc:sldMkLst>
          <pc:docMk/>
          <pc:sldMk cId="3049863206" sldId="2076136664"/>
        </pc:sldMkLst>
        <pc:spChg chg="mod">
          <ac:chgData name="Renata Festa" userId="6f22df47-533b-4c2a-a3c1-7f9ad1d63e10" providerId="ADAL" clId="{7D997690-04A4-4675-83D7-2E1CC2ED1A4E}" dt="2020-03-24T14:30:38.369" v="1863"/>
          <ac:spMkLst>
            <pc:docMk/>
            <pc:sldMk cId="3049863206" sldId="2076136664"/>
            <ac:spMk id="2" creationId="{EB67312A-9819-43C6-8D84-D9136E6CFFCC}"/>
          </ac:spMkLst>
        </pc:spChg>
        <pc:spChg chg="del">
          <ac:chgData name="Renata Festa" userId="6f22df47-533b-4c2a-a3c1-7f9ad1d63e10" providerId="ADAL" clId="{7D997690-04A4-4675-83D7-2E1CC2ED1A4E}" dt="2020-03-24T14:30:40.385" v="1864" actId="478"/>
          <ac:spMkLst>
            <pc:docMk/>
            <pc:sldMk cId="3049863206" sldId="2076136664"/>
            <ac:spMk id="3" creationId="{F35E8CBB-5A7D-4DEF-BAF7-8DD5D042F9E0}"/>
          </ac:spMkLst>
        </pc:spChg>
        <pc:spChg chg="del">
          <ac:chgData name="Renata Festa" userId="6f22df47-533b-4c2a-a3c1-7f9ad1d63e10" providerId="ADAL" clId="{7D997690-04A4-4675-83D7-2E1CC2ED1A4E}" dt="2020-03-24T14:31:10.085" v="1868" actId="478"/>
          <ac:spMkLst>
            <pc:docMk/>
            <pc:sldMk cId="3049863206" sldId="2076136664"/>
            <ac:spMk id="4" creationId="{F3616A99-090F-45E1-9334-58D58B148205}"/>
          </ac:spMkLst>
        </pc:spChg>
        <pc:grpChg chg="add mod">
          <ac:chgData name="Renata Festa" userId="6f22df47-533b-4c2a-a3c1-7f9ad1d63e10" providerId="ADAL" clId="{7D997690-04A4-4675-83D7-2E1CC2ED1A4E}" dt="2020-03-24T14:31:06.192" v="1867" actId="1076"/>
          <ac:grpSpMkLst>
            <pc:docMk/>
            <pc:sldMk cId="3049863206" sldId="2076136664"/>
            <ac:grpSpMk id="6" creationId="{FEB1A156-ED79-4838-A564-8DC6D6BE9B89}"/>
          </ac:grpSpMkLst>
        </pc:grpChg>
        <pc:picChg chg="add mod">
          <ac:chgData name="Renata Festa" userId="6f22df47-533b-4c2a-a3c1-7f9ad1d63e10" providerId="ADAL" clId="{7D997690-04A4-4675-83D7-2E1CC2ED1A4E}" dt="2020-03-24T14:31:06.192" v="1867" actId="1076"/>
          <ac:picMkLst>
            <pc:docMk/>
            <pc:sldMk cId="3049863206" sldId="2076136664"/>
            <ac:picMk id="5" creationId="{95C89BAA-9700-4A56-BF3F-1F548076870A}"/>
          </ac:picMkLst>
        </pc:picChg>
      </pc:sldChg>
      <pc:sldChg chg="addSp delSp modSp add mod">
        <pc:chgData name="Renata Festa" userId="6f22df47-533b-4c2a-a3c1-7f9ad1d63e10" providerId="ADAL" clId="{7D997690-04A4-4675-83D7-2E1CC2ED1A4E}" dt="2020-03-24T14:34:38.596" v="1903" actId="478"/>
        <pc:sldMkLst>
          <pc:docMk/>
          <pc:sldMk cId="1771447696" sldId="2076136665"/>
        </pc:sldMkLst>
        <pc:spChg chg="mod">
          <ac:chgData name="Renata Festa" userId="6f22df47-533b-4c2a-a3c1-7f9ad1d63e10" providerId="ADAL" clId="{7D997690-04A4-4675-83D7-2E1CC2ED1A4E}" dt="2020-03-24T14:31:23.263" v="1869"/>
          <ac:spMkLst>
            <pc:docMk/>
            <pc:sldMk cId="1771447696" sldId="2076136665"/>
            <ac:spMk id="2" creationId="{EB67312A-9819-43C6-8D84-D9136E6CFFCC}"/>
          </ac:spMkLst>
        </pc:spChg>
        <pc:spChg chg="del">
          <ac:chgData name="Renata Festa" userId="6f22df47-533b-4c2a-a3c1-7f9ad1d63e10" providerId="ADAL" clId="{7D997690-04A4-4675-83D7-2E1CC2ED1A4E}" dt="2020-03-24T14:32:04.038" v="1871" actId="478"/>
          <ac:spMkLst>
            <pc:docMk/>
            <pc:sldMk cId="1771447696" sldId="2076136665"/>
            <ac:spMk id="3" creationId="{F35E8CBB-5A7D-4DEF-BAF7-8DD5D042F9E0}"/>
          </ac:spMkLst>
        </pc:spChg>
        <pc:spChg chg="del">
          <ac:chgData name="Renata Festa" userId="6f22df47-533b-4c2a-a3c1-7f9ad1d63e10" providerId="ADAL" clId="{7D997690-04A4-4675-83D7-2E1CC2ED1A4E}" dt="2020-03-24T14:34:38.596" v="1903" actId="478"/>
          <ac:spMkLst>
            <pc:docMk/>
            <pc:sldMk cId="1771447696" sldId="2076136665"/>
            <ac:spMk id="4" creationId="{F3616A99-090F-45E1-9334-58D58B148205}"/>
          </ac:spMkLst>
        </pc:spChg>
        <pc:spChg chg="add mod">
          <ac:chgData name="Renata Festa" userId="6f22df47-533b-4c2a-a3c1-7f9ad1d63e10" providerId="ADAL" clId="{7D997690-04A4-4675-83D7-2E1CC2ED1A4E}" dt="2020-03-24T14:34:10.190" v="1899" actId="255"/>
          <ac:spMkLst>
            <pc:docMk/>
            <pc:sldMk cId="1771447696" sldId="2076136665"/>
            <ac:spMk id="5" creationId="{1B692013-58F1-4632-9235-6717EE2F51AE}"/>
          </ac:spMkLst>
        </pc:spChg>
        <pc:spChg chg="add mod">
          <ac:chgData name="Renata Festa" userId="6f22df47-533b-4c2a-a3c1-7f9ad1d63e10" providerId="ADAL" clId="{7D997690-04A4-4675-83D7-2E1CC2ED1A4E}" dt="2020-03-24T14:34:22.257" v="1902" actId="1035"/>
          <ac:spMkLst>
            <pc:docMk/>
            <pc:sldMk cId="1771447696" sldId="2076136665"/>
            <ac:spMk id="6" creationId="{66466FC2-9E0C-4FEC-8A90-3FC7EE50CB7B}"/>
          </ac:spMkLst>
        </pc:spChg>
        <pc:graphicFrameChg chg="add mod">
          <ac:chgData name="Renata Festa" userId="6f22df47-533b-4c2a-a3c1-7f9ad1d63e10" providerId="ADAL" clId="{7D997690-04A4-4675-83D7-2E1CC2ED1A4E}" dt="2020-03-24T14:32:09.234" v="1873" actId="14100"/>
          <ac:graphicFrameMkLst>
            <pc:docMk/>
            <pc:sldMk cId="1771447696" sldId="2076136665"/>
            <ac:graphicFrameMk id="7" creationId="{64378160-055A-44F2-8448-BDD4510F54B6}"/>
          </ac:graphicFrameMkLst>
        </pc:graphicFrameChg>
        <pc:picChg chg="add mod">
          <ac:chgData name="Renata Festa" userId="6f22df47-533b-4c2a-a3c1-7f9ad1d63e10" providerId="ADAL" clId="{7D997690-04A4-4675-83D7-2E1CC2ED1A4E}" dt="2020-03-24T14:32:17.426" v="1874" actId="14100"/>
          <ac:picMkLst>
            <pc:docMk/>
            <pc:sldMk cId="1771447696" sldId="2076136665"/>
            <ac:picMk id="8" creationId="{DB20293E-6905-4CEF-B912-B88E0BF99EC3}"/>
          </ac:picMkLst>
        </pc:picChg>
      </pc:sldChg>
      <pc:sldChg chg="add del">
        <pc:chgData name="Renata Festa" userId="6f22df47-533b-4c2a-a3c1-7f9ad1d63e10" providerId="ADAL" clId="{7D997690-04A4-4675-83D7-2E1CC2ED1A4E}" dt="2020-03-24T14:36:05.716" v="1919" actId="47"/>
        <pc:sldMkLst>
          <pc:docMk/>
          <pc:sldMk cId="998567750" sldId="2076136666"/>
        </pc:sldMkLst>
      </pc:sldChg>
      <pc:sldChg chg="add del">
        <pc:chgData name="Renata Festa" userId="6f22df47-533b-4c2a-a3c1-7f9ad1d63e10" providerId="ADAL" clId="{7D997690-04A4-4675-83D7-2E1CC2ED1A4E}" dt="2020-03-24T14:36:05.993" v="1920" actId="47"/>
        <pc:sldMkLst>
          <pc:docMk/>
          <pc:sldMk cId="3989791203" sldId="2076136667"/>
        </pc:sldMkLst>
      </pc:sldChg>
      <pc:sldChg chg="modSp add mod modNotesTx">
        <pc:chgData name="Renata Festa" userId="6f22df47-533b-4c2a-a3c1-7f9ad1d63e10" providerId="ADAL" clId="{7D997690-04A4-4675-83D7-2E1CC2ED1A4E}" dt="2020-03-24T14:35:11.403" v="1910" actId="20577"/>
        <pc:sldMkLst>
          <pc:docMk/>
          <pc:sldMk cId="2839060334" sldId="2076136668"/>
        </pc:sldMkLst>
        <pc:spChg chg="mod">
          <ac:chgData name="Renata Festa" userId="6f22df47-533b-4c2a-a3c1-7f9ad1d63e10" providerId="ADAL" clId="{7D997690-04A4-4675-83D7-2E1CC2ED1A4E}" dt="2020-03-24T14:34:57.380" v="1906"/>
          <ac:spMkLst>
            <pc:docMk/>
            <pc:sldMk cId="2839060334" sldId="2076136668"/>
            <ac:spMk id="3" creationId="{8F64A22E-2B43-4FC6-AF08-0CDB3F9E9269}"/>
          </ac:spMkLst>
        </pc:spChg>
        <pc:spChg chg="mod">
          <ac:chgData name="Renata Festa" userId="6f22df47-533b-4c2a-a3c1-7f9ad1d63e10" providerId="ADAL" clId="{7D997690-04A4-4675-83D7-2E1CC2ED1A4E}" dt="2020-03-24T14:35:04.791" v="1907" actId="12"/>
          <ac:spMkLst>
            <pc:docMk/>
            <pc:sldMk cId="2839060334" sldId="2076136668"/>
            <ac:spMk id="6" creationId="{637E159C-9ACF-48AE-927A-D5FB13695C7F}"/>
          </ac:spMkLst>
        </pc:spChg>
      </pc:sldChg>
      <pc:sldChg chg="modSp add mod">
        <pc:chgData name="Renata Festa" userId="6f22df47-533b-4c2a-a3c1-7f9ad1d63e10" providerId="ADAL" clId="{7D997690-04A4-4675-83D7-2E1CC2ED1A4E}" dt="2020-03-24T14:35:42.622" v="1918" actId="20577"/>
        <pc:sldMkLst>
          <pc:docMk/>
          <pc:sldMk cId="2024735957" sldId="2076136669"/>
        </pc:sldMkLst>
        <pc:spChg chg="mod">
          <ac:chgData name="Renata Festa" userId="6f22df47-533b-4c2a-a3c1-7f9ad1d63e10" providerId="ADAL" clId="{7D997690-04A4-4675-83D7-2E1CC2ED1A4E}" dt="2020-03-24T14:35:28.997" v="1912"/>
          <ac:spMkLst>
            <pc:docMk/>
            <pc:sldMk cId="2024735957" sldId="2076136669"/>
            <ac:spMk id="2" creationId="{BC57B38C-8413-4861-A4F5-7DF656AEAD0D}"/>
          </ac:spMkLst>
        </pc:spChg>
        <pc:spChg chg="mod">
          <ac:chgData name="Renata Festa" userId="6f22df47-533b-4c2a-a3c1-7f9ad1d63e10" providerId="ADAL" clId="{7D997690-04A4-4675-83D7-2E1CC2ED1A4E}" dt="2020-03-24T14:35:42.622" v="1918" actId="20577"/>
          <ac:spMkLst>
            <pc:docMk/>
            <pc:sldMk cId="2024735957" sldId="2076136669"/>
            <ac:spMk id="3" creationId="{4897B8F8-26DF-42FB-ACB0-59929F1C2344}"/>
          </ac:spMkLst>
        </pc:spChg>
      </pc:sldChg>
      <pc:sldChg chg="addSp delSp modSp add mod modAnim">
        <pc:chgData name="Renata Festa" userId="6f22df47-533b-4c2a-a3c1-7f9ad1d63e10" providerId="ADAL" clId="{7D997690-04A4-4675-83D7-2E1CC2ED1A4E}" dt="2020-03-24T15:51:46.850" v="1955" actId="478"/>
        <pc:sldMkLst>
          <pc:docMk/>
          <pc:sldMk cId="2879606409" sldId="2076136670"/>
        </pc:sldMkLst>
        <pc:spChg chg="mod">
          <ac:chgData name="Renata Festa" userId="6f22df47-533b-4c2a-a3c1-7f9ad1d63e10" providerId="ADAL" clId="{7D997690-04A4-4675-83D7-2E1CC2ED1A4E}" dt="2020-03-24T15:51:00.981" v="1947"/>
          <ac:spMkLst>
            <pc:docMk/>
            <pc:sldMk cId="2879606409" sldId="2076136670"/>
            <ac:spMk id="2" creationId="{EB67312A-9819-43C6-8D84-D9136E6CFFCC}"/>
          </ac:spMkLst>
        </pc:spChg>
        <pc:spChg chg="del">
          <ac:chgData name="Renata Festa" userId="6f22df47-533b-4c2a-a3c1-7f9ad1d63e10" providerId="ADAL" clId="{7D997690-04A4-4675-83D7-2E1CC2ED1A4E}" dt="2020-03-24T15:51:02.484" v="1948" actId="478"/>
          <ac:spMkLst>
            <pc:docMk/>
            <pc:sldMk cId="2879606409" sldId="2076136670"/>
            <ac:spMk id="3" creationId="{F35E8CBB-5A7D-4DEF-BAF7-8DD5D042F9E0}"/>
          </ac:spMkLst>
        </pc:spChg>
        <pc:spChg chg="del">
          <ac:chgData name="Renata Festa" userId="6f22df47-533b-4c2a-a3c1-7f9ad1d63e10" providerId="ADAL" clId="{7D997690-04A4-4675-83D7-2E1CC2ED1A4E}" dt="2020-03-24T15:51:46.850" v="1955" actId="478"/>
          <ac:spMkLst>
            <pc:docMk/>
            <pc:sldMk cId="2879606409" sldId="2076136670"/>
            <ac:spMk id="4" creationId="{F3616A99-090F-45E1-9334-58D58B148205}"/>
          </ac:spMkLst>
        </pc:spChg>
        <pc:graphicFrameChg chg="add del">
          <ac:chgData name="Renata Festa" userId="6f22df47-533b-4c2a-a3c1-7f9ad1d63e10" providerId="ADAL" clId="{7D997690-04A4-4675-83D7-2E1CC2ED1A4E}" dt="2020-03-24T15:51:09.547" v="1950"/>
          <ac:graphicFrameMkLst>
            <pc:docMk/>
            <pc:sldMk cId="2879606409" sldId="2076136670"/>
            <ac:graphicFrameMk id="5" creationId="{9FBD9263-4749-47A2-95C1-2524443E8FA6}"/>
          </ac:graphicFrameMkLst>
        </pc:graphicFrameChg>
        <pc:graphicFrameChg chg="add mod">
          <ac:chgData name="Renata Festa" userId="6f22df47-533b-4c2a-a3c1-7f9ad1d63e10" providerId="ADAL" clId="{7D997690-04A4-4675-83D7-2E1CC2ED1A4E}" dt="2020-03-24T15:51:43.539" v="1954" actId="12100"/>
          <ac:graphicFrameMkLst>
            <pc:docMk/>
            <pc:sldMk cId="2879606409" sldId="2076136670"/>
            <ac:graphicFrameMk id="6" creationId="{B68167DA-22DB-4214-BAC5-D22824BDF6AC}"/>
          </ac:graphicFrameMkLst>
        </pc:graphicFrameChg>
      </pc:sldChg>
      <pc:sldChg chg="addSp delSp modSp add mod">
        <pc:chgData name="Renata Festa" userId="6f22df47-533b-4c2a-a3c1-7f9ad1d63e10" providerId="ADAL" clId="{7D997690-04A4-4675-83D7-2E1CC2ED1A4E}" dt="2020-03-24T15:54:26.523" v="2000" actId="1076"/>
        <pc:sldMkLst>
          <pc:docMk/>
          <pc:sldMk cId="664316681" sldId="2076136671"/>
        </pc:sldMkLst>
        <pc:spChg chg="mod">
          <ac:chgData name="Renata Festa" userId="6f22df47-533b-4c2a-a3c1-7f9ad1d63e10" providerId="ADAL" clId="{7D997690-04A4-4675-83D7-2E1CC2ED1A4E}" dt="2020-03-24T15:51:55.723" v="1956"/>
          <ac:spMkLst>
            <pc:docMk/>
            <pc:sldMk cId="664316681" sldId="2076136671"/>
            <ac:spMk id="2" creationId="{EB67312A-9819-43C6-8D84-D9136E6CFFCC}"/>
          </ac:spMkLst>
        </pc:spChg>
        <pc:spChg chg="del">
          <ac:chgData name="Renata Festa" userId="6f22df47-533b-4c2a-a3c1-7f9ad1d63e10" providerId="ADAL" clId="{7D997690-04A4-4675-83D7-2E1CC2ED1A4E}" dt="2020-03-24T15:53:22.384" v="1981" actId="478"/>
          <ac:spMkLst>
            <pc:docMk/>
            <pc:sldMk cId="664316681" sldId="2076136671"/>
            <ac:spMk id="3" creationId="{F35E8CBB-5A7D-4DEF-BAF7-8DD5D042F9E0}"/>
          </ac:spMkLst>
        </pc:spChg>
        <pc:spChg chg="del">
          <ac:chgData name="Renata Festa" userId="6f22df47-533b-4c2a-a3c1-7f9ad1d63e10" providerId="ADAL" clId="{7D997690-04A4-4675-83D7-2E1CC2ED1A4E}" dt="2020-03-24T15:53:38.777" v="1985" actId="478"/>
          <ac:spMkLst>
            <pc:docMk/>
            <pc:sldMk cId="664316681" sldId="2076136671"/>
            <ac:spMk id="4" creationId="{F3616A99-090F-45E1-9334-58D58B148205}"/>
          </ac:spMkLst>
        </pc:spChg>
        <pc:spChg chg="add del mod">
          <ac:chgData name="Renata Festa" userId="6f22df47-533b-4c2a-a3c1-7f9ad1d63e10" providerId="ADAL" clId="{7D997690-04A4-4675-83D7-2E1CC2ED1A4E}" dt="2020-03-24T15:53:55.533" v="1992" actId="478"/>
          <ac:spMkLst>
            <pc:docMk/>
            <pc:sldMk cId="664316681" sldId="2076136671"/>
            <ac:spMk id="6" creationId="{01E4C36C-2A9B-4E6A-8E78-9EEEEB99D856}"/>
          </ac:spMkLst>
        </pc:spChg>
        <pc:spChg chg="add mod">
          <ac:chgData name="Renata Festa" userId="6f22df47-533b-4c2a-a3c1-7f9ad1d63e10" providerId="ADAL" clId="{7D997690-04A4-4675-83D7-2E1CC2ED1A4E}" dt="2020-03-24T15:53:48.945" v="1989"/>
          <ac:spMkLst>
            <pc:docMk/>
            <pc:sldMk cId="664316681" sldId="2076136671"/>
            <ac:spMk id="7" creationId="{C67BE61E-29F5-4FAD-8EE0-9646617BD1DB}"/>
          </ac:spMkLst>
        </pc:spChg>
        <pc:spChg chg="add mod">
          <ac:chgData name="Renata Festa" userId="6f22df47-533b-4c2a-a3c1-7f9ad1d63e10" providerId="ADAL" clId="{7D997690-04A4-4675-83D7-2E1CC2ED1A4E}" dt="2020-03-24T15:54:26.523" v="2000" actId="1076"/>
          <ac:spMkLst>
            <pc:docMk/>
            <pc:sldMk cId="664316681" sldId="2076136671"/>
            <ac:spMk id="8" creationId="{8AF1641E-23D0-4B65-A1FB-048F880B4FF4}"/>
          </ac:spMkLst>
        </pc:spChg>
        <pc:graphicFrameChg chg="add del mod modGraphic">
          <ac:chgData name="Renata Festa" userId="6f22df47-533b-4c2a-a3c1-7f9ad1d63e10" providerId="ADAL" clId="{7D997690-04A4-4675-83D7-2E1CC2ED1A4E}" dt="2020-03-24T15:54:11.149" v="1998" actId="572"/>
          <ac:graphicFrameMkLst>
            <pc:docMk/>
            <pc:sldMk cId="664316681" sldId="2076136671"/>
            <ac:graphicFrameMk id="5" creationId="{C08CE232-D447-467A-942B-7BF0381757EE}"/>
          </ac:graphicFrameMkLst>
        </pc:graphicFrameChg>
      </pc:sldChg>
      <pc:sldChg chg="addSp delSp modSp add mod">
        <pc:chgData name="Renata Festa" userId="6f22df47-533b-4c2a-a3c1-7f9ad1d63e10" providerId="ADAL" clId="{7D997690-04A4-4675-83D7-2E1CC2ED1A4E}" dt="2020-03-24T15:55:30.010" v="2018" actId="1076"/>
        <pc:sldMkLst>
          <pc:docMk/>
          <pc:sldMk cId="357102091" sldId="2076136672"/>
        </pc:sldMkLst>
        <pc:spChg chg="mod">
          <ac:chgData name="Renata Festa" userId="6f22df47-533b-4c2a-a3c1-7f9ad1d63e10" providerId="ADAL" clId="{7D997690-04A4-4675-83D7-2E1CC2ED1A4E}" dt="2020-03-24T15:54:48.939" v="2001"/>
          <ac:spMkLst>
            <pc:docMk/>
            <pc:sldMk cId="357102091" sldId="2076136672"/>
            <ac:spMk id="2" creationId="{EB67312A-9819-43C6-8D84-D9136E6CFFCC}"/>
          </ac:spMkLst>
        </pc:spChg>
        <pc:spChg chg="del">
          <ac:chgData name="Renata Festa" userId="6f22df47-533b-4c2a-a3c1-7f9ad1d63e10" providerId="ADAL" clId="{7D997690-04A4-4675-83D7-2E1CC2ED1A4E}" dt="2020-03-24T15:54:51.082" v="2002" actId="478"/>
          <ac:spMkLst>
            <pc:docMk/>
            <pc:sldMk cId="357102091" sldId="2076136672"/>
            <ac:spMk id="3" creationId="{F35E8CBB-5A7D-4DEF-BAF7-8DD5D042F9E0}"/>
          </ac:spMkLst>
        </pc:spChg>
        <pc:spChg chg="mod">
          <ac:chgData name="Renata Festa" userId="6f22df47-533b-4c2a-a3c1-7f9ad1d63e10" providerId="ADAL" clId="{7D997690-04A4-4675-83D7-2E1CC2ED1A4E}" dt="2020-03-24T15:55:08.671" v="2013"/>
          <ac:spMkLst>
            <pc:docMk/>
            <pc:sldMk cId="357102091" sldId="2076136672"/>
            <ac:spMk id="4" creationId="{F3616A99-090F-45E1-9334-58D58B148205}"/>
          </ac:spMkLst>
        </pc:spChg>
        <pc:spChg chg="add mod">
          <ac:chgData name="Renata Festa" userId="6f22df47-533b-4c2a-a3c1-7f9ad1d63e10" providerId="ADAL" clId="{7D997690-04A4-4675-83D7-2E1CC2ED1A4E}" dt="2020-03-24T15:55:30.010" v="2018" actId="1076"/>
          <ac:spMkLst>
            <pc:docMk/>
            <pc:sldMk cId="357102091" sldId="2076136672"/>
            <ac:spMk id="7" creationId="{88B10235-2D67-43D5-AC42-1C99431C3D93}"/>
          </ac:spMkLst>
        </pc:spChg>
        <pc:graphicFrameChg chg="add del">
          <ac:chgData name="Renata Festa" userId="6f22df47-533b-4c2a-a3c1-7f9ad1d63e10" providerId="ADAL" clId="{7D997690-04A4-4675-83D7-2E1CC2ED1A4E}" dt="2020-03-24T15:55:04.382" v="2004"/>
          <ac:graphicFrameMkLst>
            <pc:docMk/>
            <pc:sldMk cId="357102091" sldId="2076136672"/>
            <ac:graphicFrameMk id="5" creationId="{7D5FC0E9-A25F-4E62-ACD9-9F9311D8905C}"/>
          </ac:graphicFrameMkLst>
        </pc:graphicFrameChg>
        <pc:graphicFrameChg chg="add mod modGraphic">
          <ac:chgData name="Renata Festa" userId="6f22df47-533b-4c2a-a3c1-7f9ad1d63e10" providerId="ADAL" clId="{7D997690-04A4-4675-83D7-2E1CC2ED1A4E}" dt="2020-03-24T15:55:17.898" v="2016" actId="14100"/>
          <ac:graphicFrameMkLst>
            <pc:docMk/>
            <pc:sldMk cId="357102091" sldId="2076136672"/>
            <ac:graphicFrameMk id="6" creationId="{40D25BCA-181A-4CF5-B031-3C6F0F7350DA}"/>
          </ac:graphicFrameMkLst>
        </pc:graphicFrameChg>
      </pc:sldChg>
      <pc:sldChg chg="addSp delSp modSp add mod">
        <pc:chgData name="Renata Festa" userId="6f22df47-533b-4c2a-a3c1-7f9ad1d63e10" providerId="ADAL" clId="{7D997690-04A4-4675-83D7-2E1CC2ED1A4E}" dt="2020-03-24T15:56:18.851" v="2027" actId="478"/>
        <pc:sldMkLst>
          <pc:docMk/>
          <pc:sldMk cId="1100248008" sldId="2076136673"/>
        </pc:sldMkLst>
        <pc:spChg chg="mod">
          <ac:chgData name="Renata Festa" userId="6f22df47-533b-4c2a-a3c1-7f9ad1d63e10" providerId="ADAL" clId="{7D997690-04A4-4675-83D7-2E1CC2ED1A4E}" dt="2020-03-24T15:55:52.174" v="2021"/>
          <ac:spMkLst>
            <pc:docMk/>
            <pc:sldMk cId="1100248008" sldId="2076136673"/>
            <ac:spMk id="2" creationId="{EB67312A-9819-43C6-8D84-D9136E6CFFCC}"/>
          </ac:spMkLst>
        </pc:spChg>
        <pc:spChg chg="del">
          <ac:chgData name="Renata Festa" userId="6f22df47-533b-4c2a-a3c1-7f9ad1d63e10" providerId="ADAL" clId="{7D997690-04A4-4675-83D7-2E1CC2ED1A4E}" dt="2020-03-24T15:56:18.851" v="2027" actId="478"/>
          <ac:spMkLst>
            <pc:docMk/>
            <pc:sldMk cId="1100248008" sldId="2076136673"/>
            <ac:spMk id="3" creationId="{F35E8CBB-5A7D-4DEF-BAF7-8DD5D042F9E0}"/>
          </ac:spMkLst>
        </pc:spChg>
        <pc:spChg chg="add">
          <ac:chgData name="Renata Festa" userId="6f22df47-533b-4c2a-a3c1-7f9ad1d63e10" providerId="ADAL" clId="{7D997690-04A4-4675-83D7-2E1CC2ED1A4E}" dt="2020-03-24T15:56:11.708" v="2026"/>
          <ac:spMkLst>
            <pc:docMk/>
            <pc:sldMk cId="1100248008" sldId="2076136673"/>
            <ac:spMk id="7" creationId="{DAE99AA9-F838-4078-8117-D495A500AF58}"/>
          </ac:spMkLst>
        </pc:spChg>
        <pc:graphicFrameChg chg="add mod modGraphic">
          <ac:chgData name="Renata Festa" userId="6f22df47-533b-4c2a-a3c1-7f9ad1d63e10" providerId="ADAL" clId="{7D997690-04A4-4675-83D7-2E1CC2ED1A4E}" dt="2020-03-24T15:56:07.391" v="2025" actId="14100"/>
          <ac:graphicFrameMkLst>
            <pc:docMk/>
            <pc:sldMk cId="1100248008" sldId="2076136673"/>
            <ac:graphicFrameMk id="6" creationId="{EA658248-1496-4FAD-9CFE-BAE13B30DA44}"/>
          </ac:graphicFrameMkLst>
        </pc:graphicFrameChg>
        <pc:picChg chg="add del">
          <ac:chgData name="Renata Festa" userId="6f22df47-533b-4c2a-a3c1-7f9ad1d63e10" providerId="ADAL" clId="{7D997690-04A4-4675-83D7-2E1CC2ED1A4E}" dt="2020-03-24T15:55:49.490" v="2020"/>
          <ac:picMkLst>
            <pc:docMk/>
            <pc:sldMk cId="1100248008" sldId="2076136673"/>
            <ac:picMk id="5" creationId="{C016A3BA-EA1B-479E-BE85-5A0AB53B847B}"/>
          </ac:picMkLst>
        </pc:picChg>
      </pc:sldChg>
      <pc:sldChg chg="addSp delSp modSp add mod modAnim">
        <pc:chgData name="Renata Festa" userId="6f22df47-533b-4c2a-a3c1-7f9ad1d63e10" providerId="ADAL" clId="{7D997690-04A4-4675-83D7-2E1CC2ED1A4E}" dt="2020-03-24T15:58:18.970" v="2047"/>
        <pc:sldMkLst>
          <pc:docMk/>
          <pc:sldMk cId="1400860027" sldId="2076136674"/>
        </pc:sldMkLst>
        <pc:spChg chg="mod">
          <ac:chgData name="Renata Festa" userId="6f22df47-533b-4c2a-a3c1-7f9ad1d63e10" providerId="ADAL" clId="{7D997690-04A4-4675-83D7-2E1CC2ED1A4E}" dt="2020-03-24T15:56:35.406" v="2028"/>
          <ac:spMkLst>
            <pc:docMk/>
            <pc:sldMk cId="1400860027" sldId="2076136674"/>
            <ac:spMk id="2" creationId="{EB67312A-9819-43C6-8D84-D9136E6CFFCC}"/>
          </ac:spMkLst>
        </pc:spChg>
        <pc:spChg chg="del">
          <ac:chgData name="Renata Festa" userId="6f22df47-533b-4c2a-a3c1-7f9ad1d63e10" providerId="ADAL" clId="{7D997690-04A4-4675-83D7-2E1CC2ED1A4E}" dt="2020-03-24T15:56:45.781" v="2029" actId="478"/>
          <ac:spMkLst>
            <pc:docMk/>
            <pc:sldMk cId="1400860027" sldId="2076136674"/>
            <ac:spMk id="3" creationId="{F35E8CBB-5A7D-4DEF-BAF7-8DD5D042F9E0}"/>
          </ac:spMkLst>
        </pc:spChg>
        <pc:spChg chg="del mod">
          <ac:chgData name="Renata Festa" userId="6f22df47-533b-4c2a-a3c1-7f9ad1d63e10" providerId="ADAL" clId="{7D997690-04A4-4675-83D7-2E1CC2ED1A4E}" dt="2020-03-24T15:57:18.045" v="2032" actId="12084"/>
          <ac:spMkLst>
            <pc:docMk/>
            <pc:sldMk cId="1400860027" sldId="2076136674"/>
            <ac:spMk id="4" creationId="{F3616A99-090F-45E1-9334-58D58B148205}"/>
          </ac:spMkLst>
        </pc:spChg>
        <pc:graphicFrameChg chg="add mod">
          <ac:chgData name="Renata Festa" userId="6f22df47-533b-4c2a-a3c1-7f9ad1d63e10" providerId="ADAL" clId="{7D997690-04A4-4675-83D7-2E1CC2ED1A4E}" dt="2020-03-24T15:57:27.714" v="2037" actId="14100"/>
          <ac:graphicFrameMkLst>
            <pc:docMk/>
            <pc:sldMk cId="1400860027" sldId="2076136674"/>
            <ac:graphicFrameMk id="5" creationId="{44C78A62-EAD4-4FB9-BEC8-25D4F06D852F}"/>
          </ac:graphicFrameMkLst>
        </pc:graphicFrameChg>
        <pc:picChg chg="add mod">
          <ac:chgData name="Renata Festa" userId="6f22df47-533b-4c2a-a3c1-7f9ad1d63e10" providerId="ADAL" clId="{7D997690-04A4-4675-83D7-2E1CC2ED1A4E}" dt="2020-03-24T15:57:54.479" v="2042" actId="1076"/>
          <ac:picMkLst>
            <pc:docMk/>
            <pc:sldMk cId="1400860027" sldId="2076136674"/>
            <ac:picMk id="6" creationId="{E66EA2D7-AED2-4652-8892-180336D938C4}"/>
          </ac:picMkLst>
        </pc:picChg>
        <pc:picChg chg="add mod">
          <ac:chgData name="Renata Festa" userId="6f22df47-533b-4c2a-a3c1-7f9ad1d63e10" providerId="ADAL" clId="{7D997690-04A4-4675-83D7-2E1CC2ED1A4E}" dt="2020-03-24T15:57:58.224" v="2043" actId="1076"/>
          <ac:picMkLst>
            <pc:docMk/>
            <pc:sldMk cId="1400860027" sldId="2076136674"/>
            <ac:picMk id="7" creationId="{EC37E3C9-455E-4A08-8E01-D42330900664}"/>
          </ac:picMkLst>
        </pc:picChg>
        <pc:picChg chg="add mod">
          <ac:chgData name="Renata Festa" userId="6f22df47-533b-4c2a-a3c1-7f9ad1d63e10" providerId="ADAL" clId="{7D997690-04A4-4675-83D7-2E1CC2ED1A4E}" dt="2020-03-24T15:58:01.023" v="2044" actId="1076"/>
          <ac:picMkLst>
            <pc:docMk/>
            <pc:sldMk cId="1400860027" sldId="2076136674"/>
            <ac:picMk id="8" creationId="{B2E57862-4703-4437-A014-D74FBEE2DE8B}"/>
          </ac:picMkLst>
        </pc:picChg>
      </pc:sldChg>
      <pc:sldChg chg="addSp delSp modSp add mod modAnim">
        <pc:chgData name="Renata Festa" userId="6f22df47-533b-4c2a-a3c1-7f9ad1d63e10" providerId="ADAL" clId="{7D997690-04A4-4675-83D7-2E1CC2ED1A4E}" dt="2020-03-24T16:00:30.315" v="2066" actId="207"/>
        <pc:sldMkLst>
          <pc:docMk/>
          <pc:sldMk cId="1054617868" sldId="2076136675"/>
        </pc:sldMkLst>
        <pc:spChg chg="mod">
          <ac:chgData name="Renata Festa" userId="6f22df47-533b-4c2a-a3c1-7f9ad1d63e10" providerId="ADAL" clId="{7D997690-04A4-4675-83D7-2E1CC2ED1A4E}" dt="2020-03-24T15:58:40.477" v="2048"/>
          <ac:spMkLst>
            <pc:docMk/>
            <pc:sldMk cId="1054617868" sldId="2076136675"/>
            <ac:spMk id="2" creationId="{EB67312A-9819-43C6-8D84-D9136E6CFFCC}"/>
          </ac:spMkLst>
        </pc:spChg>
        <pc:spChg chg="del">
          <ac:chgData name="Renata Festa" userId="6f22df47-533b-4c2a-a3c1-7f9ad1d63e10" providerId="ADAL" clId="{7D997690-04A4-4675-83D7-2E1CC2ED1A4E}" dt="2020-03-24T15:58:43.721" v="2049" actId="478"/>
          <ac:spMkLst>
            <pc:docMk/>
            <pc:sldMk cId="1054617868" sldId="2076136675"/>
            <ac:spMk id="3" creationId="{F35E8CBB-5A7D-4DEF-BAF7-8DD5D042F9E0}"/>
          </ac:spMkLst>
        </pc:spChg>
        <pc:spChg chg="del">
          <ac:chgData name="Renata Festa" userId="6f22df47-533b-4c2a-a3c1-7f9ad1d63e10" providerId="ADAL" clId="{7D997690-04A4-4675-83D7-2E1CC2ED1A4E}" dt="2020-03-24T15:59:43.628" v="2062" actId="478"/>
          <ac:spMkLst>
            <pc:docMk/>
            <pc:sldMk cId="1054617868" sldId="2076136675"/>
            <ac:spMk id="4" creationId="{F3616A99-090F-45E1-9334-58D58B148205}"/>
          </ac:spMkLst>
        </pc:spChg>
        <pc:spChg chg="add mod">
          <ac:chgData name="Renata Festa" userId="6f22df47-533b-4c2a-a3c1-7f9ad1d63e10" providerId="ADAL" clId="{7D997690-04A4-4675-83D7-2E1CC2ED1A4E}" dt="2020-03-24T15:59:34.340" v="2060" actId="1076"/>
          <ac:spMkLst>
            <pc:docMk/>
            <pc:sldMk cId="1054617868" sldId="2076136675"/>
            <ac:spMk id="6" creationId="{3CFE9213-1A71-4679-841F-E6CBB3120C13}"/>
          </ac:spMkLst>
        </pc:spChg>
        <pc:spChg chg="add mod">
          <ac:chgData name="Renata Festa" userId="6f22df47-533b-4c2a-a3c1-7f9ad1d63e10" providerId="ADAL" clId="{7D997690-04A4-4675-83D7-2E1CC2ED1A4E}" dt="2020-03-24T15:59:22.063" v="2059" actId="1036"/>
          <ac:spMkLst>
            <pc:docMk/>
            <pc:sldMk cId="1054617868" sldId="2076136675"/>
            <ac:spMk id="7" creationId="{DCE0CE41-4385-4376-8F60-CAD13D6DD112}"/>
          </ac:spMkLst>
        </pc:spChg>
        <pc:spChg chg="add mod">
          <ac:chgData name="Renata Festa" userId="6f22df47-533b-4c2a-a3c1-7f9ad1d63e10" providerId="ADAL" clId="{7D997690-04A4-4675-83D7-2E1CC2ED1A4E}" dt="2020-03-24T15:59:08.401" v="2055" actId="14100"/>
          <ac:spMkLst>
            <pc:docMk/>
            <pc:sldMk cId="1054617868" sldId="2076136675"/>
            <ac:spMk id="8" creationId="{142B4518-06DA-4861-AD4A-A9FE019AFD30}"/>
          </ac:spMkLst>
        </pc:spChg>
        <pc:spChg chg="add mod">
          <ac:chgData name="Renata Festa" userId="6f22df47-533b-4c2a-a3c1-7f9ad1d63e10" providerId="ADAL" clId="{7D997690-04A4-4675-83D7-2E1CC2ED1A4E}" dt="2020-03-24T15:59:39.589" v="2061" actId="1076"/>
          <ac:spMkLst>
            <pc:docMk/>
            <pc:sldMk cId="1054617868" sldId="2076136675"/>
            <ac:spMk id="9" creationId="{272882A4-8A9A-4948-A8FB-F4249FDF6B94}"/>
          </ac:spMkLst>
        </pc:spChg>
        <pc:graphicFrameChg chg="add mod">
          <ac:chgData name="Renata Festa" userId="6f22df47-533b-4c2a-a3c1-7f9ad1d63e10" providerId="ADAL" clId="{7D997690-04A4-4675-83D7-2E1CC2ED1A4E}" dt="2020-03-24T16:00:30.315" v="2066" actId="207"/>
          <ac:graphicFrameMkLst>
            <pc:docMk/>
            <pc:sldMk cId="1054617868" sldId="2076136675"/>
            <ac:graphicFrameMk id="5" creationId="{31C52AB4-1B8A-4E16-BFF8-15102DBA4177}"/>
          </ac:graphicFrameMkLst>
        </pc:graphicFrameChg>
      </pc:sldChg>
      <pc:sldChg chg="addSp delSp modSp add mod">
        <pc:chgData name="Renata Festa" userId="6f22df47-533b-4c2a-a3c1-7f9ad1d63e10" providerId="ADAL" clId="{7D997690-04A4-4675-83D7-2E1CC2ED1A4E}" dt="2020-03-24T16:01:33.207" v="2086" actId="478"/>
        <pc:sldMkLst>
          <pc:docMk/>
          <pc:sldMk cId="1776456625" sldId="2076136676"/>
        </pc:sldMkLst>
        <pc:spChg chg="mod">
          <ac:chgData name="Renata Festa" userId="6f22df47-533b-4c2a-a3c1-7f9ad1d63e10" providerId="ADAL" clId="{7D997690-04A4-4675-83D7-2E1CC2ED1A4E}" dt="2020-03-24T16:01:02.398" v="2081"/>
          <ac:spMkLst>
            <pc:docMk/>
            <pc:sldMk cId="1776456625" sldId="2076136676"/>
            <ac:spMk id="2" creationId="{EB67312A-9819-43C6-8D84-D9136E6CFFCC}"/>
          </ac:spMkLst>
        </pc:spChg>
        <pc:spChg chg="del">
          <ac:chgData name="Renata Festa" userId="6f22df47-533b-4c2a-a3c1-7f9ad1d63e10" providerId="ADAL" clId="{7D997690-04A4-4675-83D7-2E1CC2ED1A4E}" dt="2020-03-24T16:01:04.156" v="2082" actId="478"/>
          <ac:spMkLst>
            <pc:docMk/>
            <pc:sldMk cId="1776456625" sldId="2076136676"/>
            <ac:spMk id="3" creationId="{F35E8CBB-5A7D-4DEF-BAF7-8DD5D042F9E0}"/>
          </ac:spMkLst>
        </pc:spChg>
        <pc:spChg chg="del mod">
          <ac:chgData name="Renata Festa" userId="6f22df47-533b-4c2a-a3c1-7f9ad1d63e10" providerId="ADAL" clId="{7D997690-04A4-4675-83D7-2E1CC2ED1A4E}" dt="2020-03-24T16:01:21.985" v="2084" actId="12084"/>
          <ac:spMkLst>
            <pc:docMk/>
            <pc:sldMk cId="1776456625" sldId="2076136676"/>
            <ac:spMk id="4" creationId="{F3616A99-090F-45E1-9334-58D58B148205}"/>
          </ac:spMkLst>
        </pc:spChg>
        <pc:spChg chg="add del mod">
          <ac:chgData name="Renata Festa" userId="6f22df47-533b-4c2a-a3c1-7f9ad1d63e10" providerId="ADAL" clId="{7D997690-04A4-4675-83D7-2E1CC2ED1A4E}" dt="2020-03-24T16:01:33.207" v="2086" actId="478"/>
          <ac:spMkLst>
            <pc:docMk/>
            <pc:sldMk cId="1776456625" sldId="2076136676"/>
            <ac:spMk id="6" creationId="{38671183-4C86-4843-994D-CC01C7EA80EC}"/>
          </ac:spMkLst>
        </pc:spChg>
        <pc:graphicFrameChg chg="add mod">
          <ac:chgData name="Renata Festa" userId="6f22df47-533b-4c2a-a3c1-7f9ad1d63e10" providerId="ADAL" clId="{7D997690-04A4-4675-83D7-2E1CC2ED1A4E}" dt="2020-03-24T16:01:21.985" v="2084" actId="12084"/>
          <ac:graphicFrameMkLst>
            <pc:docMk/>
            <pc:sldMk cId="1776456625" sldId="2076136676"/>
            <ac:graphicFrameMk id="5" creationId="{4C9D9838-DDE5-46DA-820C-29D7C6E20381}"/>
          </ac:graphicFrameMkLst>
        </pc:graphicFrameChg>
      </pc:sldChg>
      <pc:sldChg chg="addSp delSp modSp add mod modAnim">
        <pc:chgData name="Renata Festa" userId="6f22df47-533b-4c2a-a3c1-7f9ad1d63e10" providerId="ADAL" clId="{7D997690-04A4-4675-83D7-2E1CC2ED1A4E}" dt="2020-03-27T17:23:44.570" v="5002" actId="12090"/>
        <pc:sldMkLst>
          <pc:docMk/>
          <pc:sldMk cId="710833818" sldId="2076136677"/>
        </pc:sldMkLst>
        <pc:spChg chg="mod">
          <ac:chgData name="Renata Festa" userId="6f22df47-533b-4c2a-a3c1-7f9ad1d63e10" providerId="ADAL" clId="{7D997690-04A4-4675-83D7-2E1CC2ED1A4E}" dt="2020-03-24T16:01:45.424" v="2087"/>
          <ac:spMkLst>
            <pc:docMk/>
            <pc:sldMk cId="710833818" sldId="2076136677"/>
            <ac:spMk id="2" creationId="{EB67312A-9819-43C6-8D84-D9136E6CFFCC}"/>
          </ac:spMkLst>
        </pc:spChg>
        <pc:spChg chg="del">
          <ac:chgData name="Renata Festa" userId="6f22df47-533b-4c2a-a3c1-7f9ad1d63e10" providerId="ADAL" clId="{7D997690-04A4-4675-83D7-2E1CC2ED1A4E}" dt="2020-03-24T16:02:09.188" v="2090" actId="478"/>
          <ac:spMkLst>
            <pc:docMk/>
            <pc:sldMk cId="710833818" sldId="2076136677"/>
            <ac:spMk id="3" creationId="{F35E8CBB-5A7D-4DEF-BAF7-8DD5D042F9E0}"/>
          </ac:spMkLst>
        </pc:spChg>
        <pc:spChg chg="del">
          <ac:chgData name="Renata Festa" userId="6f22df47-533b-4c2a-a3c1-7f9ad1d63e10" providerId="ADAL" clId="{7D997690-04A4-4675-83D7-2E1CC2ED1A4E}" dt="2020-03-24T16:01:58.560" v="2088"/>
          <ac:spMkLst>
            <pc:docMk/>
            <pc:sldMk cId="710833818" sldId="2076136677"/>
            <ac:spMk id="4" creationId="{F3616A99-090F-45E1-9334-58D58B148205}"/>
          </ac:spMkLst>
        </pc:spChg>
        <pc:graphicFrameChg chg="add mod">
          <ac:chgData name="Renata Festa" userId="6f22df47-533b-4c2a-a3c1-7f9ad1d63e10" providerId="ADAL" clId="{7D997690-04A4-4675-83D7-2E1CC2ED1A4E}" dt="2020-03-27T17:23:44.570" v="5002" actId="12090"/>
          <ac:graphicFrameMkLst>
            <pc:docMk/>
            <pc:sldMk cId="710833818" sldId="2076136677"/>
            <ac:graphicFrameMk id="5" creationId="{E418FE5C-9FD8-41E8-AB68-DD968373538F}"/>
          </ac:graphicFrameMkLst>
        </pc:graphicFrameChg>
      </pc:sldChg>
      <pc:sldChg chg="addSp delSp modSp add mod">
        <pc:chgData name="Renata Festa" userId="6f22df47-533b-4c2a-a3c1-7f9ad1d63e10" providerId="ADAL" clId="{7D997690-04A4-4675-83D7-2E1CC2ED1A4E}" dt="2020-03-26T23:24:05.243" v="4970" actId="20577"/>
        <pc:sldMkLst>
          <pc:docMk/>
          <pc:sldMk cId="2694391453" sldId="2076136678"/>
        </pc:sldMkLst>
        <pc:spChg chg="mod">
          <ac:chgData name="Renata Festa" userId="6f22df47-533b-4c2a-a3c1-7f9ad1d63e10" providerId="ADAL" clId="{7D997690-04A4-4675-83D7-2E1CC2ED1A4E}" dt="2020-03-24T16:02:45.622" v="2092" actId="20577"/>
          <ac:spMkLst>
            <pc:docMk/>
            <pc:sldMk cId="2694391453" sldId="2076136678"/>
            <ac:spMk id="2" creationId="{EB67312A-9819-43C6-8D84-D9136E6CFFCC}"/>
          </ac:spMkLst>
        </pc:spChg>
        <pc:spChg chg="del">
          <ac:chgData name="Renata Festa" userId="6f22df47-533b-4c2a-a3c1-7f9ad1d63e10" providerId="ADAL" clId="{7D997690-04A4-4675-83D7-2E1CC2ED1A4E}" dt="2020-03-24T16:03:24.688" v="2104" actId="478"/>
          <ac:spMkLst>
            <pc:docMk/>
            <pc:sldMk cId="2694391453" sldId="2076136678"/>
            <ac:spMk id="3" creationId="{F35E8CBB-5A7D-4DEF-BAF7-8DD5D042F9E0}"/>
          </ac:spMkLst>
        </pc:spChg>
        <pc:spChg chg="del mod">
          <ac:chgData name="Renata Festa" userId="6f22df47-533b-4c2a-a3c1-7f9ad1d63e10" providerId="ADAL" clId="{7D997690-04A4-4675-83D7-2E1CC2ED1A4E}" dt="2020-03-24T16:03:20.042" v="2103" actId="12084"/>
          <ac:spMkLst>
            <pc:docMk/>
            <pc:sldMk cId="2694391453" sldId="2076136678"/>
            <ac:spMk id="4" creationId="{F3616A99-090F-45E1-9334-58D58B148205}"/>
          </ac:spMkLst>
        </pc:spChg>
        <pc:graphicFrameChg chg="add mod">
          <ac:chgData name="Renata Festa" userId="6f22df47-533b-4c2a-a3c1-7f9ad1d63e10" providerId="ADAL" clId="{7D997690-04A4-4675-83D7-2E1CC2ED1A4E}" dt="2020-03-26T23:24:05.243" v="4970" actId="20577"/>
          <ac:graphicFrameMkLst>
            <pc:docMk/>
            <pc:sldMk cId="2694391453" sldId="2076136678"/>
            <ac:graphicFrameMk id="5" creationId="{3F0C86E6-FBC3-46E2-BD89-7A0FCECD7C9E}"/>
          </ac:graphicFrameMkLst>
        </pc:graphicFrameChg>
      </pc:sldChg>
      <pc:sldChg chg="add del">
        <pc:chgData name="Renata Festa" userId="6f22df47-533b-4c2a-a3c1-7f9ad1d63e10" providerId="ADAL" clId="{7D997690-04A4-4675-83D7-2E1CC2ED1A4E}" dt="2020-03-24T16:04:07.685" v="2113" actId="47"/>
        <pc:sldMkLst>
          <pc:docMk/>
          <pc:sldMk cId="1009980393" sldId="2076136679"/>
        </pc:sldMkLst>
      </pc:sldChg>
      <pc:sldChg chg="add del">
        <pc:chgData name="Renata Festa" userId="6f22df47-533b-4c2a-a3c1-7f9ad1d63e10" providerId="ADAL" clId="{7D997690-04A4-4675-83D7-2E1CC2ED1A4E}" dt="2020-03-24T16:04:07.685" v="2113" actId="47"/>
        <pc:sldMkLst>
          <pc:docMk/>
          <pc:sldMk cId="45993123" sldId="2076136680"/>
        </pc:sldMkLst>
      </pc:sldChg>
      <pc:sldChg chg="add del">
        <pc:chgData name="Renata Festa" userId="6f22df47-533b-4c2a-a3c1-7f9ad1d63e10" providerId="ADAL" clId="{7D997690-04A4-4675-83D7-2E1CC2ED1A4E}" dt="2020-03-24T16:04:07.685" v="2113" actId="47"/>
        <pc:sldMkLst>
          <pc:docMk/>
          <pc:sldMk cId="1640599349" sldId="2076136681"/>
        </pc:sldMkLst>
      </pc:sldChg>
      <pc:sldChg chg="add del">
        <pc:chgData name="Renata Festa" userId="6f22df47-533b-4c2a-a3c1-7f9ad1d63e10" providerId="ADAL" clId="{7D997690-04A4-4675-83D7-2E1CC2ED1A4E}" dt="2020-03-24T16:04:07.685" v="2113" actId="47"/>
        <pc:sldMkLst>
          <pc:docMk/>
          <pc:sldMk cId="2810347305" sldId="2076136682"/>
        </pc:sldMkLst>
      </pc:sldChg>
      <pc:sldChg chg="add del">
        <pc:chgData name="Renata Festa" userId="6f22df47-533b-4c2a-a3c1-7f9ad1d63e10" providerId="ADAL" clId="{7D997690-04A4-4675-83D7-2E1CC2ED1A4E}" dt="2020-03-24T16:04:07.685" v="2113" actId="47"/>
        <pc:sldMkLst>
          <pc:docMk/>
          <pc:sldMk cId="600226596" sldId="2076136683"/>
        </pc:sldMkLst>
      </pc:sldChg>
      <pc:sldChg chg="add del">
        <pc:chgData name="Renata Festa" userId="6f22df47-533b-4c2a-a3c1-7f9ad1d63e10" providerId="ADAL" clId="{7D997690-04A4-4675-83D7-2E1CC2ED1A4E}" dt="2020-03-24T16:04:07.685" v="2113" actId="47"/>
        <pc:sldMkLst>
          <pc:docMk/>
          <pc:sldMk cId="37754162" sldId="2076136684"/>
        </pc:sldMkLst>
      </pc:sldChg>
      <pc:sldChg chg="add del">
        <pc:chgData name="Renata Festa" userId="6f22df47-533b-4c2a-a3c1-7f9ad1d63e10" providerId="ADAL" clId="{7D997690-04A4-4675-83D7-2E1CC2ED1A4E}" dt="2020-03-24T16:04:07.685" v="2113" actId="47"/>
        <pc:sldMkLst>
          <pc:docMk/>
          <pc:sldMk cId="4149580000" sldId="2076136685"/>
        </pc:sldMkLst>
      </pc:sldChg>
      <pc:sldChg chg="add del">
        <pc:chgData name="Renata Festa" userId="6f22df47-533b-4c2a-a3c1-7f9ad1d63e10" providerId="ADAL" clId="{7D997690-04A4-4675-83D7-2E1CC2ED1A4E}" dt="2020-03-24T16:04:07.685" v="2113" actId="47"/>
        <pc:sldMkLst>
          <pc:docMk/>
          <pc:sldMk cId="2450168966" sldId="2076136686"/>
        </pc:sldMkLst>
      </pc:sldChg>
      <pc:sldChg chg="add del">
        <pc:chgData name="Renata Festa" userId="6f22df47-533b-4c2a-a3c1-7f9ad1d63e10" providerId="ADAL" clId="{7D997690-04A4-4675-83D7-2E1CC2ED1A4E}" dt="2020-03-24T16:04:07.685" v="2113" actId="47"/>
        <pc:sldMkLst>
          <pc:docMk/>
          <pc:sldMk cId="1715595429" sldId="2076136687"/>
        </pc:sldMkLst>
      </pc:sldChg>
      <pc:sldChg chg="add del">
        <pc:chgData name="Renata Festa" userId="6f22df47-533b-4c2a-a3c1-7f9ad1d63e10" providerId="ADAL" clId="{7D997690-04A4-4675-83D7-2E1CC2ED1A4E}" dt="2020-03-24T16:04:07.685" v="2113" actId="47"/>
        <pc:sldMkLst>
          <pc:docMk/>
          <pc:sldMk cId="36612684" sldId="2076136688"/>
        </pc:sldMkLst>
      </pc:sldChg>
      <pc:sldChg chg="add del">
        <pc:chgData name="Renata Festa" userId="6f22df47-533b-4c2a-a3c1-7f9ad1d63e10" providerId="ADAL" clId="{7D997690-04A4-4675-83D7-2E1CC2ED1A4E}" dt="2020-03-24T16:04:07.685" v="2113" actId="47"/>
        <pc:sldMkLst>
          <pc:docMk/>
          <pc:sldMk cId="2264769960" sldId="2076136689"/>
        </pc:sldMkLst>
      </pc:sldChg>
      <pc:sldChg chg="modSp add mod">
        <pc:chgData name="Renata Festa" userId="6f22df47-533b-4c2a-a3c1-7f9ad1d63e10" providerId="ADAL" clId="{7D997690-04A4-4675-83D7-2E1CC2ED1A4E}" dt="2020-03-24T16:03:58.153" v="2112" actId="20577"/>
        <pc:sldMkLst>
          <pc:docMk/>
          <pc:sldMk cId="2158697192" sldId="2076136690"/>
        </pc:sldMkLst>
        <pc:spChg chg="mod">
          <ac:chgData name="Renata Festa" userId="6f22df47-533b-4c2a-a3c1-7f9ad1d63e10" providerId="ADAL" clId="{7D997690-04A4-4675-83D7-2E1CC2ED1A4E}" dt="2020-03-24T16:03:58.153" v="2112" actId="20577"/>
          <ac:spMkLst>
            <pc:docMk/>
            <pc:sldMk cId="2158697192" sldId="2076136690"/>
            <ac:spMk id="3" creationId="{8F64A22E-2B43-4FC6-AF08-0CDB3F9E9269}"/>
          </ac:spMkLst>
        </pc:spChg>
        <pc:spChg chg="mod">
          <ac:chgData name="Renata Festa" userId="6f22df47-533b-4c2a-a3c1-7f9ad1d63e10" providerId="ADAL" clId="{7D997690-04A4-4675-83D7-2E1CC2ED1A4E}" dt="2020-03-24T16:03:45.674" v="2108" actId="20577"/>
          <ac:spMkLst>
            <pc:docMk/>
            <pc:sldMk cId="2158697192" sldId="2076136690"/>
            <ac:spMk id="6" creationId="{637E159C-9ACF-48AE-927A-D5FB13695C7F}"/>
          </ac:spMkLst>
        </pc:spChg>
      </pc:sldChg>
      <pc:sldChg chg="add ord">
        <pc:chgData name="Renata Festa" userId="6f22df47-533b-4c2a-a3c1-7f9ad1d63e10" providerId="ADAL" clId="{7D997690-04A4-4675-83D7-2E1CC2ED1A4E}" dt="2020-03-24T16:04:27.472" v="2118"/>
        <pc:sldMkLst>
          <pc:docMk/>
          <pc:sldMk cId="3914156018" sldId="2076136691"/>
        </pc:sldMkLst>
      </pc:sldChg>
      <pc:sldChg chg="addSp delSp modSp add mod modAnim">
        <pc:chgData name="Renata Festa" userId="6f22df47-533b-4c2a-a3c1-7f9ad1d63e10" providerId="ADAL" clId="{7D997690-04A4-4675-83D7-2E1CC2ED1A4E}" dt="2020-03-24T17:18:15.197" v="2213" actId="478"/>
        <pc:sldMkLst>
          <pc:docMk/>
          <pc:sldMk cId="664196446" sldId="2076136692"/>
        </pc:sldMkLst>
        <pc:spChg chg="add del mod">
          <ac:chgData name="Renata Festa" userId="6f22df47-533b-4c2a-a3c1-7f9ad1d63e10" providerId="ADAL" clId="{7D997690-04A4-4675-83D7-2E1CC2ED1A4E}" dt="2020-03-24T17:18:11.755" v="2211" actId="478"/>
          <ac:spMkLst>
            <pc:docMk/>
            <pc:sldMk cId="664196446" sldId="2076136692"/>
            <ac:spMk id="2" creationId="{EB67312A-9819-43C6-8D84-D9136E6CFFCC}"/>
          </ac:spMkLst>
        </pc:spChg>
        <pc:spChg chg="del">
          <ac:chgData name="Renata Festa" userId="6f22df47-533b-4c2a-a3c1-7f9ad1d63e10" providerId="ADAL" clId="{7D997690-04A4-4675-83D7-2E1CC2ED1A4E}" dt="2020-03-24T16:08:48.147" v="2180" actId="478"/>
          <ac:spMkLst>
            <pc:docMk/>
            <pc:sldMk cId="664196446" sldId="2076136692"/>
            <ac:spMk id="3" creationId="{F35E8CBB-5A7D-4DEF-BAF7-8DD5D042F9E0}"/>
          </ac:spMkLst>
        </pc:spChg>
        <pc:spChg chg="del">
          <ac:chgData name="Renata Festa" userId="6f22df47-533b-4c2a-a3c1-7f9ad1d63e10" providerId="ADAL" clId="{7D997690-04A4-4675-83D7-2E1CC2ED1A4E}" dt="2020-03-24T16:08:59.740" v="2182" actId="478"/>
          <ac:spMkLst>
            <pc:docMk/>
            <pc:sldMk cId="664196446" sldId="2076136692"/>
            <ac:spMk id="4" creationId="{F3616A99-090F-45E1-9334-58D58B148205}"/>
          </ac:spMkLst>
        </pc:spChg>
        <pc:spChg chg="add del">
          <ac:chgData name="Renata Festa" userId="6f22df47-533b-4c2a-a3c1-7f9ad1d63e10" providerId="ADAL" clId="{7D997690-04A4-4675-83D7-2E1CC2ED1A4E}" dt="2020-03-24T16:08:11.511" v="2169"/>
          <ac:spMkLst>
            <pc:docMk/>
            <pc:sldMk cId="664196446" sldId="2076136692"/>
            <ac:spMk id="5" creationId="{5283DE6B-2FFA-4ADB-B002-B1EF07BC2FC3}"/>
          </ac:spMkLst>
        </pc:spChg>
        <pc:spChg chg="add del mod">
          <ac:chgData name="Renata Festa" userId="6f22df47-533b-4c2a-a3c1-7f9ad1d63e10" providerId="ADAL" clId="{7D997690-04A4-4675-83D7-2E1CC2ED1A4E}" dt="2020-03-24T17:18:13.459" v="2212" actId="478"/>
          <ac:spMkLst>
            <pc:docMk/>
            <pc:sldMk cId="664196446" sldId="2076136692"/>
            <ac:spMk id="8" creationId="{FBC94B18-FD16-4DA5-B5C7-66F745A1622C}"/>
          </ac:spMkLst>
        </pc:spChg>
        <pc:spChg chg="add del mod">
          <ac:chgData name="Renata Festa" userId="6f22df47-533b-4c2a-a3c1-7f9ad1d63e10" providerId="ADAL" clId="{7D997690-04A4-4675-83D7-2E1CC2ED1A4E}" dt="2020-03-24T17:18:15.197" v="2213" actId="478"/>
          <ac:spMkLst>
            <pc:docMk/>
            <pc:sldMk cId="664196446" sldId="2076136692"/>
            <ac:spMk id="9" creationId="{996D839C-B330-4B9A-84FA-72810AB0149D}"/>
          </ac:spMkLst>
        </pc:spChg>
        <pc:spChg chg="add del mod">
          <ac:chgData name="Renata Festa" userId="6f22df47-533b-4c2a-a3c1-7f9ad1d63e10" providerId="ADAL" clId="{7D997690-04A4-4675-83D7-2E1CC2ED1A4E}" dt="2020-03-24T17:18:11.755" v="2211" actId="478"/>
          <ac:spMkLst>
            <pc:docMk/>
            <pc:sldMk cId="664196446" sldId="2076136692"/>
            <ac:spMk id="11" creationId="{6836716E-C933-43A9-A4A4-F77942C834AB}"/>
          </ac:spMkLst>
        </pc:spChg>
        <pc:graphicFrameChg chg="add del">
          <ac:chgData name="Renata Festa" userId="6f22df47-533b-4c2a-a3c1-7f9ad1d63e10" providerId="ADAL" clId="{7D997690-04A4-4675-83D7-2E1CC2ED1A4E}" dt="2020-03-24T16:08:17.282" v="2171"/>
          <ac:graphicFrameMkLst>
            <pc:docMk/>
            <pc:sldMk cId="664196446" sldId="2076136692"/>
            <ac:graphicFrameMk id="6" creationId="{A0039751-84D7-444F-870D-83547291F5BF}"/>
          </ac:graphicFrameMkLst>
        </pc:graphicFrameChg>
        <pc:graphicFrameChg chg="add mod">
          <ac:chgData name="Renata Festa" userId="6f22df47-533b-4c2a-a3c1-7f9ad1d63e10" providerId="ADAL" clId="{7D997690-04A4-4675-83D7-2E1CC2ED1A4E}" dt="2020-03-24T17:18:06.066" v="2209" actId="14100"/>
          <ac:graphicFrameMkLst>
            <pc:docMk/>
            <pc:sldMk cId="664196446" sldId="2076136692"/>
            <ac:graphicFrameMk id="7" creationId="{18FFD0BA-ED18-4F81-8C66-3DA154E8B166}"/>
          </ac:graphicFrameMkLst>
        </pc:graphicFrameChg>
      </pc:sldChg>
      <pc:sldChg chg="add del">
        <pc:chgData name="Renata Festa" userId="6f22df47-533b-4c2a-a3c1-7f9ad1d63e10" providerId="ADAL" clId="{7D997690-04A4-4675-83D7-2E1CC2ED1A4E}" dt="2020-03-24T16:06:14.303" v="2140" actId="47"/>
        <pc:sldMkLst>
          <pc:docMk/>
          <pc:sldMk cId="1999257701" sldId="2076136692"/>
        </pc:sldMkLst>
      </pc:sldChg>
      <pc:sldChg chg="addSp delSp modSp add mod">
        <pc:chgData name="Renata Festa" userId="6f22df47-533b-4c2a-a3c1-7f9ad1d63e10" providerId="ADAL" clId="{7D997690-04A4-4675-83D7-2E1CC2ED1A4E}" dt="2020-03-24T17:19:53.499" v="2227" actId="1076"/>
        <pc:sldMkLst>
          <pc:docMk/>
          <pc:sldMk cId="1957972205" sldId="2076136693"/>
        </pc:sldMkLst>
        <pc:spChg chg="mod">
          <ac:chgData name="Renata Festa" userId="6f22df47-533b-4c2a-a3c1-7f9ad1d63e10" providerId="ADAL" clId="{7D997690-04A4-4675-83D7-2E1CC2ED1A4E}" dt="2020-03-24T17:18:33.967" v="2214"/>
          <ac:spMkLst>
            <pc:docMk/>
            <pc:sldMk cId="1957972205" sldId="2076136693"/>
            <ac:spMk id="2" creationId="{EB67312A-9819-43C6-8D84-D9136E6CFFCC}"/>
          </ac:spMkLst>
        </pc:spChg>
        <pc:spChg chg="del">
          <ac:chgData name="Renata Festa" userId="6f22df47-533b-4c2a-a3c1-7f9ad1d63e10" providerId="ADAL" clId="{7D997690-04A4-4675-83D7-2E1CC2ED1A4E}" dt="2020-03-24T17:18:40.651" v="2217" actId="478"/>
          <ac:spMkLst>
            <pc:docMk/>
            <pc:sldMk cId="1957972205" sldId="2076136693"/>
            <ac:spMk id="3" creationId="{F35E8CBB-5A7D-4DEF-BAF7-8DD5D042F9E0}"/>
          </ac:spMkLst>
        </pc:spChg>
        <pc:spChg chg="add del mod">
          <ac:chgData name="Renata Festa" userId="6f22df47-533b-4c2a-a3c1-7f9ad1d63e10" providerId="ADAL" clId="{7D997690-04A4-4675-83D7-2E1CC2ED1A4E}" dt="2020-03-24T17:19:10.825" v="2222" actId="12084"/>
          <ac:spMkLst>
            <pc:docMk/>
            <pc:sldMk cId="1957972205" sldId="2076136693"/>
            <ac:spMk id="4" creationId="{F3616A99-090F-45E1-9334-58D58B148205}"/>
          </ac:spMkLst>
        </pc:spChg>
        <pc:grpChg chg="add mod">
          <ac:chgData name="Renata Festa" userId="6f22df47-533b-4c2a-a3c1-7f9ad1d63e10" providerId="ADAL" clId="{7D997690-04A4-4675-83D7-2E1CC2ED1A4E}" dt="2020-03-24T17:19:53.499" v="2227" actId="1076"/>
          <ac:grpSpMkLst>
            <pc:docMk/>
            <pc:sldMk cId="1957972205" sldId="2076136693"/>
            <ac:grpSpMk id="6" creationId="{3B63C99C-CF6A-4D3A-B915-D76E2B3A248C}"/>
          </ac:grpSpMkLst>
        </pc:grpChg>
        <pc:grpChg chg="mod">
          <ac:chgData name="Renata Festa" userId="6f22df47-533b-4c2a-a3c1-7f9ad1d63e10" providerId="ADAL" clId="{7D997690-04A4-4675-83D7-2E1CC2ED1A4E}" dt="2020-03-24T17:19:53.499" v="2227" actId="1076"/>
          <ac:grpSpMkLst>
            <pc:docMk/>
            <pc:sldMk cId="1957972205" sldId="2076136693"/>
            <ac:grpSpMk id="7" creationId="{F7E6ECA8-2816-4383-8732-73A0E5BD1B94}"/>
          </ac:grpSpMkLst>
        </pc:grpChg>
        <pc:grpChg chg="mod">
          <ac:chgData name="Renata Festa" userId="6f22df47-533b-4c2a-a3c1-7f9ad1d63e10" providerId="ADAL" clId="{7D997690-04A4-4675-83D7-2E1CC2ED1A4E}" dt="2020-03-24T17:19:53.499" v="2227" actId="1076"/>
          <ac:grpSpMkLst>
            <pc:docMk/>
            <pc:sldMk cId="1957972205" sldId="2076136693"/>
            <ac:grpSpMk id="8" creationId="{34B52F03-D4A1-49E4-A653-0EBFAE2DB5D7}"/>
          </ac:grpSpMkLst>
        </pc:grpChg>
        <pc:grpChg chg="mod">
          <ac:chgData name="Renata Festa" userId="6f22df47-533b-4c2a-a3c1-7f9ad1d63e10" providerId="ADAL" clId="{7D997690-04A4-4675-83D7-2E1CC2ED1A4E}" dt="2020-03-24T17:19:53.499" v="2227" actId="1076"/>
          <ac:grpSpMkLst>
            <pc:docMk/>
            <pc:sldMk cId="1957972205" sldId="2076136693"/>
            <ac:grpSpMk id="9" creationId="{34C272E7-6E04-4902-849A-16058487AF78}"/>
          </ac:grpSpMkLst>
        </pc:grpChg>
        <pc:grpChg chg="mod">
          <ac:chgData name="Renata Festa" userId="6f22df47-533b-4c2a-a3c1-7f9ad1d63e10" providerId="ADAL" clId="{7D997690-04A4-4675-83D7-2E1CC2ED1A4E}" dt="2020-03-24T17:19:53.499" v="2227" actId="1076"/>
          <ac:grpSpMkLst>
            <pc:docMk/>
            <pc:sldMk cId="1957972205" sldId="2076136693"/>
            <ac:grpSpMk id="12" creationId="{4097D510-C621-4D03-8639-54EFC0AD5D52}"/>
          </ac:grpSpMkLst>
        </pc:grpChg>
        <pc:grpChg chg="mod">
          <ac:chgData name="Renata Festa" userId="6f22df47-533b-4c2a-a3c1-7f9ad1d63e10" providerId="ADAL" clId="{7D997690-04A4-4675-83D7-2E1CC2ED1A4E}" dt="2020-03-24T17:19:53.499" v="2227" actId="1076"/>
          <ac:grpSpMkLst>
            <pc:docMk/>
            <pc:sldMk cId="1957972205" sldId="2076136693"/>
            <ac:grpSpMk id="13" creationId="{4F8710A4-284C-4D84-BAE3-B04759481D85}"/>
          </ac:grpSpMkLst>
        </pc:grpChg>
        <pc:grpChg chg="mod">
          <ac:chgData name="Renata Festa" userId="6f22df47-533b-4c2a-a3c1-7f9ad1d63e10" providerId="ADAL" clId="{7D997690-04A4-4675-83D7-2E1CC2ED1A4E}" dt="2020-03-24T17:19:53.499" v="2227" actId="1076"/>
          <ac:grpSpMkLst>
            <pc:docMk/>
            <pc:sldMk cId="1957972205" sldId="2076136693"/>
            <ac:grpSpMk id="14" creationId="{CF91C53A-5397-455F-BC4E-BDA95C6172A8}"/>
          </ac:grpSpMkLst>
        </pc:grpChg>
        <pc:grpChg chg="mod">
          <ac:chgData name="Renata Festa" userId="6f22df47-533b-4c2a-a3c1-7f9ad1d63e10" providerId="ADAL" clId="{7D997690-04A4-4675-83D7-2E1CC2ED1A4E}" dt="2020-03-24T17:19:53.499" v="2227" actId="1076"/>
          <ac:grpSpMkLst>
            <pc:docMk/>
            <pc:sldMk cId="1957972205" sldId="2076136693"/>
            <ac:grpSpMk id="15" creationId="{9F1EFAF1-A384-47F7-AAAD-7C1E1358A691}"/>
          </ac:grpSpMkLst>
        </pc:grpChg>
        <pc:grpChg chg="mod">
          <ac:chgData name="Renata Festa" userId="6f22df47-533b-4c2a-a3c1-7f9ad1d63e10" providerId="ADAL" clId="{7D997690-04A4-4675-83D7-2E1CC2ED1A4E}" dt="2020-03-24T17:19:53.499" v="2227" actId="1076"/>
          <ac:grpSpMkLst>
            <pc:docMk/>
            <pc:sldMk cId="1957972205" sldId="2076136693"/>
            <ac:grpSpMk id="16" creationId="{D78D878A-F190-4DA8-A002-BDB8AC719816}"/>
          </ac:grpSpMkLst>
        </pc:grpChg>
        <pc:grpChg chg="mod">
          <ac:chgData name="Renata Festa" userId="6f22df47-533b-4c2a-a3c1-7f9ad1d63e10" providerId="ADAL" clId="{7D997690-04A4-4675-83D7-2E1CC2ED1A4E}" dt="2020-03-24T17:19:53.499" v="2227" actId="1076"/>
          <ac:grpSpMkLst>
            <pc:docMk/>
            <pc:sldMk cId="1957972205" sldId="2076136693"/>
            <ac:grpSpMk id="31" creationId="{54B20ABA-78C1-4F3B-85A5-6D5A20FC2328}"/>
          </ac:grpSpMkLst>
        </pc:grpChg>
        <pc:grpChg chg="mod">
          <ac:chgData name="Renata Festa" userId="6f22df47-533b-4c2a-a3c1-7f9ad1d63e10" providerId="ADAL" clId="{7D997690-04A4-4675-83D7-2E1CC2ED1A4E}" dt="2020-03-24T17:19:53.499" v="2227" actId="1076"/>
          <ac:grpSpMkLst>
            <pc:docMk/>
            <pc:sldMk cId="1957972205" sldId="2076136693"/>
            <ac:grpSpMk id="32" creationId="{3278F111-9A26-4CEC-AA67-FFBDF2DC6417}"/>
          </ac:grpSpMkLst>
        </pc:grpChg>
        <pc:grpChg chg="mod">
          <ac:chgData name="Renata Festa" userId="6f22df47-533b-4c2a-a3c1-7f9ad1d63e10" providerId="ADAL" clId="{7D997690-04A4-4675-83D7-2E1CC2ED1A4E}" dt="2020-03-24T17:19:53.499" v="2227" actId="1076"/>
          <ac:grpSpMkLst>
            <pc:docMk/>
            <pc:sldMk cId="1957972205" sldId="2076136693"/>
            <ac:grpSpMk id="33" creationId="{87651AC2-0511-4AA7-BBD2-4C30A400246A}"/>
          </ac:grpSpMkLst>
        </pc:grpChg>
        <pc:grpChg chg="mod">
          <ac:chgData name="Renata Festa" userId="6f22df47-533b-4c2a-a3c1-7f9ad1d63e10" providerId="ADAL" clId="{7D997690-04A4-4675-83D7-2E1CC2ED1A4E}" dt="2020-03-24T17:19:53.499" v="2227" actId="1076"/>
          <ac:grpSpMkLst>
            <pc:docMk/>
            <pc:sldMk cId="1957972205" sldId="2076136693"/>
            <ac:grpSpMk id="34" creationId="{4721810F-C510-46FE-B0DF-0ADFA6B05D62}"/>
          </ac:grpSpMkLst>
        </pc:grpChg>
        <pc:grpChg chg="mod">
          <ac:chgData name="Renata Festa" userId="6f22df47-533b-4c2a-a3c1-7f9ad1d63e10" providerId="ADAL" clId="{7D997690-04A4-4675-83D7-2E1CC2ED1A4E}" dt="2020-03-24T17:19:53.499" v="2227" actId="1076"/>
          <ac:grpSpMkLst>
            <pc:docMk/>
            <pc:sldMk cId="1957972205" sldId="2076136693"/>
            <ac:grpSpMk id="42" creationId="{8D2DEC22-B208-478D-AB30-A50F7FDA74FB}"/>
          </ac:grpSpMkLst>
        </pc:grpChg>
        <pc:grpChg chg="mod">
          <ac:chgData name="Renata Festa" userId="6f22df47-533b-4c2a-a3c1-7f9ad1d63e10" providerId="ADAL" clId="{7D997690-04A4-4675-83D7-2E1CC2ED1A4E}" dt="2020-03-24T17:19:53.499" v="2227" actId="1076"/>
          <ac:grpSpMkLst>
            <pc:docMk/>
            <pc:sldMk cId="1957972205" sldId="2076136693"/>
            <ac:grpSpMk id="43" creationId="{939A4275-E425-4AC6-8B76-1749DE1046D9}"/>
          </ac:grpSpMkLst>
        </pc:grpChg>
        <pc:grpChg chg="mod">
          <ac:chgData name="Renata Festa" userId="6f22df47-533b-4c2a-a3c1-7f9ad1d63e10" providerId="ADAL" clId="{7D997690-04A4-4675-83D7-2E1CC2ED1A4E}" dt="2020-03-24T17:19:53.499" v="2227" actId="1076"/>
          <ac:grpSpMkLst>
            <pc:docMk/>
            <pc:sldMk cId="1957972205" sldId="2076136693"/>
            <ac:grpSpMk id="45" creationId="{45B6DEEC-154F-4B4B-A417-BFAEDAEB52F3}"/>
          </ac:grpSpMkLst>
        </pc:grpChg>
        <pc:grpChg chg="mod">
          <ac:chgData name="Renata Festa" userId="6f22df47-533b-4c2a-a3c1-7f9ad1d63e10" providerId="ADAL" clId="{7D997690-04A4-4675-83D7-2E1CC2ED1A4E}" dt="2020-03-24T17:19:53.499" v="2227" actId="1076"/>
          <ac:grpSpMkLst>
            <pc:docMk/>
            <pc:sldMk cId="1957972205" sldId="2076136693"/>
            <ac:grpSpMk id="84" creationId="{08B2A6B7-09DA-4631-A7BE-A2AB3AC7F0B6}"/>
          </ac:grpSpMkLst>
        </pc:grpChg>
        <pc:grpChg chg="mod">
          <ac:chgData name="Renata Festa" userId="6f22df47-533b-4c2a-a3c1-7f9ad1d63e10" providerId="ADAL" clId="{7D997690-04A4-4675-83D7-2E1CC2ED1A4E}" dt="2020-03-24T17:19:53.499" v="2227" actId="1076"/>
          <ac:grpSpMkLst>
            <pc:docMk/>
            <pc:sldMk cId="1957972205" sldId="2076136693"/>
            <ac:grpSpMk id="101" creationId="{60A26D64-C1BD-4A07-AE77-2B1550731D90}"/>
          </ac:grpSpMkLst>
        </pc:grpChg>
        <pc:grpChg chg="mod">
          <ac:chgData name="Renata Festa" userId="6f22df47-533b-4c2a-a3c1-7f9ad1d63e10" providerId="ADAL" clId="{7D997690-04A4-4675-83D7-2E1CC2ED1A4E}" dt="2020-03-24T17:19:53.499" v="2227" actId="1076"/>
          <ac:grpSpMkLst>
            <pc:docMk/>
            <pc:sldMk cId="1957972205" sldId="2076136693"/>
            <ac:grpSpMk id="111" creationId="{466551BB-958C-4994-8F85-C0D348197EDA}"/>
          </ac:grpSpMkLst>
        </pc:grpChg>
        <pc:grpChg chg="mod">
          <ac:chgData name="Renata Festa" userId="6f22df47-533b-4c2a-a3c1-7f9ad1d63e10" providerId="ADAL" clId="{7D997690-04A4-4675-83D7-2E1CC2ED1A4E}" dt="2020-03-24T17:19:53.499" v="2227" actId="1076"/>
          <ac:grpSpMkLst>
            <pc:docMk/>
            <pc:sldMk cId="1957972205" sldId="2076136693"/>
            <ac:grpSpMk id="123" creationId="{1D2C612B-9B79-47BE-8181-C7E3BC47B0B6}"/>
          </ac:grpSpMkLst>
        </pc:grpChg>
        <pc:grpChg chg="mod">
          <ac:chgData name="Renata Festa" userId="6f22df47-533b-4c2a-a3c1-7f9ad1d63e10" providerId="ADAL" clId="{7D997690-04A4-4675-83D7-2E1CC2ED1A4E}" dt="2020-03-24T17:19:53.499" v="2227" actId="1076"/>
          <ac:grpSpMkLst>
            <pc:docMk/>
            <pc:sldMk cId="1957972205" sldId="2076136693"/>
            <ac:grpSpMk id="130" creationId="{545D7CEB-AC95-49AC-9C3E-BC6A3EE25BF9}"/>
          </ac:grpSpMkLst>
        </pc:grpChg>
        <pc:grpChg chg="mod">
          <ac:chgData name="Renata Festa" userId="6f22df47-533b-4c2a-a3c1-7f9ad1d63e10" providerId="ADAL" clId="{7D997690-04A4-4675-83D7-2E1CC2ED1A4E}" dt="2020-03-24T17:19:53.499" v="2227" actId="1076"/>
          <ac:grpSpMkLst>
            <pc:docMk/>
            <pc:sldMk cId="1957972205" sldId="2076136693"/>
            <ac:grpSpMk id="163" creationId="{4E93630D-5CA7-450C-8B93-C0F73902102E}"/>
          </ac:grpSpMkLst>
        </pc:grpChg>
        <pc:grpChg chg="mod">
          <ac:chgData name="Renata Festa" userId="6f22df47-533b-4c2a-a3c1-7f9ad1d63e10" providerId="ADAL" clId="{7D997690-04A4-4675-83D7-2E1CC2ED1A4E}" dt="2020-03-24T17:19:53.499" v="2227" actId="1076"/>
          <ac:grpSpMkLst>
            <pc:docMk/>
            <pc:sldMk cId="1957972205" sldId="2076136693"/>
            <ac:grpSpMk id="164" creationId="{78C108D8-9D1F-4B59-9FE9-8AB3F8C66769}"/>
          </ac:grpSpMkLst>
        </pc:grpChg>
        <pc:graphicFrameChg chg="add mod">
          <ac:chgData name="Renata Festa" userId="6f22df47-533b-4c2a-a3c1-7f9ad1d63e10" providerId="ADAL" clId="{7D997690-04A4-4675-83D7-2E1CC2ED1A4E}" dt="2020-03-24T17:19:16.935" v="2223"/>
          <ac:graphicFrameMkLst>
            <pc:docMk/>
            <pc:sldMk cId="1957972205" sldId="2076136693"/>
            <ac:graphicFrameMk id="5" creationId="{18EC32A2-8227-4247-98A1-5CB56E85CDE5}"/>
          </ac:graphicFrameMkLst>
        </pc:graphicFrameChg>
      </pc:sldChg>
      <pc:sldChg chg="addSp delSp modSp add mod modAnim">
        <pc:chgData name="Renata Festa" userId="6f22df47-533b-4c2a-a3c1-7f9ad1d63e10" providerId="ADAL" clId="{7D997690-04A4-4675-83D7-2E1CC2ED1A4E}" dt="2020-03-24T17:22:15.511" v="2256" actId="478"/>
        <pc:sldMkLst>
          <pc:docMk/>
          <pc:sldMk cId="1830484860" sldId="2076136694"/>
        </pc:sldMkLst>
        <pc:spChg chg="mod">
          <ac:chgData name="Renata Festa" userId="6f22df47-533b-4c2a-a3c1-7f9ad1d63e10" providerId="ADAL" clId="{7D997690-04A4-4675-83D7-2E1CC2ED1A4E}" dt="2020-03-24T17:20:18.535" v="2229"/>
          <ac:spMkLst>
            <pc:docMk/>
            <pc:sldMk cId="1830484860" sldId="2076136694"/>
            <ac:spMk id="2" creationId="{EB67312A-9819-43C6-8D84-D9136E6CFFCC}"/>
          </ac:spMkLst>
        </pc:spChg>
        <pc:spChg chg="del">
          <ac:chgData name="Renata Festa" userId="6f22df47-533b-4c2a-a3c1-7f9ad1d63e10" providerId="ADAL" clId="{7D997690-04A4-4675-83D7-2E1CC2ED1A4E}" dt="2020-03-24T17:20:20.280" v="2230" actId="478"/>
          <ac:spMkLst>
            <pc:docMk/>
            <pc:sldMk cId="1830484860" sldId="2076136694"/>
            <ac:spMk id="3" creationId="{F35E8CBB-5A7D-4DEF-BAF7-8DD5D042F9E0}"/>
          </ac:spMkLst>
        </pc:spChg>
        <pc:spChg chg="del">
          <ac:chgData name="Renata Festa" userId="6f22df47-533b-4c2a-a3c1-7f9ad1d63e10" providerId="ADAL" clId="{7D997690-04A4-4675-83D7-2E1CC2ED1A4E}" dt="2020-03-24T17:22:15.511" v="2256" actId="478"/>
          <ac:spMkLst>
            <pc:docMk/>
            <pc:sldMk cId="1830484860" sldId="2076136694"/>
            <ac:spMk id="4" creationId="{F3616A99-090F-45E1-9334-58D58B148205}"/>
          </ac:spMkLst>
        </pc:spChg>
        <pc:grpChg chg="add mod">
          <ac:chgData name="Renata Festa" userId="6f22df47-533b-4c2a-a3c1-7f9ad1d63e10" providerId="ADAL" clId="{7D997690-04A4-4675-83D7-2E1CC2ED1A4E}" dt="2020-03-24T17:22:12.743" v="2255" actId="1076"/>
          <ac:grpSpMkLst>
            <pc:docMk/>
            <pc:sldMk cId="1830484860" sldId="2076136694"/>
            <ac:grpSpMk id="7" creationId="{355FAD7A-88F6-4FFB-ACC2-860764C043C8}"/>
          </ac:grpSpMkLst>
        </pc:grpChg>
        <pc:grpChg chg="add mod">
          <ac:chgData name="Renata Festa" userId="6f22df47-533b-4c2a-a3c1-7f9ad1d63e10" providerId="ADAL" clId="{7D997690-04A4-4675-83D7-2E1CC2ED1A4E}" dt="2020-03-24T17:21:57.079" v="2251" actId="1038"/>
          <ac:grpSpMkLst>
            <pc:docMk/>
            <pc:sldMk cId="1830484860" sldId="2076136694"/>
            <ac:grpSpMk id="14" creationId="{31A3734E-FA95-4D85-8F49-B012C0AF65BC}"/>
          </ac:grpSpMkLst>
        </pc:grpChg>
        <pc:grpChg chg="add mod">
          <ac:chgData name="Renata Festa" userId="6f22df47-533b-4c2a-a3c1-7f9ad1d63e10" providerId="ADAL" clId="{7D997690-04A4-4675-83D7-2E1CC2ED1A4E}" dt="2020-03-24T17:22:00.765" v="2252" actId="1076"/>
          <ac:grpSpMkLst>
            <pc:docMk/>
            <pc:sldMk cId="1830484860" sldId="2076136694"/>
            <ac:grpSpMk id="17" creationId="{689EBCCC-EE61-4A53-A09A-790272BE74E9}"/>
          </ac:grpSpMkLst>
        </pc:grpChg>
        <pc:grpChg chg="add mod">
          <ac:chgData name="Renata Festa" userId="6f22df47-533b-4c2a-a3c1-7f9ad1d63e10" providerId="ADAL" clId="{7D997690-04A4-4675-83D7-2E1CC2ED1A4E}" dt="2020-03-24T17:21:36.849" v="2245" actId="1076"/>
          <ac:grpSpMkLst>
            <pc:docMk/>
            <pc:sldMk cId="1830484860" sldId="2076136694"/>
            <ac:grpSpMk id="21" creationId="{CBB833B3-7B14-4E24-B93D-EAC298F5623B}"/>
          </ac:grpSpMkLst>
        </pc:grpChg>
        <pc:grpChg chg="mod">
          <ac:chgData name="Renata Festa" userId="6f22df47-533b-4c2a-a3c1-7f9ad1d63e10" providerId="ADAL" clId="{7D997690-04A4-4675-83D7-2E1CC2ED1A4E}" dt="2020-03-24T17:20:55.738" v="2236" actId="14100"/>
          <ac:grpSpMkLst>
            <pc:docMk/>
            <pc:sldMk cId="1830484860" sldId="2076136694"/>
            <ac:grpSpMk id="23" creationId="{55F742A4-D4E0-40CB-93FB-5DA335C204CC}"/>
          </ac:grpSpMkLst>
        </pc:grpChg>
        <pc:grpChg chg="add mod">
          <ac:chgData name="Renata Festa" userId="6f22df47-533b-4c2a-a3c1-7f9ad1d63e10" providerId="ADAL" clId="{7D997690-04A4-4675-83D7-2E1CC2ED1A4E}" dt="2020-03-24T17:21:20.537" v="2241" actId="1076"/>
          <ac:grpSpMkLst>
            <pc:docMk/>
            <pc:sldMk cId="1830484860" sldId="2076136694"/>
            <ac:grpSpMk id="26" creationId="{57A3976C-6B17-44E2-9734-15C4C6F3F990}"/>
          </ac:grpSpMkLst>
        </pc:grpChg>
        <pc:grpChg chg="mod">
          <ac:chgData name="Renata Festa" userId="6f22df47-533b-4c2a-a3c1-7f9ad1d63e10" providerId="ADAL" clId="{7D997690-04A4-4675-83D7-2E1CC2ED1A4E}" dt="2020-03-24T17:21:20.537" v="2241" actId="1076"/>
          <ac:grpSpMkLst>
            <pc:docMk/>
            <pc:sldMk cId="1830484860" sldId="2076136694"/>
            <ac:grpSpMk id="28" creationId="{0571BA1D-9659-4971-A09C-6231F73365F9}"/>
          </ac:grpSpMkLst>
        </pc:grpChg>
        <pc:grpChg chg="add mod">
          <ac:chgData name="Renata Festa" userId="6f22df47-533b-4c2a-a3c1-7f9ad1d63e10" providerId="ADAL" clId="{7D997690-04A4-4675-83D7-2E1CC2ED1A4E}" dt="2020-03-24T17:21:15.678" v="2239" actId="1076"/>
          <ac:grpSpMkLst>
            <pc:docMk/>
            <pc:sldMk cId="1830484860" sldId="2076136694"/>
            <ac:grpSpMk id="47" creationId="{CC3B5943-369A-4D70-9F89-E0EE96CFBC04}"/>
          </ac:grpSpMkLst>
        </pc:grpChg>
        <pc:grpChg chg="add mod">
          <ac:chgData name="Renata Festa" userId="6f22df47-533b-4c2a-a3c1-7f9ad1d63e10" providerId="ADAL" clId="{7D997690-04A4-4675-83D7-2E1CC2ED1A4E}" dt="2020-03-24T17:21:05.939" v="2238" actId="1076"/>
          <ac:grpSpMkLst>
            <pc:docMk/>
            <pc:sldMk cId="1830484860" sldId="2076136694"/>
            <ac:grpSpMk id="51" creationId="{D67EC277-CA81-4BF1-AD7D-6D6850630604}"/>
          </ac:grpSpMkLst>
        </pc:grpChg>
        <pc:grpChg chg="mod">
          <ac:chgData name="Renata Festa" userId="6f22df47-533b-4c2a-a3c1-7f9ad1d63e10" providerId="ADAL" clId="{7D997690-04A4-4675-83D7-2E1CC2ED1A4E}" dt="2020-03-24T17:20:58.446" v="2237" actId="14100"/>
          <ac:grpSpMkLst>
            <pc:docMk/>
            <pc:sldMk cId="1830484860" sldId="2076136694"/>
            <ac:grpSpMk id="55" creationId="{AA27661C-C894-4ECC-A060-7E6571F5BB50}"/>
          </ac:grpSpMkLst>
        </pc:grpChg>
        <pc:grpChg chg="mod">
          <ac:chgData name="Renata Festa" userId="6f22df47-533b-4c2a-a3c1-7f9ad1d63e10" providerId="ADAL" clId="{7D997690-04A4-4675-83D7-2E1CC2ED1A4E}" dt="2020-03-24T17:20:55.738" v="2236" actId="14100"/>
          <ac:grpSpMkLst>
            <pc:docMk/>
            <pc:sldMk cId="1830484860" sldId="2076136694"/>
            <ac:grpSpMk id="56" creationId="{20D3FCD0-5D6F-4288-951C-0B5045B704A8}"/>
          </ac:grpSpMkLst>
        </pc:grpChg>
        <pc:grpChg chg="mod">
          <ac:chgData name="Renata Festa" userId="6f22df47-533b-4c2a-a3c1-7f9ad1d63e10" providerId="ADAL" clId="{7D997690-04A4-4675-83D7-2E1CC2ED1A4E}" dt="2020-03-24T17:20:58.446" v="2237" actId="14100"/>
          <ac:grpSpMkLst>
            <pc:docMk/>
            <pc:sldMk cId="1830484860" sldId="2076136694"/>
            <ac:grpSpMk id="57" creationId="{54B9AC6F-81A1-47E2-B5C6-D1EC0B2F3EEC}"/>
          </ac:grpSpMkLst>
        </pc:grpChg>
        <pc:grpChg chg="add mod">
          <ac:chgData name="Renata Festa" userId="6f22df47-533b-4c2a-a3c1-7f9ad1d63e10" providerId="ADAL" clId="{7D997690-04A4-4675-83D7-2E1CC2ED1A4E}" dt="2020-03-24T17:21:29.567" v="2243" actId="1076"/>
          <ac:grpSpMkLst>
            <pc:docMk/>
            <pc:sldMk cId="1830484860" sldId="2076136694"/>
            <ac:grpSpMk id="67" creationId="{E8B4ED2E-0088-4D89-AFBA-81317431B300}"/>
          </ac:grpSpMkLst>
        </pc:grpChg>
        <pc:grpChg chg="add mod">
          <ac:chgData name="Renata Festa" userId="6f22df47-533b-4c2a-a3c1-7f9ad1d63e10" providerId="ADAL" clId="{7D997690-04A4-4675-83D7-2E1CC2ED1A4E}" dt="2020-03-24T17:21:25.616" v="2242" actId="1076"/>
          <ac:grpSpMkLst>
            <pc:docMk/>
            <pc:sldMk cId="1830484860" sldId="2076136694"/>
            <ac:grpSpMk id="71" creationId="{789B858B-56CA-44C8-AB23-EC137F0F3A01}"/>
          </ac:grpSpMkLst>
        </pc:grpChg>
        <pc:grpChg chg="add mod">
          <ac:chgData name="Renata Festa" userId="6f22df47-533b-4c2a-a3c1-7f9ad1d63e10" providerId="ADAL" clId="{7D997690-04A4-4675-83D7-2E1CC2ED1A4E}" dt="2020-03-24T17:22:09.719" v="2254" actId="1076"/>
          <ac:grpSpMkLst>
            <pc:docMk/>
            <pc:sldMk cId="1830484860" sldId="2076136694"/>
            <ac:grpSpMk id="79" creationId="{AF93591E-BE3D-46EB-AE24-85C1FBB4A67C}"/>
          </ac:grpSpMkLst>
        </pc:grpChg>
        <pc:graphicFrameChg chg="add mod">
          <ac:chgData name="Renata Festa" userId="6f22df47-533b-4c2a-a3c1-7f9ad1d63e10" providerId="ADAL" clId="{7D997690-04A4-4675-83D7-2E1CC2ED1A4E}" dt="2020-03-24T17:20:58.446" v="2237" actId="14100"/>
          <ac:graphicFrameMkLst>
            <pc:docMk/>
            <pc:sldMk cId="1830484860" sldId="2076136694"/>
            <ac:graphicFrameMk id="5" creationId="{10BDAC0E-EE5E-4586-A6C7-6F024454C575}"/>
          </ac:graphicFrameMkLst>
        </pc:graphicFrameChg>
        <pc:graphicFrameChg chg="add mod">
          <ac:chgData name="Renata Festa" userId="6f22df47-533b-4c2a-a3c1-7f9ad1d63e10" providerId="ADAL" clId="{7D997690-04A4-4675-83D7-2E1CC2ED1A4E}" dt="2020-03-24T17:21:45.276" v="2247"/>
          <ac:graphicFrameMkLst>
            <pc:docMk/>
            <pc:sldMk cId="1830484860" sldId="2076136694"/>
            <ac:graphicFrameMk id="6" creationId="{AFF37419-8D15-42A3-8891-36D6C9CA1502}"/>
          </ac:graphicFrameMkLst>
        </pc:graphicFrameChg>
      </pc:sldChg>
      <pc:sldChg chg="addSp delSp modSp add mod modAnim">
        <pc:chgData name="Renata Festa" userId="6f22df47-533b-4c2a-a3c1-7f9ad1d63e10" providerId="ADAL" clId="{7D997690-04A4-4675-83D7-2E1CC2ED1A4E}" dt="2020-03-24T17:24:41.886" v="2283" actId="478"/>
        <pc:sldMkLst>
          <pc:docMk/>
          <pc:sldMk cId="1360898273" sldId="2076136695"/>
        </pc:sldMkLst>
        <pc:spChg chg="mod">
          <ac:chgData name="Renata Festa" userId="6f22df47-533b-4c2a-a3c1-7f9ad1d63e10" providerId="ADAL" clId="{7D997690-04A4-4675-83D7-2E1CC2ED1A4E}" dt="2020-03-24T17:22:39.057" v="2257"/>
          <ac:spMkLst>
            <pc:docMk/>
            <pc:sldMk cId="1360898273" sldId="2076136695"/>
            <ac:spMk id="2" creationId="{EB67312A-9819-43C6-8D84-D9136E6CFFCC}"/>
          </ac:spMkLst>
        </pc:spChg>
        <pc:spChg chg="del">
          <ac:chgData name="Renata Festa" userId="6f22df47-533b-4c2a-a3c1-7f9ad1d63e10" providerId="ADAL" clId="{7D997690-04A4-4675-83D7-2E1CC2ED1A4E}" dt="2020-03-24T17:24:41.886" v="2283" actId="478"/>
          <ac:spMkLst>
            <pc:docMk/>
            <pc:sldMk cId="1360898273" sldId="2076136695"/>
            <ac:spMk id="3" creationId="{F35E8CBB-5A7D-4DEF-BAF7-8DD5D042F9E0}"/>
          </ac:spMkLst>
        </pc:spChg>
        <pc:spChg chg="del">
          <ac:chgData name="Renata Festa" userId="6f22df47-533b-4c2a-a3c1-7f9ad1d63e10" providerId="ADAL" clId="{7D997690-04A4-4675-83D7-2E1CC2ED1A4E}" dt="2020-03-24T17:24:39.364" v="2282" actId="478"/>
          <ac:spMkLst>
            <pc:docMk/>
            <pc:sldMk cId="1360898273" sldId="2076136695"/>
            <ac:spMk id="4" creationId="{F3616A99-090F-45E1-9334-58D58B148205}"/>
          </ac:spMkLst>
        </pc:spChg>
        <pc:spChg chg="add del">
          <ac:chgData name="Renata Festa" userId="6f22df47-533b-4c2a-a3c1-7f9ad1d63e10" providerId="ADAL" clId="{7D997690-04A4-4675-83D7-2E1CC2ED1A4E}" dt="2020-03-24T17:22:58.741" v="2259"/>
          <ac:spMkLst>
            <pc:docMk/>
            <pc:sldMk cId="1360898273" sldId="2076136695"/>
            <ac:spMk id="90" creationId="{48118F9B-7561-4F44-BD1B-5FD6C5EBBB7E}"/>
          </ac:spMkLst>
        </pc:spChg>
        <pc:spChg chg="add del">
          <ac:chgData name="Renata Festa" userId="6f22df47-533b-4c2a-a3c1-7f9ad1d63e10" providerId="ADAL" clId="{7D997690-04A4-4675-83D7-2E1CC2ED1A4E}" dt="2020-03-24T17:22:58.741" v="2259"/>
          <ac:spMkLst>
            <pc:docMk/>
            <pc:sldMk cId="1360898273" sldId="2076136695"/>
            <ac:spMk id="91" creationId="{80822A02-DBFF-46F7-A6E9-406E09F1C937}"/>
          </ac:spMkLst>
        </pc:spChg>
        <pc:spChg chg="add mod">
          <ac:chgData name="Renata Festa" userId="6f22df47-533b-4c2a-a3c1-7f9ad1d63e10" providerId="ADAL" clId="{7D997690-04A4-4675-83D7-2E1CC2ED1A4E}" dt="2020-03-24T17:23:22.153" v="2264" actId="1076"/>
          <ac:spMkLst>
            <pc:docMk/>
            <pc:sldMk cId="1360898273" sldId="2076136695"/>
            <ac:spMk id="177" creationId="{4FC2C164-7ED9-4DE7-8924-5D00951E70B1}"/>
          </ac:spMkLst>
        </pc:spChg>
        <pc:spChg chg="add mod">
          <ac:chgData name="Renata Festa" userId="6f22df47-533b-4c2a-a3c1-7f9ad1d63e10" providerId="ADAL" clId="{7D997690-04A4-4675-83D7-2E1CC2ED1A4E}" dt="2020-03-24T17:23:16.575" v="2263" actId="1076"/>
          <ac:spMkLst>
            <pc:docMk/>
            <pc:sldMk cId="1360898273" sldId="2076136695"/>
            <ac:spMk id="178" creationId="{4568ECFD-BA9E-4E99-955C-081E93FE0B92}"/>
          </ac:spMkLst>
        </pc:spChg>
        <pc:grpChg chg="add del">
          <ac:chgData name="Renata Festa" userId="6f22df47-533b-4c2a-a3c1-7f9ad1d63e10" providerId="ADAL" clId="{7D997690-04A4-4675-83D7-2E1CC2ED1A4E}" dt="2020-03-24T17:22:58.741" v="2259"/>
          <ac:grpSpMkLst>
            <pc:docMk/>
            <pc:sldMk cId="1360898273" sldId="2076136695"/>
            <ac:grpSpMk id="7" creationId="{1D72FCB2-4C78-46E9-B41C-5B6E53EB47BF}"/>
          </ac:grpSpMkLst>
        </pc:grpChg>
        <pc:grpChg chg="add del">
          <ac:chgData name="Renata Festa" userId="6f22df47-533b-4c2a-a3c1-7f9ad1d63e10" providerId="ADAL" clId="{7D997690-04A4-4675-83D7-2E1CC2ED1A4E}" dt="2020-03-24T17:22:58.741" v="2259"/>
          <ac:grpSpMkLst>
            <pc:docMk/>
            <pc:sldMk cId="1360898273" sldId="2076136695"/>
            <ac:grpSpMk id="14" creationId="{46410C18-AB0A-41C9-AADE-2C5F7F5298E9}"/>
          </ac:grpSpMkLst>
        </pc:grpChg>
        <pc:grpChg chg="add del">
          <ac:chgData name="Renata Festa" userId="6f22df47-533b-4c2a-a3c1-7f9ad1d63e10" providerId="ADAL" clId="{7D997690-04A4-4675-83D7-2E1CC2ED1A4E}" dt="2020-03-24T17:22:58.741" v="2259"/>
          <ac:grpSpMkLst>
            <pc:docMk/>
            <pc:sldMk cId="1360898273" sldId="2076136695"/>
            <ac:grpSpMk id="17" creationId="{86B04269-8380-4C27-B525-B0A79424BD4F}"/>
          </ac:grpSpMkLst>
        </pc:grpChg>
        <pc:grpChg chg="add del">
          <ac:chgData name="Renata Festa" userId="6f22df47-533b-4c2a-a3c1-7f9ad1d63e10" providerId="ADAL" clId="{7D997690-04A4-4675-83D7-2E1CC2ED1A4E}" dt="2020-03-24T17:22:58.741" v="2259"/>
          <ac:grpSpMkLst>
            <pc:docMk/>
            <pc:sldMk cId="1360898273" sldId="2076136695"/>
            <ac:grpSpMk id="21" creationId="{6B1855E8-C8D6-4AC2-9655-D50516FD0799}"/>
          </ac:grpSpMkLst>
        </pc:grpChg>
        <pc:grpChg chg="add del">
          <ac:chgData name="Renata Festa" userId="6f22df47-533b-4c2a-a3c1-7f9ad1d63e10" providerId="ADAL" clId="{7D997690-04A4-4675-83D7-2E1CC2ED1A4E}" dt="2020-03-24T17:22:58.741" v="2259"/>
          <ac:grpSpMkLst>
            <pc:docMk/>
            <pc:sldMk cId="1360898273" sldId="2076136695"/>
            <ac:grpSpMk id="26" creationId="{1B974FEC-CF7E-440D-9C2B-D9C8D453121D}"/>
          </ac:grpSpMkLst>
        </pc:grpChg>
        <pc:grpChg chg="add del">
          <ac:chgData name="Renata Festa" userId="6f22df47-533b-4c2a-a3c1-7f9ad1d63e10" providerId="ADAL" clId="{7D997690-04A4-4675-83D7-2E1CC2ED1A4E}" dt="2020-03-24T17:22:58.741" v="2259"/>
          <ac:grpSpMkLst>
            <pc:docMk/>
            <pc:sldMk cId="1360898273" sldId="2076136695"/>
            <ac:grpSpMk id="47" creationId="{412E7F64-7746-483B-BAC2-4438300B91E7}"/>
          </ac:grpSpMkLst>
        </pc:grpChg>
        <pc:grpChg chg="add del">
          <ac:chgData name="Renata Festa" userId="6f22df47-533b-4c2a-a3c1-7f9ad1d63e10" providerId="ADAL" clId="{7D997690-04A4-4675-83D7-2E1CC2ED1A4E}" dt="2020-03-24T17:22:58.741" v="2259"/>
          <ac:grpSpMkLst>
            <pc:docMk/>
            <pc:sldMk cId="1360898273" sldId="2076136695"/>
            <ac:grpSpMk id="51" creationId="{DFCA04BC-736A-442C-8D61-24C223EF3217}"/>
          </ac:grpSpMkLst>
        </pc:grpChg>
        <pc:grpChg chg="add del">
          <ac:chgData name="Renata Festa" userId="6f22df47-533b-4c2a-a3c1-7f9ad1d63e10" providerId="ADAL" clId="{7D997690-04A4-4675-83D7-2E1CC2ED1A4E}" dt="2020-03-24T17:22:58.741" v="2259"/>
          <ac:grpSpMkLst>
            <pc:docMk/>
            <pc:sldMk cId="1360898273" sldId="2076136695"/>
            <ac:grpSpMk id="67" creationId="{454D93BA-F7F8-4DAB-A811-45A7D08E497F}"/>
          </ac:grpSpMkLst>
        </pc:grpChg>
        <pc:grpChg chg="add del">
          <ac:chgData name="Renata Festa" userId="6f22df47-533b-4c2a-a3c1-7f9ad1d63e10" providerId="ADAL" clId="{7D997690-04A4-4675-83D7-2E1CC2ED1A4E}" dt="2020-03-24T17:22:58.741" v="2259"/>
          <ac:grpSpMkLst>
            <pc:docMk/>
            <pc:sldMk cId="1360898273" sldId="2076136695"/>
            <ac:grpSpMk id="71" creationId="{1E9F1A61-DEA2-4644-A431-DAAB491A866D}"/>
          </ac:grpSpMkLst>
        </pc:grpChg>
        <pc:grpChg chg="add del">
          <ac:chgData name="Renata Festa" userId="6f22df47-533b-4c2a-a3c1-7f9ad1d63e10" providerId="ADAL" clId="{7D997690-04A4-4675-83D7-2E1CC2ED1A4E}" dt="2020-03-24T17:22:58.741" v="2259"/>
          <ac:grpSpMkLst>
            <pc:docMk/>
            <pc:sldMk cId="1360898273" sldId="2076136695"/>
            <ac:grpSpMk id="79" creationId="{C8CADE06-FB4A-4B3B-B172-8EDB20C47589}"/>
          </ac:grpSpMkLst>
        </pc:grpChg>
        <pc:grpChg chg="add mod">
          <ac:chgData name="Renata Festa" userId="6f22df47-533b-4c2a-a3c1-7f9ad1d63e10" providerId="ADAL" clId="{7D997690-04A4-4675-83D7-2E1CC2ED1A4E}" dt="2020-03-24T17:23:58.767" v="2273" actId="1076"/>
          <ac:grpSpMkLst>
            <pc:docMk/>
            <pc:sldMk cId="1360898273" sldId="2076136695"/>
            <ac:grpSpMk id="94" creationId="{2207B0DF-63B9-49D5-92A4-53AFDA6D725B}"/>
          </ac:grpSpMkLst>
        </pc:grpChg>
        <pc:grpChg chg="add mod">
          <ac:chgData name="Renata Festa" userId="6f22df47-533b-4c2a-a3c1-7f9ad1d63e10" providerId="ADAL" clId="{7D997690-04A4-4675-83D7-2E1CC2ED1A4E}" dt="2020-03-24T17:23:11.730" v="2262" actId="14100"/>
          <ac:grpSpMkLst>
            <pc:docMk/>
            <pc:sldMk cId="1360898273" sldId="2076136695"/>
            <ac:grpSpMk id="101" creationId="{47472821-1132-4762-B775-C6929235F8F2}"/>
          </ac:grpSpMkLst>
        </pc:grpChg>
        <pc:grpChg chg="add mod">
          <ac:chgData name="Renata Festa" userId="6f22df47-533b-4c2a-a3c1-7f9ad1d63e10" providerId="ADAL" clId="{7D997690-04A4-4675-83D7-2E1CC2ED1A4E}" dt="2020-03-24T17:23:41.629" v="2270" actId="1076"/>
          <ac:grpSpMkLst>
            <pc:docMk/>
            <pc:sldMk cId="1360898273" sldId="2076136695"/>
            <ac:grpSpMk id="104" creationId="{E8DA4887-7DDE-4AF9-9C37-C52FD2E7A7B3}"/>
          </ac:grpSpMkLst>
        </pc:grpChg>
        <pc:grpChg chg="add mod">
          <ac:chgData name="Renata Festa" userId="6f22df47-533b-4c2a-a3c1-7f9ad1d63e10" providerId="ADAL" clId="{7D997690-04A4-4675-83D7-2E1CC2ED1A4E}" dt="2020-03-24T17:23:53.711" v="2272" actId="1076"/>
          <ac:grpSpMkLst>
            <pc:docMk/>
            <pc:sldMk cId="1360898273" sldId="2076136695"/>
            <ac:grpSpMk id="108" creationId="{D26C9917-D19F-4145-85B1-B06F41CDE89C}"/>
          </ac:grpSpMkLst>
        </pc:grpChg>
        <pc:grpChg chg="mod">
          <ac:chgData name="Renata Festa" userId="6f22df47-533b-4c2a-a3c1-7f9ad1d63e10" providerId="ADAL" clId="{7D997690-04A4-4675-83D7-2E1CC2ED1A4E}" dt="2020-03-24T17:23:11.730" v="2262" actId="14100"/>
          <ac:grpSpMkLst>
            <pc:docMk/>
            <pc:sldMk cId="1360898273" sldId="2076136695"/>
            <ac:grpSpMk id="110" creationId="{7FD82E05-DA11-4D08-A625-56FF89FAF092}"/>
          </ac:grpSpMkLst>
        </pc:grpChg>
        <pc:grpChg chg="add mod">
          <ac:chgData name="Renata Festa" userId="6f22df47-533b-4c2a-a3c1-7f9ad1d63e10" providerId="ADAL" clId="{7D997690-04A4-4675-83D7-2E1CC2ED1A4E}" dt="2020-03-24T17:23:32.653" v="2267" actId="1076"/>
          <ac:grpSpMkLst>
            <pc:docMk/>
            <pc:sldMk cId="1360898273" sldId="2076136695"/>
            <ac:grpSpMk id="113" creationId="{B4FE5B4F-9B50-4C66-9FED-8F542915878B}"/>
          </ac:grpSpMkLst>
        </pc:grpChg>
        <pc:grpChg chg="mod">
          <ac:chgData name="Renata Festa" userId="6f22df47-533b-4c2a-a3c1-7f9ad1d63e10" providerId="ADAL" clId="{7D997690-04A4-4675-83D7-2E1CC2ED1A4E}" dt="2020-03-24T17:23:32.653" v="2267" actId="1076"/>
          <ac:grpSpMkLst>
            <pc:docMk/>
            <pc:sldMk cId="1360898273" sldId="2076136695"/>
            <ac:grpSpMk id="115" creationId="{FCCFDD4B-596F-41BB-A755-921F96E8A43F}"/>
          </ac:grpSpMkLst>
        </pc:grpChg>
        <pc:grpChg chg="add mod">
          <ac:chgData name="Renata Festa" userId="6f22df47-533b-4c2a-a3c1-7f9ad1d63e10" providerId="ADAL" clId="{7D997690-04A4-4675-83D7-2E1CC2ED1A4E}" dt="2020-03-24T17:23:29.626" v="2266" actId="1076"/>
          <ac:grpSpMkLst>
            <pc:docMk/>
            <pc:sldMk cId="1360898273" sldId="2076136695"/>
            <ac:grpSpMk id="134" creationId="{19BA3833-860D-43E7-AD5A-CFB91817952A}"/>
          </ac:grpSpMkLst>
        </pc:grpChg>
        <pc:grpChg chg="add mod">
          <ac:chgData name="Renata Festa" userId="6f22df47-533b-4c2a-a3c1-7f9ad1d63e10" providerId="ADAL" clId="{7D997690-04A4-4675-83D7-2E1CC2ED1A4E}" dt="2020-03-24T17:23:25.185" v="2265" actId="1076"/>
          <ac:grpSpMkLst>
            <pc:docMk/>
            <pc:sldMk cId="1360898273" sldId="2076136695"/>
            <ac:grpSpMk id="138" creationId="{1E452A1A-0924-4D4A-B119-35BDD45BA966}"/>
          </ac:grpSpMkLst>
        </pc:grpChg>
        <pc:grpChg chg="mod">
          <ac:chgData name="Renata Festa" userId="6f22df47-533b-4c2a-a3c1-7f9ad1d63e10" providerId="ADAL" clId="{7D997690-04A4-4675-83D7-2E1CC2ED1A4E}" dt="2020-03-24T17:23:11.730" v="2262" actId="14100"/>
          <ac:grpSpMkLst>
            <pc:docMk/>
            <pc:sldMk cId="1360898273" sldId="2076136695"/>
            <ac:grpSpMk id="142" creationId="{4E70D212-69E9-4667-ACEC-5984D6A19DE1}"/>
          </ac:grpSpMkLst>
        </pc:grpChg>
        <pc:grpChg chg="mod">
          <ac:chgData name="Renata Festa" userId="6f22df47-533b-4c2a-a3c1-7f9ad1d63e10" providerId="ADAL" clId="{7D997690-04A4-4675-83D7-2E1CC2ED1A4E}" dt="2020-03-24T17:23:11.730" v="2262" actId="14100"/>
          <ac:grpSpMkLst>
            <pc:docMk/>
            <pc:sldMk cId="1360898273" sldId="2076136695"/>
            <ac:grpSpMk id="143" creationId="{6DC3F1A8-D1E5-4875-8478-FFC708E57757}"/>
          </ac:grpSpMkLst>
        </pc:grpChg>
        <pc:grpChg chg="mod">
          <ac:chgData name="Renata Festa" userId="6f22df47-533b-4c2a-a3c1-7f9ad1d63e10" providerId="ADAL" clId="{7D997690-04A4-4675-83D7-2E1CC2ED1A4E}" dt="2020-03-24T17:23:11.730" v="2262" actId="14100"/>
          <ac:grpSpMkLst>
            <pc:docMk/>
            <pc:sldMk cId="1360898273" sldId="2076136695"/>
            <ac:grpSpMk id="144" creationId="{D5F25705-1348-478F-B913-1211AACF3017}"/>
          </ac:grpSpMkLst>
        </pc:grpChg>
        <pc:grpChg chg="add mod">
          <ac:chgData name="Renata Festa" userId="6f22df47-533b-4c2a-a3c1-7f9ad1d63e10" providerId="ADAL" clId="{7D997690-04A4-4675-83D7-2E1CC2ED1A4E}" dt="2020-03-24T17:23:38.590" v="2269" actId="1076"/>
          <ac:grpSpMkLst>
            <pc:docMk/>
            <pc:sldMk cId="1360898273" sldId="2076136695"/>
            <ac:grpSpMk id="154" creationId="{EDFA523E-4C92-4E57-B963-16508BF65614}"/>
          </ac:grpSpMkLst>
        </pc:grpChg>
        <pc:grpChg chg="add mod">
          <ac:chgData name="Renata Festa" userId="6f22df47-533b-4c2a-a3c1-7f9ad1d63e10" providerId="ADAL" clId="{7D997690-04A4-4675-83D7-2E1CC2ED1A4E}" dt="2020-03-24T17:23:34.869" v="2268" actId="1076"/>
          <ac:grpSpMkLst>
            <pc:docMk/>
            <pc:sldMk cId="1360898273" sldId="2076136695"/>
            <ac:grpSpMk id="158" creationId="{31AA9634-8C49-4F59-96A4-A59ABA869C2A}"/>
          </ac:grpSpMkLst>
        </pc:grpChg>
        <pc:grpChg chg="add mod">
          <ac:chgData name="Renata Festa" userId="6f22df47-533b-4c2a-a3c1-7f9ad1d63e10" providerId="ADAL" clId="{7D997690-04A4-4675-83D7-2E1CC2ED1A4E}" dt="2020-03-24T17:23:50.702" v="2271" actId="1076"/>
          <ac:grpSpMkLst>
            <pc:docMk/>
            <pc:sldMk cId="1360898273" sldId="2076136695"/>
            <ac:grpSpMk id="166" creationId="{7A5BA2B0-2A01-4C55-BA3D-E1F93FE1D27B}"/>
          </ac:grpSpMkLst>
        </pc:grpChg>
        <pc:graphicFrameChg chg="add del">
          <ac:chgData name="Renata Festa" userId="6f22df47-533b-4c2a-a3c1-7f9ad1d63e10" providerId="ADAL" clId="{7D997690-04A4-4675-83D7-2E1CC2ED1A4E}" dt="2020-03-24T17:22:58.741" v="2259"/>
          <ac:graphicFrameMkLst>
            <pc:docMk/>
            <pc:sldMk cId="1360898273" sldId="2076136695"/>
            <ac:graphicFrameMk id="5" creationId="{671EDAE5-5DE9-465A-9146-207AA203B061}"/>
          </ac:graphicFrameMkLst>
        </pc:graphicFrameChg>
        <pc:graphicFrameChg chg="add del">
          <ac:chgData name="Renata Festa" userId="6f22df47-533b-4c2a-a3c1-7f9ad1d63e10" providerId="ADAL" clId="{7D997690-04A4-4675-83D7-2E1CC2ED1A4E}" dt="2020-03-24T17:22:58.741" v="2259"/>
          <ac:graphicFrameMkLst>
            <pc:docMk/>
            <pc:sldMk cId="1360898273" sldId="2076136695"/>
            <ac:graphicFrameMk id="6" creationId="{25F50544-E051-4F2C-85B7-03F27F01D0B5}"/>
          </ac:graphicFrameMkLst>
        </pc:graphicFrameChg>
        <pc:graphicFrameChg chg="add mod">
          <ac:chgData name="Renata Festa" userId="6f22df47-533b-4c2a-a3c1-7f9ad1d63e10" providerId="ADAL" clId="{7D997690-04A4-4675-83D7-2E1CC2ED1A4E}" dt="2020-03-24T17:23:11.730" v="2262" actId="14100"/>
          <ac:graphicFrameMkLst>
            <pc:docMk/>
            <pc:sldMk cId="1360898273" sldId="2076136695"/>
            <ac:graphicFrameMk id="92" creationId="{86D3A0DF-D1CF-4EC1-9563-C47B416D89EC}"/>
          </ac:graphicFrameMkLst>
        </pc:graphicFrameChg>
        <pc:graphicFrameChg chg="add mod">
          <ac:chgData name="Renata Festa" userId="6f22df47-533b-4c2a-a3c1-7f9ad1d63e10" providerId="ADAL" clId="{7D997690-04A4-4675-83D7-2E1CC2ED1A4E}" dt="2020-03-24T17:23:11.730" v="2262" actId="14100"/>
          <ac:graphicFrameMkLst>
            <pc:docMk/>
            <pc:sldMk cId="1360898273" sldId="2076136695"/>
            <ac:graphicFrameMk id="93" creationId="{7D66D5AF-A306-4D50-8528-637B69C93FB1}"/>
          </ac:graphicFrameMkLst>
        </pc:graphicFrameChg>
        <pc:picChg chg="add del">
          <ac:chgData name="Renata Festa" userId="6f22df47-533b-4c2a-a3c1-7f9ad1d63e10" providerId="ADAL" clId="{7D997690-04A4-4675-83D7-2E1CC2ED1A4E}" dt="2020-03-24T17:22:58.741" v="2259"/>
          <ac:picMkLst>
            <pc:docMk/>
            <pc:sldMk cId="1360898273" sldId="2076136695"/>
            <ac:picMk id="82" creationId="{1369DF61-C1F6-452C-90CD-67B91F9A8260}"/>
          </ac:picMkLst>
        </pc:picChg>
        <pc:picChg chg="add del">
          <ac:chgData name="Renata Festa" userId="6f22df47-533b-4c2a-a3c1-7f9ad1d63e10" providerId="ADAL" clId="{7D997690-04A4-4675-83D7-2E1CC2ED1A4E}" dt="2020-03-24T17:22:58.741" v="2259"/>
          <ac:picMkLst>
            <pc:docMk/>
            <pc:sldMk cId="1360898273" sldId="2076136695"/>
            <ac:picMk id="83" creationId="{58668E0C-002F-45F7-9851-6C16F3D58467}"/>
          </ac:picMkLst>
        </pc:picChg>
        <pc:picChg chg="add del">
          <ac:chgData name="Renata Festa" userId="6f22df47-533b-4c2a-a3c1-7f9ad1d63e10" providerId="ADAL" clId="{7D997690-04A4-4675-83D7-2E1CC2ED1A4E}" dt="2020-03-24T17:22:58.741" v="2259"/>
          <ac:picMkLst>
            <pc:docMk/>
            <pc:sldMk cId="1360898273" sldId="2076136695"/>
            <ac:picMk id="84" creationId="{AC7EBA72-3598-43B0-9AF5-25A6717C8C67}"/>
          </ac:picMkLst>
        </pc:picChg>
        <pc:picChg chg="add del">
          <ac:chgData name="Renata Festa" userId="6f22df47-533b-4c2a-a3c1-7f9ad1d63e10" providerId="ADAL" clId="{7D997690-04A4-4675-83D7-2E1CC2ED1A4E}" dt="2020-03-24T17:22:58.741" v="2259"/>
          <ac:picMkLst>
            <pc:docMk/>
            <pc:sldMk cId="1360898273" sldId="2076136695"/>
            <ac:picMk id="85" creationId="{9232E70A-9DF9-4657-AE72-61ECDEBAA8B2}"/>
          </ac:picMkLst>
        </pc:picChg>
        <pc:picChg chg="add del">
          <ac:chgData name="Renata Festa" userId="6f22df47-533b-4c2a-a3c1-7f9ad1d63e10" providerId="ADAL" clId="{7D997690-04A4-4675-83D7-2E1CC2ED1A4E}" dt="2020-03-24T17:22:58.741" v="2259"/>
          <ac:picMkLst>
            <pc:docMk/>
            <pc:sldMk cId="1360898273" sldId="2076136695"/>
            <ac:picMk id="86" creationId="{1F2DFAA7-0B9C-47F7-BC88-1EFB8F02278D}"/>
          </ac:picMkLst>
        </pc:picChg>
        <pc:picChg chg="add del">
          <ac:chgData name="Renata Festa" userId="6f22df47-533b-4c2a-a3c1-7f9ad1d63e10" providerId="ADAL" clId="{7D997690-04A4-4675-83D7-2E1CC2ED1A4E}" dt="2020-03-24T17:22:58.741" v="2259"/>
          <ac:picMkLst>
            <pc:docMk/>
            <pc:sldMk cId="1360898273" sldId="2076136695"/>
            <ac:picMk id="87" creationId="{3521965B-C3EF-452D-B88A-CED83FC74045}"/>
          </ac:picMkLst>
        </pc:picChg>
        <pc:picChg chg="add del">
          <ac:chgData name="Renata Festa" userId="6f22df47-533b-4c2a-a3c1-7f9ad1d63e10" providerId="ADAL" clId="{7D997690-04A4-4675-83D7-2E1CC2ED1A4E}" dt="2020-03-24T17:22:58.741" v="2259"/>
          <ac:picMkLst>
            <pc:docMk/>
            <pc:sldMk cId="1360898273" sldId="2076136695"/>
            <ac:picMk id="88" creationId="{D6F83BAB-4566-4AB3-A0A6-7C978BBEC594}"/>
          </ac:picMkLst>
        </pc:picChg>
        <pc:picChg chg="add del">
          <ac:chgData name="Renata Festa" userId="6f22df47-533b-4c2a-a3c1-7f9ad1d63e10" providerId="ADAL" clId="{7D997690-04A4-4675-83D7-2E1CC2ED1A4E}" dt="2020-03-24T17:22:58.741" v="2259"/>
          <ac:picMkLst>
            <pc:docMk/>
            <pc:sldMk cId="1360898273" sldId="2076136695"/>
            <ac:picMk id="89" creationId="{76593E8D-59FC-4AAB-BCD2-AB4B82E176A0}"/>
          </ac:picMkLst>
        </pc:picChg>
        <pc:picChg chg="add mod">
          <ac:chgData name="Renata Festa" userId="6f22df47-533b-4c2a-a3c1-7f9ad1d63e10" providerId="ADAL" clId="{7D997690-04A4-4675-83D7-2E1CC2ED1A4E}" dt="2020-03-24T17:24:17.513" v="2278" actId="1076"/>
          <ac:picMkLst>
            <pc:docMk/>
            <pc:sldMk cId="1360898273" sldId="2076136695"/>
            <ac:picMk id="169" creationId="{8A06B8E6-C8A6-4770-B997-169CF19B28EB}"/>
          </ac:picMkLst>
        </pc:picChg>
        <pc:picChg chg="add mod">
          <ac:chgData name="Renata Festa" userId="6f22df47-533b-4c2a-a3c1-7f9ad1d63e10" providerId="ADAL" clId="{7D997690-04A4-4675-83D7-2E1CC2ED1A4E}" dt="2020-03-24T17:24:20.031" v="2279" actId="1076"/>
          <ac:picMkLst>
            <pc:docMk/>
            <pc:sldMk cId="1360898273" sldId="2076136695"/>
            <ac:picMk id="170" creationId="{171EFB51-3FE9-4728-A54E-32CAACE8FE52}"/>
          </ac:picMkLst>
        </pc:picChg>
        <pc:picChg chg="add mod">
          <ac:chgData name="Renata Festa" userId="6f22df47-533b-4c2a-a3c1-7f9ad1d63e10" providerId="ADAL" clId="{7D997690-04A4-4675-83D7-2E1CC2ED1A4E}" dt="2020-03-24T17:24:14.468" v="2277" actId="1076"/>
          <ac:picMkLst>
            <pc:docMk/>
            <pc:sldMk cId="1360898273" sldId="2076136695"/>
            <ac:picMk id="171" creationId="{7BAB161A-FBCD-4824-8394-91FF3EEC7CB6}"/>
          </ac:picMkLst>
        </pc:picChg>
        <pc:picChg chg="add mod">
          <ac:chgData name="Renata Festa" userId="6f22df47-533b-4c2a-a3c1-7f9ad1d63e10" providerId="ADAL" clId="{7D997690-04A4-4675-83D7-2E1CC2ED1A4E}" dt="2020-03-24T17:24:07.648" v="2276" actId="1076"/>
          <ac:picMkLst>
            <pc:docMk/>
            <pc:sldMk cId="1360898273" sldId="2076136695"/>
            <ac:picMk id="172" creationId="{6E77864B-72F4-4A96-BD49-1D4EDB945F64}"/>
          </ac:picMkLst>
        </pc:picChg>
        <pc:picChg chg="add mod">
          <ac:chgData name="Renata Festa" userId="6f22df47-533b-4c2a-a3c1-7f9ad1d63e10" providerId="ADAL" clId="{7D997690-04A4-4675-83D7-2E1CC2ED1A4E}" dt="2020-03-24T17:24:05.401" v="2275" actId="1076"/>
          <ac:picMkLst>
            <pc:docMk/>
            <pc:sldMk cId="1360898273" sldId="2076136695"/>
            <ac:picMk id="173" creationId="{49C789FE-A794-4F26-8357-8420E09DD439}"/>
          </ac:picMkLst>
        </pc:picChg>
        <pc:picChg chg="add mod">
          <ac:chgData name="Renata Festa" userId="6f22df47-533b-4c2a-a3c1-7f9ad1d63e10" providerId="ADAL" clId="{7D997690-04A4-4675-83D7-2E1CC2ED1A4E}" dt="2020-03-24T17:24:03.447" v="2274" actId="1076"/>
          <ac:picMkLst>
            <pc:docMk/>
            <pc:sldMk cId="1360898273" sldId="2076136695"/>
            <ac:picMk id="174" creationId="{33CFBD55-50F0-4F1C-BA34-5B93DEE725C9}"/>
          </ac:picMkLst>
        </pc:picChg>
        <pc:picChg chg="add mod">
          <ac:chgData name="Renata Festa" userId="6f22df47-533b-4c2a-a3c1-7f9ad1d63e10" providerId="ADAL" clId="{7D997690-04A4-4675-83D7-2E1CC2ED1A4E}" dt="2020-03-24T17:24:30.162" v="2280" actId="1076"/>
          <ac:picMkLst>
            <pc:docMk/>
            <pc:sldMk cId="1360898273" sldId="2076136695"/>
            <ac:picMk id="175" creationId="{70F8E466-4725-4143-8C22-B679DF42B521}"/>
          </ac:picMkLst>
        </pc:picChg>
        <pc:picChg chg="add mod">
          <ac:chgData name="Renata Festa" userId="6f22df47-533b-4c2a-a3c1-7f9ad1d63e10" providerId="ADAL" clId="{7D997690-04A4-4675-83D7-2E1CC2ED1A4E}" dt="2020-03-24T17:24:33.764" v="2281" actId="1076"/>
          <ac:picMkLst>
            <pc:docMk/>
            <pc:sldMk cId="1360898273" sldId="2076136695"/>
            <ac:picMk id="176" creationId="{17BE04AC-E692-4300-90F2-94EE4B46987C}"/>
          </ac:picMkLst>
        </pc:picChg>
      </pc:sldChg>
      <pc:sldChg chg="addSp delSp modSp add mod modAnim">
        <pc:chgData name="Renata Festa" userId="6f22df47-533b-4c2a-a3c1-7f9ad1d63e10" providerId="ADAL" clId="{7D997690-04A4-4675-83D7-2E1CC2ED1A4E}" dt="2020-03-24T17:25:42.272" v="2292" actId="1037"/>
        <pc:sldMkLst>
          <pc:docMk/>
          <pc:sldMk cId="3225198365" sldId="2076136696"/>
        </pc:sldMkLst>
        <pc:spChg chg="mod">
          <ac:chgData name="Renata Festa" userId="6f22df47-533b-4c2a-a3c1-7f9ad1d63e10" providerId="ADAL" clId="{7D997690-04A4-4675-83D7-2E1CC2ED1A4E}" dt="2020-03-24T17:25:23.993" v="2284"/>
          <ac:spMkLst>
            <pc:docMk/>
            <pc:sldMk cId="3225198365" sldId="2076136696"/>
            <ac:spMk id="2" creationId="{EB67312A-9819-43C6-8D84-D9136E6CFFCC}"/>
          </ac:spMkLst>
        </pc:spChg>
        <pc:spChg chg="del">
          <ac:chgData name="Renata Festa" userId="6f22df47-533b-4c2a-a3c1-7f9ad1d63e10" providerId="ADAL" clId="{7D997690-04A4-4675-83D7-2E1CC2ED1A4E}" dt="2020-03-24T17:25:25.495" v="2285" actId="478"/>
          <ac:spMkLst>
            <pc:docMk/>
            <pc:sldMk cId="3225198365" sldId="2076136696"/>
            <ac:spMk id="3" creationId="{F35E8CBB-5A7D-4DEF-BAF7-8DD5D042F9E0}"/>
          </ac:spMkLst>
        </pc:spChg>
        <pc:spChg chg="del">
          <ac:chgData name="Renata Festa" userId="6f22df47-533b-4c2a-a3c1-7f9ad1d63e10" providerId="ADAL" clId="{7D997690-04A4-4675-83D7-2E1CC2ED1A4E}" dt="2020-03-24T17:25:37.654" v="2288" actId="478"/>
          <ac:spMkLst>
            <pc:docMk/>
            <pc:sldMk cId="3225198365" sldId="2076136696"/>
            <ac:spMk id="4" creationId="{F3616A99-090F-45E1-9334-58D58B148205}"/>
          </ac:spMkLst>
        </pc:spChg>
        <pc:spChg chg="add mod">
          <ac:chgData name="Renata Festa" userId="6f22df47-533b-4c2a-a3c1-7f9ad1d63e10" providerId="ADAL" clId="{7D997690-04A4-4675-83D7-2E1CC2ED1A4E}" dt="2020-03-24T17:25:35.309" v="2287" actId="1076"/>
          <ac:spMkLst>
            <pc:docMk/>
            <pc:sldMk cId="3225198365" sldId="2076136696"/>
            <ac:spMk id="5" creationId="{CDCFAA8B-100F-49A3-B7AA-C40F3E635051}"/>
          </ac:spMkLst>
        </pc:spChg>
        <pc:spChg chg="add mod">
          <ac:chgData name="Renata Festa" userId="6f22df47-533b-4c2a-a3c1-7f9ad1d63e10" providerId="ADAL" clId="{7D997690-04A4-4675-83D7-2E1CC2ED1A4E}" dt="2020-03-24T17:25:35.309" v="2287" actId="1076"/>
          <ac:spMkLst>
            <pc:docMk/>
            <pc:sldMk cId="3225198365" sldId="2076136696"/>
            <ac:spMk id="6" creationId="{D9BF3DEC-8C5C-4682-A066-53BC69EE22D9}"/>
          </ac:spMkLst>
        </pc:spChg>
        <pc:spChg chg="add mod">
          <ac:chgData name="Renata Festa" userId="6f22df47-533b-4c2a-a3c1-7f9ad1d63e10" providerId="ADAL" clId="{7D997690-04A4-4675-83D7-2E1CC2ED1A4E}" dt="2020-03-24T17:25:39.538" v="2290" actId="1037"/>
          <ac:spMkLst>
            <pc:docMk/>
            <pc:sldMk cId="3225198365" sldId="2076136696"/>
            <ac:spMk id="7" creationId="{EEF41EB1-DA5F-4F18-BA7D-D3AD1B02FBD3}"/>
          </ac:spMkLst>
        </pc:spChg>
        <pc:spChg chg="add mod">
          <ac:chgData name="Renata Festa" userId="6f22df47-533b-4c2a-a3c1-7f9ad1d63e10" providerId="ADAL" clId="{7D997690-04A4-4675-83D7-2E1CC2ED1A4E}" dt="2020-03-24T17:25:42.272" v="2292" actId="1037"/>
          <ac:spMkLst>
            <pc:docMk/>
            <pc:sldMk cId="3225198365" sldId="2076136696"/>
            <ac:spMk id="8" creationId="{A3240F2B-2235-4114-9BCD-26E57DCCB38E}"/>
          </ac:spMkLst>
        </pc:spChg>
      </pc:sldChg>
      <pc:sldChg chg="addSp delSp modSp add mod">
        <pc:chgData name="Renata Festa" userId="6f22df47-533b-4c2a-a3c1-7f9ad1d63e10" providerId="ADAL" clId="{7D997690-04A4-4675-83D7-2E1CC2ED1A4E}" dt="2020-03-24T17:27:14.525" v="2306" actId="12084"/>
        <pc:sldMkLst>
          <pc:docMk/>
          <pc:sldMk cId="776602614" sldId="2076136697"/>
        </pc:sldMkLst>
        <pc:spChg chg="mod">
          <ac:chgData name="Renata Festa" userId="6f22df47-533b-4c2a-a3c1-7f9ad1d63e10" providerId="ADAL" clId="{7D997690-04A4-4675-83D7-2E1CC2ED1A4E}" dt="2020-03-24T17:26:00.801" v="2297"/>
          <ac:spMkLst>
            <pc:docMk/>
            <pc:sldMk cId="776602614" sldId="2076136697"/>
            <ac:spMk id="2" creationId="{EB67312A-9819-43C6-8D84-D9136E6CFFCC}"/>
          </ac:spMkLst>
        </pc:spChg>
        <pc:spChg chg="del">
          <ac:chgData name="Renata Festa" userId="6f22df47-533b-4c2a-a3c1-7f9ad1d63e10" providerId="ADAL" clId="{7D997690-04A4-4675-83D7-2E1CC2ED1A4E}" dt="2020-03-24T17:26:05.039" v="2298" actId="478"/>
          <ac:spMkLst>
            <pc:docMk/>
            <pc:sldMk cId="776602614" sldId="2076136697"/>
            <ac:spMk id="3" creationId="{F35E8CBB-5A7D-4DEF-BAF7-8DD5D042F9E0}"/>
          </ac:spMkLst>
        </pc:spChg>
        <pc:spChg chg="del mod">
          <ac:chgData name="Renata Festa" userId="6f22df47-533b-4c2a-a3c1-7f9ad1d63e10" providerId="ADAL" clId="{7D997690-04A4-4675-83D7-2E1CC2ED1A4E}" dt="2020-03-24T17:27:14.525" v="2306" actId="12084"/>
          <ac:spMkLst>
            <pc:docMk/>
            <pc:sldMk cId="776602614" sldId="2076136697"/>
            <ac:spMk id="4" creationId="{F3616A99-090F-45E1-9334-58D58B148205}"/>
          </ac:spMkLst>
        </pc:spChg>
        <pc:grpChg chg="add del">
          <ac:chgData name="Renata Festa" userId="6f22df47-533b-4c2a-a3c1-7f9ad1d63e10" providerId="ADAL" clId="{7D997690-04A4-4675-83D7-2E1CC2ED1A4E}" dt="2020-03-24T17:26:26.604" v="2303"/>
          <ac:grpSpMkLst>
            <pc:docMk/>
            <pc:sldMk cId="776602614" sldId="2076136697"/>
            <ac:grpSpMk id="5" creationId="{FB457433-3A04-4C72-9DCE-367EF1B63F3D}"/>
          </ac:grpSpMkLst>
        </pc:grpChg>
        <pc:grpChg chg="add del">
          <ac:chgData name="Renata Festa" userId="6f22df47-533b-4c2a-a3c1-7f9ad1d63e10" providerId="ADAL" clId="{7D997690-04A4-4675-83D7-2E1CC2ED1A4E}" dt="2020-03-24T17:26:26.604" v="2303"/>
          <ac:grpSpMkLst>
            <pc:docMk/>
            <pc:sldMk cId="776602614" sldId="2076136697"/>
            <ac:grpSpMk id="14" creationId="{2B839F16-102F-40F4-880F-BC7B5ED6D76E}"/>
          </ac:grpSpMkLst>
        </pc:grpChg>
        <pc:grpChg chg="add">
          <ac:chgData name="Renata Festa" userId="6f22df47-533b-4c2a-a3c1-7f9ad1d63e10" providerId="ADAL" clId="{7D997690-04A4-4675-83D7-2E1CC2ED1A4E}" dt="2020-03-24T17:26:28.714" v="2304"/>
          <ac:grpSpMkLst>
            <pc:docMk/>
            <pc:sldMk cId="776602614" sldId="2076136697"/>
            <ac:grpSpMk id="35" creationId="{920E40B6-76C5-4579-AFCD-69A68D7A7AF2}"/>
          </ac:grpSpMkLst>
        </pc:grpChg>
        <pc:grpChg chg="add">
          <ac:chgData name="Renata Festa" userId="6f22df47-533b-4c2a-a3c1-7f9ad1d63e10" providerId="ADAL" clId="{7D997690-04A4-4675-83D7-2E1CC2ED1A4E}" dt="2020-03-24T17:26:28.714" v="2304"/>
          <ac:grpSpMkLst>
            <pc:docMk/>
            <pc:sldMk cId="776602614" sldId="2076136697"/>
            <ac:grpSpMk id="44" creationId="{4B4280BE-5879-475F-8AB2-ED6B430E63C1}"/>
          </ac:grpSpMkLst>
        </pc:grpChg>
        <pc:graphicFrameChg chg="add mod">
          <ac:chgData name="Renata Festa" userId="6f22df47-533b-4c2a-a3c1-7f9ad1d63e10" providerId="ADAL" clId="{7D997690-04A4-4675-83D7-2E1CC2ED1A4E}" dt="2020-03-24T17:27:14.525" v="2306" actId="12084"/>
          <ac:graphicFrameMkLst>
            <pc:docMk/>
            <pc:sldMk cId="776602614" sldId="2076136697"/>
            <ac:graphicFrameMk id="65" creationId="{7103A620-1990-4718-988F-41E4F6B5B358}"/>
          </ac:graphicFrameMkLst>
        </pc:graphicFrameChg>
        <pc:picChg chg="add del">
          <ac:chgData name="Renata Festa" userId="6f22df47-533b-4c2a-a3c1-7f9ad1d63e10" providerId="ADAL" clId="{7D997690-04A4-4675-83D7-2E1CC2ED1A4E}" dt="2020-03-24T17:26:26.604" v="2303"/>
          <ac:picMkLst>
            <pc:docMk/>
            <pc:sldMk cId="776602614" sldId="2076136697"/>
            <ac:picMk id="13" creationId="{E23EACE3-A324-4227-88E7-39DFEBF54753}"/>
          </ac:picMkLst>
        </pc:picChg>
        <pc:picChg chg="add">
          <ac:chgData name="Renata Festa" userId="6f22df47-533b-4c2a-a3c1-7f9ad1d63e10" providerId="ADAL" clId="{7D997690-04A4-4675-83D7-2E1CC2ED1A4E}" dt="2020-03-24T17:26:28.714" v="2304"/>
          <ac:picMkLst>
            <pc:docMk/>
            <pc:sldMk cId="776602614" sldId="2076136697"/>
            <ac:picMk id="43" creationId="{075B5B1E-7D48-433A-BE1C-45448C48A6BA}"/>
          </ac:picMkLst>
        </pc:picChg>
      </pc:sldChg>
      <pc:sldChg chg="add del">
        <pc:chgData name="Renata Festa" userId="6f22df47-533b-4c2a-a3c1-7f9ad1d63e10" providerId="ADAL" clId="{7D997690-04A4-4675-83D7-2E1CC2ED1A4E}" dt="2020-03-24T17:29:21.162" v="2342" actId="47"/>
        <pc:sldMkLst>
          <pc:docMk/>
          <pc:sldMk cId="481848261" sldId="2076136698"/>
        </pc:sldMkLst>
      </pc:sldChg>
      <pc:sldChg chg="addSp delSp modSp add mod">
        <pc:chgData name="Renata Festa" userId="6f22df47-533b-4c2a-a3c1-7f9ad1d63e10" providerId="ADAL" clId="{7D997690-04A4-4675-83D7-2E1CC2ED1A4E}" dt="2020-03-24T17:28:45.755" v="2331" actId="12084"/>
        <pc:sldMkLst>
          <pc:docMk/>
          <pc:sldMk cId="1523218829" sldId="2076136699"/>
        </pc:sldMkLst>
        <pc:spChg chg="mod">
          <ac:chgData name="Renata Festa" userId="6f22df47-533b-4c2a-a3c1-7f9ad1d63e10" providerId="ADAL" clId="{7D997690-04A4-4675-83D7-2E1CC2ED1A4E}" dt="2020-03-24T17:27:22.561" v="2307"/>
          <ac:spMkLst>
            <pc:docMk/>
            <pc:sldMk cId="1523218829" sldId="2076136699"/>
            <ac:spMk id="2" creationId="{EB67312A-9819-43C6-8D84-D9136E6CFFCC}"/>
          </ac:spMkLst>
        </pc:spChg>
        <pc:spChg chg="del">
          <ac:chgData name="Renata Festa" userId="6f22df47-533b-4c2a-a3c1-7f9ad1d63e10" providerId="ADAL" clId="{7D997690-04A4-4675-83D7-2E1CC2ED1A4E}" dt="2020-03-24T17:27:26.589" v="2308" actId="478"/>
          <ac:spMkLst>
            <pc:docMk/>
            <pc:sldMk cId="1523218829" sldId="2076136699"/>
            <ac:spMk id="3" creationId="{F35E8CBB-5A7D-4DEF-BAF7-8DD5D042F9E0}"/>
          </ac:spMkLst>
        </pc:spChg>
        <pc:spChg chg="del mod">
          <ac:chgData name="Renata Festa" userId="6f22df47-533b-4c2a-a3c1-7f9ad1d63e10" providerId="ADAL" clId="{7D997690-04A4-4675-83D7-2E1CC2ED1A4E}" dt="2020-03-24T17:28:45.755" v="2331" actId="12084"/>
          <ac:spMkLst>
            <pc:docMk/>
            <pc:sldMk cId="1523218829" sldId="2076136699"/>
            <ac:spMk id="4" creationId="{F3616A99-090F-45E1-9334-58D58B148205}"/>
          </ac:spMkLst>
        </pc:spChg>
        <pc:spChg chg="add mod">
          <ac:chgData name="Renata Festa" userId="6f22df47-533b-4c2a-a3c1-7f9ad1d63e10" providerId="ADAL" clId="{7D997690-04A4-4675-83D7-2E1CC2ED1A4E}" dt="2020-03-24T17:28:16.466" v="2330" actId="13822"/>
          <ac:spMkLst>
            <pc:docMk/>
            <pc:sldMk cId="1523218829" sldId="2076136699"/>
            <ac:spMk id="5" creationId="{87912370-6C74-4FCD-AE59-9343073F6BA3}"/>
          </ac:spMkLst>
        </pc:spChg>
        <pc:spChg chg="add mod">
          <ac:chgData name="Renata Festa" userId="6f22df47-533b-4c2a-a3c1-7f9ad1d63e10" providerId="ADAL" clId="{7D997690-04A4-4675-83D7-2E1CC2ED1A4E}" dt="2020-03-24T17:28:16.466" v="2330" actId="13822"/>
          <ac:spMkLst>
            <pc:docMk/>
            <pc:sldMk cId="1523218829" sldId="2076136699"/>
            <ac:spMk id="18" creationId="{ABFBCB1C-24E8-461C-9C76-AAAE9252F227}"/>
          </ac:spMkLst>
        </pc:spChg>
        <pc:spChg chg="add mod">
          <ac:chgData name="Renata Festa" userId="6f22df47-533b-4c2a-a3c1-7f9ad1d63e10" providerId="ADAL" clId="{7D997690-04A4-4675-83D7-2E1CC2ED1A4E}" dt="2020-03-24T17:28:16.466" v="2330" actId="13822"/>
          <ac:spMkLst>
            <pc:docMk/>
            <pc:sldMk cId="1523218829" sldId="2076136699"/>
            <ac:spMk id="19" creationId="{B9C454EF-EDDC-42CF-8599-8EF057E95240}"/>
          </ac:spMkLst>
        </pc:spChg>
        <pc:spChg chg="add mod">
          <ac:chgData name="Renata Festa" userId="6f22df47-533b-4c2a-a3c1-7f9ad1d63e10" providerId="ADAL" clId="{7D997690-04A4-4675-83D7-2E1CC2ED1A4E}" dt="2020-03-24T17:28:16.466" v="2330" actId="13822"/>
          <ac:spMkLst>
            <pc:docMk/>
            <pc:sldMk cId="1523218829" sldId="2076136699"/>
            <ac:spMk id="20" creationId="{4E2AF095-C728-4497-AE96-F44E20FEE2C8}"/>
          </ac:spMkLst>
        </pc:spChg>
        <pc:spChg chg="add mod">
          <ac:chgData name="Renata Festa" userId="6f22df47-533b-4c2a-a3c1-7f9ad1d63e10" providerId="ADAL" clId="{7D997690-04A4-4675-83D7-2E1CC2ED1A4E}" dt="2020-03-24T17:28:16.466" v="2330" actId="13822"/>
          <ac:spMkLst>
            <pc:docMk/>
            <pc:sldMk cId="1523218829" sldId="2076136699"/>
            <ac:spMk id="28" creationId="{F0CDBA05-BB27-4924-AA83-331CE6E37601}"/>
          </ac:spMkLst>
        </pc:spChg>
        <pc:spChg chg="add mod">
          <ac:chgData name="Renata Festa" userId="6f22df47-533b-4c2a-a3c1-7f9ad1d63e10" providerId="ADAL" clId="{7D997690-04A4-4675-83D7-2E1CC2ED1A4E}" dt="2020-03-24T17:28:16.466" v="2330" actId="13822"/>
          <ac:spMkLst>
            <pc:docMk/>
            <pc:sldMk cId="1523218829" sldId="2076136699"/>
            <ac:spMk id="29" creationId="{1CC393B7-E880-47AD-BFE8-A1BE4AAEA736}"/>
          </ac:spMkLst>
        </pc:spChg>
        <pc:spChg chg="add mod">
          <ac:chgData name="Renata Festa" userId="6f22df47-533b-4c2a-a3c1-7f9ad1d63e10" providerId="ADAL" clId="{7D997690-04A4-4675-83D7-2E1CC2ED1A4E}" dt="2020-03-24T17:28:16.466" v="2330" actId="13822"/>
          <ac:spMkLst>
            <pc:docMk/>
            <pc:sldMk cId="1523218829" sldId="2076136699"/>
            <ac:spMk id="31" creationId="{39A19690-73C7-4E93-A2A5-F111AD6F59D2}"/>
          </ac:spMkLst>
        </pc:spChg>
        <pc:spChg chg="add mod">
          <ac:chgData name="Renata Festa" userId="6f22df47-533b-4c2a-a3c1-7f9ad1d63e10" providerId="ADAL" clId="{7D997690-04A4-4675-83D7-2E1CC2ED1A4E}" dt="2020-03-24T17:28:16.466" v="2330" actId="13822"/>
          <ac:spMkLst>
            <pc:docMk/>
            <pc:sldMk cId="1523218829" sldId="2076136699"/>
            <ac:spMk id="32" creationId="{E5AB01EF-3997-4380-8792-5224830DEDB8}"/>
          </ac:spMkLst>
        </pc:spChg>
        <pc:spChg chg="add mod">
          <ac:chgData name="Renata Festa" userId="6f22df47-533b-4c2a-a3c1-7f9ad1d63e10" providerId="ADAL" clId="{7D997690-04A4-4675-83D7-2E1CC2ED1A4E}" dt="2020-03-24T17:28:16.466" v="2330" actId="13822"/>
          <ac:spMkLst>
            <pc:docMk/>
            <pc:sldMk cId="1523218829" sldId="2076136699"/>
            <ac:spMk id="33" creationId="{358CBBE6-960B-4B76-B2A2-DAF59061C14D}"/>
          </ac:spMkLst>
        </pc:spChg>
        <pc:spChg chg="add mod">
          <ac:chgData name="Renata Festa" userId="6f22df47-533b-4c2a-a3c1-7f9ad1d63e10" providerId="ADAL" clId="{7D997690-04A4-4675-83D7-2E1CC2ED1A4E}" dt="2020-03-24T17:28:16.466" v="2330" actId="13822"/>
          <ac:spMkLst>
            <pc:docMk/>
            <pc:sldMk cId="1523218829" sldId="2076136699"/>
            <ac:spMk id="34" creationId="{C9BFDBCE-AA85-42E1-A73D-83711627DC37}"/>
          </ac:spMkLst>
        </pc:spChg>
        <pc:grpChg chg="add mod">
          <ac:chgData name="Renata Festa" userId="6f22df47-533b-4c2a-a3c1-7f9ad1d63e10" providerId="ADAL" clId="{7D997690-04A4-4675-83D7-2E1CC2ED1A4E}" dt="2020-03-24T17:28:16.466" v="2330" actId="13822"/>
          <ac:grpSpMkLst>
            <pc:docMk/>
            <pc:sldMk cId="1523218829" sldId="2076136699"/>
            <ac:grpSpMk id="7" creationId="{CA5B0FC3-7BB0-44BE-AB9F-90E84F630830}"/>
          </ac:grpSpMkLst>
        </pc:grpChg>
        <pc:grpChg chg="add mod">
          <ac:chgData name="Renata Festa" userId="6f22df47-533b-4c2a-a3c1-7f9ad1d63e10" providerId="ADAL" clId="{7D997690-04A4-4675-83D7-2E1CC2ED1A4E}" dt="2020-03-24T17:28:16.466" v="2330" actId="13822"/>
          <ac:grpSpMkLst>
            <pc:docMk/>
            <pc:sldMk cId="1523218829" sldId="2076136699"/>
            <ac:grpSpMk id="10" creationId="{2D4A47E8-C9A1-4A52-9388-DDB1B7FFCF9A}"/>
          </ac:grpSpMkLst>
        </pc:grpChg>
        <pc:grpChg chg="add mod">
          <ac:chgData name="Renata Festa" userId="6f22df47-533b-4c2a-a3c1-7f9ad1d63e10" providerId="ADAL" clId="{7D997690-04A4-4675-83D7-2E1CC2ED1A4E}" dt="2020-03-24T17:28:16.466" v="2330" actId="13822"/>
          <ac:grpSpMkLst>
            <pc:docMk/>
            <pc:sldMk cId="1523218829" sldId="2076136699"/>
            <ac:grpSpMk id="13" creationId="{29BD36A1-7C84-46E8-B856-04835D8730D5}"/>
          </ac:grpSpMkLst>
        </pc:grpChg>
        <pc:grpChg chg="mod">
          <ac:chgData name="Renata Festa" userId="6f22df47-533b-4c2a-a3c1-7f9ad1d63e10" providerId="ADAL" clId="{7D997690-04A4-4675-83D7-2E1CC2ED1A4E}" dt="2020-03-24T17:28:12.599" v="2329" actId="1036"/>
          <ac:grpSpMkLst>
            <pc:docMk/>
            <pc:sldMk cId="1523218829" sldId="2076136699"/>
            <ac:grpSpMk id="15" creationId="{B2DE1592-4314-4627-BD61-9D7D0E10BC99}"/>
          </ac:grpSpMkLst>
        </pc:grpChg>
        <pc:grpChg chg="add mod">
          <ac:chgData name="Renata Festa" userId="6f22df47-533b-4c2a-a3c1-7f9ad1d63e10" providerId="ADAL" clId="{7D997690-04A4-4675-83D7-2E1CC2ED1A4E}" dt="2020-03-24T17:28:16.466" v="2330" actId="13822"/>
          <ac:grpSpMkLst>
            <pc:docMk/>
            <pc:sldMk cId="1523218829" sldId="2076136699"/>
            <ac:grpSpMk id="21" creationId="{E75B4223-FE60-41BB-AFD2-1684DF4A63A9}"/>
          </ac:grpSpMkLst>
        </pc:grpChg>
        <pc:grpChg chg="mod">
          <ac:chgData name="Renata Festa" userId="6f22df47-533b-4c2a-a3c1-7f9ad1d63e10" providerId="ADAL" clId="{7D997690-04A4-4675-83D7-2E1CC2ED1A4E}" dt="2020-03-24T17:28:12.599" v="2329" actId="1036"/>
          <ac:grpSpMkLst>
            <pc:docMk/>
            <pc:sldMk cId="1523218829" sldId="2076136699"/>
            <ac:grpSpMk id="22" creationId="{DEA51353-C947-4605-932C-440872E1AEA1}"/>
          </ac:grpSpMkLst>
        </pc:grpChg>
        <pc:graphicFrameChg chg="add mod">
          <ac:chgData name="Renata Festa" userId="6f22df47-533b-4c2a-a3c1-7f9ad1d63e10" providerId="ADAL" clId="{7D997690-04A4-4675-83D7-2E1CC2ED1A4E}" dt="2020-03-24T17:28:45.755" v="2331" actId="12084"/>
          <ac:graphicFrameMkLst>
            <pc:docMk/>
            <pc:sldMk cId="1523218829" sldId="2076136699"/>
            <ac:graphicFrameMk id="35" creationId="{D0B76E88-7116-4F9D-BCE3-FD82DC90077B}"/>
          </ac:graphicFrameMkLst>
        </pc:graphicFrameChg>
        <pc:cxnChg chg="add mod">
          <ac:chgData name="Renata Festa" userId="6f22df47-533b-4c2a-a3c1-7f9ad1d63e10" providerId="ADAL" clId="{7D997690-04A4-4675-83D7-2E1CC2ED1A4E}" dt="2020-03-24T17:28:16.466" v="2330" actId="13822"/>
          <ac:cxnSpMkLst>
            <pc:docMk/>
            <pc:sldMk cId="1523218829" sldId="2076136699"/>
            <ac:cxnSpMk id="6" creationId="{C772B550-D335-4F40-A867-ACE71A85A73A}"/>
          </ac:cxnSpMkLst>
        </pc:cxnChg>
        <pc:cxnChg chg="add mod">
          <ac:chgData name="Renata Festa" userId="6f22df47-533b-4c2a-a3c1-7f9ad1d63e10" providerId="ADAL" clId="{7D997690-04A4-4675-83D7-2E1CC2ED1A4E}" dt="2020-03-24T17:28:16.466" v="2330" actId="13822"/>
          <ac:cxnSpMkLst>
            <pc:docMk/>
            <pc:sldMk cId="1523218829" sldId="2076136699"/>
            <ac:cxnSpMk id="30" creationId="{72D386E2-4ADC-459A-8420-EB56BA37E37D}"/>
          </ac:cxnSpMkLst>
        </pc:cxnChg>
      </pc:sldChg>
      <pc:sldChg chg="add del">
        <pc:chgData name="Renata Festa" userId="6f22df47-533b-4c2a-a3c1-7f9ad1d63e10" providerId="ADAL" clId="{7D997690-04A4-4675-83D7-2E1CC2ED1A4E}" dt="2020-03-24T17:29:19.545" v="2339" actId="47"/>
        <pc:sldMkLst>
          <pc:docMk/>
          <pc:sldMk cId="956850771" sldId="2076136700"/>
        </pc:sldMkLst>
      </pc:sldChg>
      <pc:sldChg chg="addSp delSp modSp add">
        <pc:chgData name="Renata Festa" userId="6f22df47-533b-4c2a-a3c1-7f9ad1d63e10" providerId="ADAL" clId="{7D997690-04A4-4675-83D7-2E1CC2ED1A4E}" dt="2020-03-24T17:30:44.798" v="2356" actId="12100"/>
        <pc:sldMkLst>
          <pc:docMk/>
          <pc:sldMk cId="1359590065" sldId="2076136700"/>
        </pc:sldMkLst>
        <pc:spChg chg="mod">
          <ac:chgData name="Renata Festa" userId="6f22df47-533b-4c2a-a3c1-7f9ad1d63e10" providerId="ADAL" clId="{7D997690-04A4-4675-83D7-2E1CC2ED1A4E}" dt="2020-03-24T17:30:04.156" v="2347"/>
          <ac:spMkLst>
            <pc:docMk/>
            <pc:sldMk cId="1359590065" sldId="2076136700"/>
            <ac:spMk id="2" creationId="{67F506ED-07D9-4CE8-BB92-B6B761FF2656}"/>
          </ac:spMkLst>
        </pc:spChg>
        <pc:spChg chg="add del mod">
          <ac:chgData name="Renata Festa" userId="6f22df47-533b-4c2a-a3c1-7f9ad1d63e10" providerId="ADAL" clId="{7D997690-04A4-4675-83D7-2E1CC2ED1A4E}" dt="2020-03-24T17:30:31.690" v="2355" actId="12084"/>
          <ac:spMkLst>
            <pc:docMk/>
            <pc:sldMk cId="1359590065" sldId="2076136700"/>
            <ac:spMk id="3" creationId="{109BF1FC-6627-4EE9-AE60-9104B7870A3F}"/>
          </ac:spMkLst>
        </pc:spChg>
        <pc:graphicFrameChg chg="add mod">
          <ac:chgData name="Renata Festa" userId="6f22df47-533b-4c2a-a3c1-7f9ad1d63e10" providerId="ADAL" clId="{7D997690-04A4-4675-83D7-2E1CC2ED1A4E}" dt="2020-03-24T17:30:44.798" v="2356" actId="12100"/>
          <ac:graphicFrameMkLst>
            <pc:docMk/>
            <pc:sldMk cId="1359590065" sldId="2076136700"/>
            <ac:graphicFrameMk id="5" creationId="{9160CB12-1FA7-4DC0-84DC-78AA49CF4904}"/>
          </ac:graphicFrameMkLst>
        </pc:graphicFrameChg>
        <pc:picChg chg="add del mod">
          <ac:chgData name="Renata Festa" userId="6f22df47-533b-4c2a-a3c1-7f9ad1d63e10" providerId="ADAL" clId="{7D997690-04A4-4675-83D7-2E1CC2ED1A4E}" dt="2020-03-24T17:30:11.265" v="2350"/>
          <ac:picMkLst>
            <pc:docMk/>
            <pc:sldMk cId="1359590065" sldId="2076136700"/>
            <ac:picMk id="4" creationId="{1853699F-F632-4BA3-BAFE-46F302CD5760}"/>
          </ac:picMkLst>
        </pc:picChg>
      </pc:sldChg>
      <pc:sldChg chg="add del">
        <pc:chgData name="Renata Festa" userId="6f22df47-533b-4c2a-a3c1-7f9ad1d63e10" providerId="ADAL" clId="{7D997690-04A4-4675-83D7-2E1CC2ED1A4E}" dt="2020-03-24T17:29:20.060" v="2340" actId="47"/>
        <pc:sldMkLst>
          <pc:docMk/>
          <pc:sldMk cId="1365728107" sldId="2076136701"/>
        </pc:sldMkLst>
      </pc:sldChg>
      <pc:sldChg chg="add del">
        <pc:chgData name="Renata Festa" userId="6f22df47-533b-4c2a-a3c1-7f9ad1d63e10" providerId="ADAL" clId="{7D997690-04A4-4675-83D7-2E1CC2ED1A4E}" dt="2020-03-24T17:29:20.480" v="2341" actId="47"/>
        <pc:sldMkLst>
          <pc:docMk/>
          <pc:sldMk cId="3735082904" sldId="2076136702"/>
        </pc:sldMkLst>
      </pc:sldChg>
      <pc:sldMasterChg chg="delSldLayout">
        <pc:chgData name="Renata Festa" userId="6f22df47-533b-4c2a-a3c1-7f9ad1d63e10" providerId="ADAL" clId="{7D997690-04A4-4675-83D7-2E1CC2ED1A4E}" dt="2020-03-24T12:57:38.212" v="1331" actId="47"/>
        <pc:sldMasterMkLst>
          <pc:docMk/>
          <pc:sldMasterMk cId="1044402230" sldId="2147483706"/>
        </pc:sldMasterMkLst>
        <pc:sldLayoutChg chg="del">
          <pc:chgData name="Renata Festa" userId="6f22df47-533b-4c2a-a3c1-7f9ad1d63e10" providerId="ADAL" clId="{7D997690-04A4-4675-83D7-2E1CC2ED1A4E}" dt="2020-03-24T12:57:38.212" v="1331" actId="47"/>
          <pc:sldLayoutMkLst>
            <pc:docMk/>
            <pc:sldMasterMk cId="1044402230" sldId="2147483706"/>
            <pc:sldLayoutMk cId="1561926091" sldId="2147483755"/>
          </pc:sldLayoutMkLst>
        </pc:sldLayoutChg>
      </pc:sldMasterChg>
    </pc:docChg>
  </pc:docChgLst>
  <pc:docChgLst>
    <pc:chgData name="Batuhan Yildiz" userId="90f344fc-4655-4923-aeaf-697bba59c1a7" providerId="ADAL" clId="{132605CE-A84A-4A0D-8C6E-834F931F728F}"/>
    <pc:docChg chg="undo custSel modSld">
      <pc:chgData name="Batuhan Yildiz" userId="90f344fc-4655-4923-aeaf-697bba59c1a7" providerId="ADAL" clId="{132605CE-A84A-4A0D-8C6E-834F931F728F}" dt="2020-03-30T19:28:46.147" v="467" actId="1592"/>
      <pc:docMkLst>
        <pc:docMk/>
      </pc:docMkLst>
      <pc:sldChg chg="delCm">
        <pc:chgData name="Batuhan Yildiz" userId="90f344fc-4655-4923-aeaf-697bba59c1a7" providerId="ADAL" clId="{132605CE-A84A-4A0D-8C6E-834F931F728F}" dt="2020-03-30T18:06:43.325" v="0" actId="1592"/>
        <pc:sldMkLst>
          <pc:docMk/>
          <pc:sldMk cId="641676752" sldId="589"/>
        </pc:sldMkLst>
      </pc:sldChg>
      <pc:sldChg chg="modSp mod">
        <pc:chgData name="Batuhan Yildiz" userId="90f344fc-4655-4923-aeaf-697bba59c1a7" providerId="ADAL" clId="{132605CE-A84A-4A0D-8C6E-834F931F728F}" dt="2020-03-30T18:10:44.655" v="5" actId="1037"/>
        <pc:sldMkLst>
          <pc:docMk/>
          <pc:sldMk cId="3820441088" sldId="595"/>
        </pc:sldMkLst>
        <pc:spChg chg="mod">
          <ac:chgData name="Batuhan Yildiz" userId="90f344fc-4655-4923-aeaf-697bba59c1a7" providerId="ADAL" clId="{132605CE-A84A-4A0D-8C6E-834F931F728F}" dt="2020-03-30T18:10:35.240" v="2" actId="1076"/>
          <ac:spMkLst>
            <pc:docMk/>
            <pc:sldMk cId="3820441088" sldId="595"/>
            <ac:spMk id="28" creationId="{6DA82C20-8928-4A92-8991-2BD3530C0EDF}"/>
          </ac:spMkLst>
        </pc:spChg>
        <pc:spChg chg="mod">
          <ac:chgData name="Batuhan Yildiz" userId="90f344fc-4655-4923-aeaf-697bba59c1a7" providerId="ADAL" clId="{132605CE-A84A-4A0D-8C6E-834F931F728F}" dt="2020-03-30T18:10:44.655" v="5" actId="1037"/>
          <ac:spMkLst>
            <pc:docMk/>
            <pc:sldMk cId="3820441088" sldId="595"/>
            <ac:spMk id="30" creationId="{091B2941-F117-4259-AA0D-D8CE2E930DC4}"/>
          </ac:spMkLst>
        </pc:spChg>
        <pc:spChg chg="mod">
          <ac:chgData name="Batuhan Yildiz" userId="90f344fc-4655-4923-aeaf-697bba59c1a7" providerId="ADAL" clId="{132605CE-A84A-4A0D-8C6E-834F931F728F}" dt="2020-03-30T18:10:44.655" v="5" actId="1037"/>
          <ac:spMkLst>
            <pc:docMk/>
            <pc:sldMk cId="3820441088" sldId="595"/>
            <ac:spMk id="31" creationId="{869AE1E2-B68E-4F14-8F77-6640998DED71}"/>
          </ac:spMkLst>
        </pc:spChg>
      </pc:sldChg>
      <pc:sldChg chg="mod modShow">
        <pc:chgData name="Batuhan Yildiz" userId="90f344fc-4655-4923-aeaf-697bba59c1a7" providerId="ADAL" clId="{132605CE-A84A-4A0D-8C6E-834F931F728F}" dt="2020-03-30T18:45:02.501" v="7" actId="729"/>
        <pc:sldMkLst>
          <pc:docMk/>
          <pc:sldMk cId="2369490167" sldId="600"/>
        </pc:sldMkLst>
      </pc:sldChg>
      <pc:sldChg chg="modAnim delCm">
        <pc:chgData name="Batuhan Yildiz" userId="90f344fc-4655-4923-aeaf-697bba59c1a7" providerId="ADAL" clId="{132605CE-A84A-4A0D-8C6E-834F931F728F}" dt="2020-03-30T19:27:46.380" v="466"/>
        <pc:sldMkLst>
          <pc:docMk/>
          <pc:sldMk cId="1398347698" sldId="602"/>
        </pc:sldMkLst>
      </pc:sldChg>
      <pc:sldChg chg="addSp delSp modSp mod">
        <pc:chgData name="Batuhan Yildiz" userId="90f344fc-4655-4923-aeaf-697bba59c1a7" providerId="ADAL" clId="{132605CE-A84A-4A0D-8C6E-834F931F728F}" dt="2020-03-30T19:14:25.141" v="246" actId="947"/>
        <pc:sldMkLst>
          <pc:docMk/>
          <pc:sldMk cId="1015519254" sldId="2076136640"/>
        </pc:sldMkLst>
        <pc:spChg chg="add del mod">
          <ac:chgData name="Batuhan Yildiz" userId="90f344fc-4655-4923-aeaf-697bba59c1a7" providerId="ADAL" clId="{132605CE-A84A-4A0D-8C6E-834F931F728F}" dt="2020-03-30T19:12:39.461" v="111"/>
          <ac:spMkLst>
            <pc:docMk/>
            <pc:sldMk cId="1015519254" sldId="2076136640"/>
            <ac:spMk id="4" creationId="{EFEE4A3E-D367-4D9C-840B-F3E605214315}"/>
          </ac:spMkLst>
        </pc:spChg>
        <pc:spChg chg="mod">
          <ac:chgData name="Batuhan Yildiz" userId="90f344fc-4655-4923-aeaf-697bba59c1a7" providerId="ADAL" clId="{132605CE-A84A-4A0D-8C6E-834F931F728F}" dt="2020-03-30T19:14:17.945" v="214" actId="1038"/>
          <ac:spMkLst>
            <pc:docMk/>
            <pc:sldMk cId="1015519254" sldId="2076136640"/>
            <ac:spMk id="10" creationId="{0380E9C7-5CE5-4819-92D1-4AC17221379C}"/>
          </ac:spMkLst>
        </pc:spChg>
        <pc:spChg chg="mod">
          <ac:chgData name="Batuhan Yildiz" userId="90f344fc-4655-4923-aeaf-697bba59c1a7" providerId="ADAL" clId="{132605CE-A84A-4A0D-8C6E-834F931F728F}" dt="2020-03-30T19:14:17.945" v="214" actId="1038"/>
          <ac:spMkLst>
            <pc:docMk/>
            <pc:sldMk cId="1015519254" sldId="2076136640"/>
            <ac:spMk id="11" creationId="{DC8A9DD2-E5FA-4467-8DD2-6474AAD1F77C}"/>
          </ac:spMkLst>
        </pc:spChg>
        <pc:spChg chg="mod">
          <ac:chgData name="Batuhan Yildiz" userId="90f344fc-4655-4923-aeaf-697bba59c1a7" providerId="ADAL" clId="{132605CE-A84A-4A0D-8C6E-834F931F728F}" dt="2020-03-30T19:14:17.945" v="214" actId="1038"/>
          <ac:spMkLst>
            <pc:docMk/>
            <pc:sldMk cId="1015519254" sldId="2076136640"/>
            <ac:spMk id="12" creationId="{B3206252-431B-453D-9991-4631A172520A}"/>
          </ac:spMkLst>
        </pc:spChg>
        <pc:spChg chg="mod">
          <ac:chgData name="Batuhan Yildiz" userId="90f344fc-4655-4923-aeaf-697bba59c1a7" providerId="ADAL" clId="{132605CE-A84A-4A0D-8C6E-834F931F728F}" dt="2020-03-30T19:14:17.945" v="214" actId="1038"/>
          <ac:spMkLst>
            <pc:docMk/>
            <pc:sldMk cId="1015519254" sldId="2076136640"/>
            <ac:spMk id="13" creationId="{FAEA30B0-BC74-43E8-9540-FD3C6FBAEE6B}"/>
          </ac:spMkLst>
        </pc:spChg>
        <pc:spChg chg="mod">
          <ac:chgData name="Batuhan Yildiz" userId="90f344fc-4655-4923-aeaf-697bba59c1a7" providerId="ADAL" clId="{132605CE-A84A-4A0D-8C6E-834F931F728F}" dt="2020-03-30T19:14:17.945" v="214" actId="1038"/>
          <ac:spMkLst>
            <pc:docMk/>
            <pc:sldMk cId="1015519254" sldId="2076136640"/>
            <ac:spMk id="16" creationId="{F1947A04-C1F6-43AC-9273-2090A9A2624C}"/>
          </ac:spMkLst>
        </pc:spChg>
        <pc:spChg chg="mod">
          <ac:chgData name="Batuhan Yildiz" userId="90f344fc-4655-4923-aeaf-697bba59c1a7" providerId="ADAL" clId="{132605CE-A84A-4A0D-8C6E-834F931F728F}" dt="2020-03-30T19:14:17.945" v="214" actId="1038"/>
          <ac:spMkLst>
            <pc:docMk/>
            <pc:sldMk cId="1015519254" sldId="2076136640"/>
            <ac:spMk id="81" creationId="{6B1B062D-6075-4C53-9FAF-443E1BAD5E6E}"/>
          </ac:spMkLst>
        </pc:spChg>
        <pc:spChg chg="mod">
          <ac:chgData name="Batuhan Yildiz" userId="90f344fc-4655-4923-aeaf-697bba59c1a7" providerId="ADAL" clId="{132605CE-A84A-4A0D-8C6E-834F931F728F}" dt="2020-03-30T19:14:17.945" v="214" actId="1038"/>
          <ac:spMkLst>
            <pc:docMk/>
            <pc:sldMk cId="1015519254" sldId="2076136640"/>
            <ac:spMk id="82" creationId="{FD0EB85E-A118-46A0-AD1B-48B898A96C8D}"/>
          </ac:spMkLst>
        </pc:spChg>
        <pc:spChg chg="mod">
          <ac:chgData name="Batuhan Yildiz" userId="90f344fc-4655-4923-aeaf-697bba59c1a7" providerId="ADAL" clId="{132605CE-A84A-4A0D-8C6E-834F931F728F}" dt="2020-03-30T19:14:17.945" v="214" actId="1038"/>
          <ac:spMkLst>
            <pc:docMk/>
            <pc:sldMk cId="1015519254" sldId="2076136640"/>
            <ac:spMk id="83" creationId="{F1B68ECC-ABB5-41A2-9B62-A7D689628577}"/>
          </ac:spMkLst>
        </pc:spChg>
        <pc:spChg chg="mod">
          <ac:chgData name="Batuhan Yildiz" userId="90f344fc-4655-4923-aeaf-697bba59c1a7" providerId="ADAL" clId="{132605CE-A84A-4A0D-8C6E-834F931F728F}" dt="2020-03-30T19:14:17.945" v="214" actId="1038"/>
          <ac:spMkLst>
            <pc:docMk/>
            <pc:sldMk cId="1015519254" sldId="2076136640"/>
            <ac:spMk id="84" creationId="{79760D8B-72F7-4C5C-8215-72F93D3D38C2}"/>
          </ac:spMkLst>
        </pc:spChg>
        <pc:spChg chg="mod">
          <ac:chgData name="Batuhan Yildiz" userId="90f344fc-4655-4923-aeaf-697bba59c1a7" providerId="ADAL" clId="{132605CE-A84A-4A0D-8C6E-834F931F728F}" dt="2020-03-30T19:14:17.945" v="214" actId="1038"/>
          <ac:spMkLst>
            <pc:docMk/>
            <pc:sldMk cId="1015519254" sldId="2076136640"/>
            <ac:spMk id="85" creationId="{FE7B9824-7D21-4B6B-9E93-7DA22B9EAAFC}"/>
          </ac:spMkLst>
        </pc:spChg>
        <pc:grpChg chg="mod">
          <ac:chgData name="Batuhan Yildiz" userId="90f344fc-4655-4923-aeaf-697bba59c1a7" providerId="ADAL" clId="{132605CE-A84A-4A0D-8C6E-834F931F728F}" dt="2020-03-30T19:14:17.945" v="214" actId="1038"/>
          <ac:grpSpMkLst>
            <pc:docMk/>
            <pc:sldMk cId="1015519254" sldId="2076136640"/>
            <ac:grpSpMk id="17" creationId="{9B3C532A-27A1-47BC-97A3-2F42EA094F8C}"/>
          </ac:grpSpMkLst>
        </pc:grpChg>
        <pc:grpChg chg="mod">
          <ac:chgData name="Batuhan Yildiz" userId="90f344fc-4655-4923-aeaf-697bba59c1a7" providerId="ADAL" clId="{132605CE-A84A-4A0D-8C6E-834F931F728F}" dt="2020-03-30T19:14:17.945" v="214" actId="1038"/>
          <ac:grpSpMkLst>
            <pc:docMk/>
            <pc:sldMk cId="1015519254" sldId="2076136640"/>
            <ac:grpSpMk id="33" creationId="{71F58C6E-B40C-423B-82A2-6833DFD6F55E}"/>
          </ac:grpSpMkLst>
        </pc:grpChg>
        <pc:grpChg chg="mod">
          <ac:chgData name="Batuhan Yildiz" userId="90f344fc-4655-4923-aeaf-697bba59c1a7" providerId="ADAL" clId="{132605CE-A84A-4A0D-8C6E-834F931F728F}" dt="2020-03-30T19:14:17.945" v="214" actId="1038"/>
          <ac:grpSpMkLst>
            <pc:docMk/>
            <pc:sldMk cId="1015519254" sldId="2076136640"/>
            <ac:grpSpMk id="49" creationId="{29714D62-13B6-4299-865E-3DF4067B2FBC}"/>
          </ac:grpSpMkLst>
        </pc:grpChg>
        <pc:grpChg chg="mod">
          <ac:chgData name="Batuhan Yildiz" userId="90f344fc-4655-4923-aeaf-697bba59c1a7" providerId="ADAL" clId="{132605CE-A84A-4A0D-8C6E-834F931F728F}" dt="2020-03-30T19:14:17.945" v="214" actId="1038"/>
          <ac:grpSpMkLst>
            <pc:docMk/>
            <pc:sldMk cId="1015519254" sldId="2076136640"/>
            <ac:grpSpMk id="65" creationId="{81D64A12-2FF9-4753-99C4-0697BC47A03B}"/>
          </ac:grpSpMkLst>
        </pc:grpChg>
        <pc:graphicFrameChg chg="add del mod modGraphic">
          <ac:chgData name="Batuhan Yildiz" userId="90f344fc-4655-4923-aeaf-697bba59c1a7" providerId="ADAL" clId="{132605CE-A84A-4A0D-8C6E-834F931F728F}" dt="2020-03-30T19:12:38.744" v="62"/>
          <ac:graphicFrameMkLst>
            <pc:docMk/>
            <pc:sldMk cId="1015519254" sldId="2076136640"/>
            <ac:graphicFrameMk id="86" creationId="{78166239-681D-4CF4-9F24-9B0EA8705D39}"/>
          </ac:graphicFrameMkLst>
        </pc:graphicFrameChg>
        <pc:graphicFrameChg chg="add del mod modGraphic">
          <ac:chgData name="Batuhan Yildiz" userId="90f344fc-4655-4923-aeaf-697bba59c1a7" providerId="ADAL" clId="{132605CE-A84A-4A0D-8C6E-834F931F728F}" dt="2020-03-30T19:12:39.470" v="113"/>
          <ac:graphicFrameMkLst>
            <pc:docMk/>
            <pc:sldMk cId="1015519254" sldId="2076136640"/>
            <ac:graphicFrameMk id="87" creationId="{0639FD9E-2E91-430A-9189-61209E17A905}"/>
          </ac:graphicFrameMkLst>
        </pc:graphicFrameChg>
        <pc:graphicFrameChg chg="add modGraphic">
          <ac:chgData name="Batuhan Yildiz" userId="90f344fc-4655-4923-aeaf-697bba59c1a7" providerId="ADAL" clId="{132605CE-A84A-4A0D-8C6E-834F931F728F}" dt="2020-03-30T19:14:25.141" v="246" actId="947"/>
          <ac:graphicFrameMkLst>
            <pc:docMk/>
            <pc:sldMk cId="1015519254" sldId="2076136640"/>
            <ac:graphicFrameMk id="88" creationId="{1E171113-4CE7-4446-9837-BEF13C3A70ED}"/>
          </ac:graphicFrameMkLst>
        </pc:graphicFrameChg>
        <pc:graphicFrameChg chg="del">
          <ac:chgData name="Batuhan Yildiz" userId="90f344fc-4655-4923-aeaf-697bba59c1a7" providerId="ADAL" clId="{132605CE-A84A-4A0D-8C6E-834F931F728F}" dt="2020-03-30T19:12:39.414" v="110"/>
          <ac:graphicFrameMkLst>
            <pc:docMk/>
            <pc:sldMk cId="1015519254" sldId="2076136640"/>
            <ac:graphicFrameMk id="92" creationId="{81F30FB2-0620-4461-9753-54435887FC54}"/>
          </ac:graphicFrameMkLst>
        </pc:graphicFrameChg>
        <pc:cxnChg chg="mod">
          <ac:chgData name="Batuhan Yildiz" userId="90f344fc-4655-4923-aeaf-697bba59c1a7" providerId="ADAL" clId="{132605CE-A84A-4A0D-8C6E-834F931F728F}" dt="2020-03-30T19:14:17.945" v="214" actId="1038"/>
          <ac:cxnSpMkLst>
            <pc:docMk/>
            <pc:sldMk cId="1015519254" sldId="2076136640"/>
            <ac:cxnSpMk id="14" creationId="{4F8E2269-EAD6-4134-88F0-E9850E22354B}"/>
          </ac:cxnSpMkLst>
        </pc:cxnChg>
        <pc:cxnChg chg="mod">
          <ac:chgData name="Batuhan Yildiz" userId="90f344fc-4655-4923-aeaf-697bba59c1a7" providerId="ADAL" clId="{132605CE-A84A-4A0D-8C6E-834F931F728F}" dt="2020-03-30T19:14:17.945" v="214" actId="1038"/>
          <ac:cxnSpMkLst>
            <pc:docMk/>
            <pc:sldMk cId="1015519254" sldId="2076136640"/>
            <ac:cxnSpMk id="15" creationId="{1BD164A7-0A3C-4724-AACD-E360B53BA7D0}"/>
          </ac:cxnSpMkLst>
        </pc:cxnChg>
      </pc:sldChg>
      <pc:sldChg chg="addSp delSp modSp mod">
        <pc:chgData name="Batuhan Yildiz" userId="90f344fc-4655-4923-aeaf-697bba59c1a7" providerId="ADAL" clId="{132605CE-A84A-4A0D-8C6E-834F931F728F}" dt="2020-03-30T19:23:46.241" v="463" actId="1076"/>
        <pc:sldMkLst>
          <pc:docMk/>
          <pc:sldMk cId="3643083574" sldId="2076136643"/>
        </pc:sldMkLst>
        <pc:spChg chg="add del mod">
          <ac:chgData name="Batuhan Yildiz" userId="90f344fc-4655-4923-aeaf-697bba59c1a7" providerId="ADAL" clId="{132605CE-A84A-4A0D-8C6E-834F931F728F}" dt="2020-03-30T19:23:19.994" v="426"/>
          <ac:spMkLst>
            <pc:docMk/>
            <pc:sldMk cId="3643083574" sldId="2076136643"/>
            <ac:spMk id="4" creationId="{2C24F2B6-CB71-408B-A459-C5542053EC86}"/>
          </ac:spMkLst>
        </pc:spChg>
        <pc:spChg chg="mod">
          <ac:chgData name="Batuhan Yildiz" userId="90f344fc-4655-4923-aeaf-697bba59c1a7" providerId="ADAL" clId="{132605CE-A84A-4A0D-8C6E-834F931F728F}" dt="2020-03-30T19:23:46.241" v="463" actId="1076"/>
          <ac:spMkLst>
            <pc:docMk/>
            <pc:sldMk cId="3643083574" sldId="2076136643"/>
            <ac:spMk id="9" creationId="{6D1B8ADA-5958-474C-B325-659FA8A302EA}"/>
          </ac:spMkLst>
        </pc:spChg>
        <pc:spChg chg="mod">
          <ac:chgData name="Batuhan Yildiz" userId="90f344fc-4655-4923-aeaf-697bba59c1a7" providerId="ADAL" clId="{132605CE-A84A-4A0D-8C6E-834F931F728F}" dt="2020-03-30T19:23:46.241" v="463" actId="1076"/>
          <ac:spMkLst>
            <pc:docMk/>
            <pc:sldMk cId="3643083574" sldId="2076136643"/>
            <ac:spMk id="10" creationId="{BD88A543-EF86-45E0-A19F-7D3E0BDC4C23}"/>
          </ac:spMkLst>
        </pc:spChg>
        <pc:spChg chg="mod">
          <ac:chgData name="Batuhan Yildiz" userId="90f344fc-4655-4923-aeaf-697bba59c1a7" providerId="ADAL" clId="{132605CE-A84A-4A0D-8C6E-834F931F728F}" dt="2020-03-30T19:23:46.241" v="463" actId="1076"/>
          <ac:spMkLst>
            <pc:docMk/>
            <pc:sldMk cId="3643083574" sldId="2076136643"/>
            <ac:spMk id="11" creationId="{B10B7D3A-2376-4B70-9511-B5D9CD7E88C0}"/>
          </ac:spMkLst>
        </pc:spChg>
        <pc:spChg chg="mod">
          <ac:chgData name="Batuhan Yildiz" userId="90f344fc-4655-4923-aeaf-697bba59c1a7" providerId="ADAL" clId="{132605CE-A84A-4A0D-8C6E-834F931F728F}" dt="2020-03-30T19:23:46.241" v="463" actId="1076"/>
          <ac:spMkLst>
            <pc:docMk/>
            <pc:sldMk cId="3643083574" sldId="2076136643"/>
            <ac:spMk id="12" creationId="{1149C700-2C28-4910-A655-478444CE8E38}"/>
          </ac:spMkLst>
        </pc:spChg>
        <pc:spChg chg="mod">
          <ac:chgData name="Batuhan Yildiz" userId="90f344fc-4655-4923-aeaf-697bba59c1a7" providerId="ADAL" clId="{132605CE-A84A-4A0D-8C6E-834F931F728F}" dt="2020-03-30T19:23:46.241" v="463" actId="1076"/>
          <ac:spMkLst>
            <pc:docMk/>
            <pc:sldMk cId="3643083574" sldId="2076136643"/>
            <ac:spMk id="56" creationId="{34367C17-DE3F-4CB5-B681-3F9B64DDE177}"/>
          </ac:spMkLst>
        </pc:spChg>
        <pc:spChg chg="mod">
          <ac:chgData name="Batuhan Yildiz" userId="90f344fc-4655-4923-aeaf-697bba59c1a7" providerId="ADAL" clId="{132605CE-A84A-4A0D-8C6E-834F931F728F}" dt="2020-03-30T19:23:46.241" v="463" actId="1076"/>
          <ac:spMkLst>
            <pc:docMk/>
            <pc:sldMk cId="3643083574" sldId="2076136643"/>
            <ac:spMk id="57" creationId="{2E8FFD25-13BC-4D82-A6C4-8196F4ACE546}"/>
          </ac:spMkLst>
        </pc:spChg>
        <pc:spChg chg="mod">
          <ac:chgData name="Batuhan Yildiz" userId="90f344fc-4655-4923-aeaf-697bba59c1a7" providerId="ADAL" clId="{132605CE-A84A-4A0D-8C6E-834F931F728F}" dt="2020-03-30T19:23:46.241" v="463" actId="1076"/>
          <ac:spMkLst>
            <pc:docMk/>
            <pc:sldMk cId="3643083574" sldId="2076136643"/>
            <ac:spMk id="58" creationId="{6831C6AE-C7B0-405D-8EDF-ABAA6A752053}"/>
          </ac:spMkLst>
        </pc:spChg>
        <pc:spChg chg="mod">
          <ac:chgData name="Batuhan Yildiz" userId="90f344fc-4655-4923-aeaf-697bba59c1a7" providerId="ADAL" clId="{132605CE-A84A-4A0D-8C6E-834F931F728F}" dt="2020-03-30T19:23:46.241" v="463" actId="1076"/>
          <ac:spMkLst>
            <pc:docMk/>
            <pc:sldMk cId="3643083574" sldId="2076136643"/>
            <ac:spMk id="59" creationId="{1C581CDA-1BC1-4410-9C70-95EA9B6A9672}"/>
          </ac:spMkLst>
        </pc:spChg>
        <pc:spChg chg="mod">
          <ac:chgData name="Batuhan Yildiz" userId="90f344fc-4655-4923-aeaf-697bba59c1a7" providerId="ADAL" clId="{132605CE-A84A-4A0D-8C6E-834F931F728F}" dt="2020-03-30T19:23:46.241" v="463" actId="1076"/>
          <ac:spMkLst>
            <pc:docMk/>
            <pc:sldMk cId="3643083574" sldId="2076136643"/>
            <ac:spMk id="60" creationId="{92AB39A4-0A40-4772-9E3A-A976C48065C1}"/>
          </ac:spMkLst>
        </pc:spChg>
        <pc:spChg chg="mod">
          <ac:chgData name="Batuhan Yildiz" userId="90f344fc-4655-4923-aeaf-697bba59c1a7" providerId="ADAL" clId="{132605CE-A84A-4A0D-8C6E-834F931F728F}" dt="2020-03-30T19:23:46.241" v="463" actId="1076"/>
          <ac:spMkLst>
            <pc:docMk/>
            <pc:sldMk cId="3643083574" sldId="2076136643"/>
            <ac:spMk id="61" creationId="{B97D80F0-A270-4E24-B1AA-3EE4AB0B132B}"/>
          </ac:spMkLst>
        </pc:spChg>
        <pc:grpChg chg="mod">
          <ac:chgData name="Batuhan Yildiz" userId="90f344fc-4655-4923-aeaf-697bba59c1a7" providerId="ADAL" clId="{132605CE-A84A-4A0D-8C6E-834F931F728F}" dt="2020-03-30T19:23:46.241" v="463" actId="1076"/>
          <ac:grpSpMkLst>
            <pc:docMk/>
            <pc:sldMk cId="3643083574" sldId="2076136643"/>
            <ac:grpSpMk id="14" creationId="{2A0A2F44-E5F0-49F8-887E-E0414D5FB015}"/>
          </ac:grpSpMkLst>
        </pc:grpChg>
        <pc:grpChg chg="mod">
          <ac:chgData name="Batuhan Yildiz" userId="90f344fc-4655-4923-aeaf-697bba59c1a7" providerId="ADAL" clId="{132605CE-A84A-4A0D-8C6E-834F931F728F}" dt="2020-03-30T19:23:46.241" v="463" actId="1076"/>
          <ac:grpSpMkLst>
            <pc:docMk/>
            <pc:sldMk cId="3643083574" sldId="2076136643"/>
            <ac:grpSpMk id="17" creationId="{62D730E4-91C3-477F-91C8-6FB928E3ECF6}"/>
          </ac:grpSpMkLst>
        </pc:grpChg>
        <pc:grpChg chg="mod">
          <ac:chgData name="Batuhan Yildiz" userId="90f344fc-4655-4923-aeaf-697bba59c1a7" providerId="ADAL" clId="{132605CE-A84A-4A0D-8C6E-834F931F728F}" dt="2020-03-30T19:23:46.241" v="463" actId="1076"/>
          <ac:grpSpMkLst>
            <pc:docMk/>
            <pc:sldMk cId="3643083574" sldId="2076136643"/>
            <ac:grpSpMk id="23" creationId="{B09404A2-B9CA-4578-9553-E1D14A31078D}"/>
          </ac:grpSpMkLst>
        </pc:grpChg>
        <pc:grpChg chg="mod">
          <ac:chgData name="Batuhan Yildiz" userId="90f344fc-4655-4923-aeaf-697bba59c1a7" providerId="ADAL" clId="{132605CE-A84A-4A0D-8C6E-834F931F728F}" dt="2020-03-30T19:23:46.241" v="463" actId="1076"/>
          <ac:grpSpMkLst>
            <pc:docMk/>
            <pc:sldMk cId="3643083574" sldId="2076136643"/>
            <ac:grpSpMk id="25" creationId="{3B71799D-5764-4E8A-81D0-73AF804EB3DC}"/>
          </ac:grpSpMkLst>
        </pc:grpChg>
        <pc:grpChg chg="mod">
          <ac:chgData name="Batuhan Yildiz" userId="90f344fc-4655-4923-aeaf-697bba59c1a7" providerId="ADAL" clId="{132605CE-A84A-4A0D-8C6E-834F931F728F}" dt="2020-03-30T19:23:46.241" v="463" actId="1076"/>
          <ac:grpSpMkLst>
            <pc:docMk/>
            <pc:sldMk cId="3643083574" sldId="2076136643"/>
            <ac:grpSpMk id="28" creationId="{069BC6EF-8B60-4EF1-89CD-21AFD9EF4B7A}"/>
          </ac:grpSpMkLst>
        </pc:grpChg>
        <pc:grpChg chg="mod">
          <ac:chgData name="Batuhan Yildiz" userId="90f344fc-4655-4923-aeaf-697bba59c1a7" providerId="ADAL" clId="{132605CE-A84A-4A0D-8C6E-834F931F728F}" dt="2020-03-30T19:23:46.241" v="463" actId="1076"/>
          <ac:grpSpMkLst>
            <pc:docMk/>
            <pc:sldMk cId="3643083574" sldId="2076136643"/>
            <ac:grpSpMk id="34" creationId="{CF63F245-BE1D-475E-B79B-6BAFEEAADAAB}"/>
          </ac:grpSpMkLst>
        </pc:grpChg>
        <pc:grpChg chg="mod">
          <ac:chgData name="Batuhan Yildiz" userId="90f344fc-4655-4923-aeaf-697bba59c1a7" providerId="ADAL" clId="{132605CE-A84A-4A0D-8C6E-834F931F728F}" dt="2020-03-30T19:23:46.241" v="463" actId="1076"/>
          <ac:grpSpMkLst>
            <pc:docMk/>
            <pc:sldMk cId="3643083574" sldId="2076136643"/>
            <ac:grpSpMk id="36" creationId="{785038FC-0930-4BE1-98D8-8983FED96699}"/>
          </ac:grpSpMkLst>
        </pc:grpChg>
        <pc:grpChg chg="mod">
          <ac:chgData name="Batuhan Yildiz" userId="90f344fc-4655-4923-aeaf-697bba59c1a7" providerId="ADAL" clId="{132605CE-A84A-4A0D-8C6E-834F931F728F}" dt="2020-03-30T19:23:46.241" v="463" actId="1076"/>
          <ac:grpSpMkLst>
            <pc:docMk/>
            <pc:sldMk cId="3643083574" sldId="2076136643"/>
            <ac:grpSpMk id="38" creationId="{E05E2207-0E6C-4F47-AED0-FE0D5FF27DDF}"/>
          </ac:grpSpMkLst>
        </pc:grpChg>
        <pc:grpChg chg="mod">
          <ac:chgData name="Batuhan Yildiz" userId="90f344fc-4655-4923-aeaf-697bba59c1a7" providerId="ADAL" clId="{132605CE-A84A-4A0D-8C6E-834F931F728F}" dt="2020-03-30T19:23:46.241" v="463" actId="1076"/>
          <ac:grpSpMkLst>
            <pc:docMk/>
            <pc:sldMk cId="3643083574" sldId="2076136643"/>
            <ac:grpSpMk id="45" creationId="{E279C33B-EE75-4B5B-99C1-39B6C1451AEC}"/>
          </ac:grpSpMkLst>
        </pc:grpChg>
        <pc:grpChg chg="mod">
          <ac:chgData name="Batuhan Yildiz" userId="90f344fc-4655-4923-aeaf-697bba59c1a7" providerId="ADAL" clId="{132605CE-A84A-4A0D-8C6E-834F931F728F}" dt="2020-03-30T19:23:46.241" v="463" actId="1076"/>
          <ac:grpSpMkLst>
            <pc:docMk/>
            <pc:sldMk cId="3643083574" sldId="2076136643"/>
            <ac:grpSpMk id="47" creationId="{AF30F162-D4EE-43AF-9074-3301A0CF12FB}"/>
          </ac:grpSpMkLst>
        </pc:grpChg>
        <pc:grpChg chg="mod">
          <ac:chgData name="Batuhan Yildiz" userId="90f344fc-4655-4923-aeaf-697bba59c1a7" providerId="ADAL" clId="{132605CE-A84A-4A0D-8C6E-834F931F728F}" dt="2020-03-30T19:23:46.241" v="463" actId="1076"/>
          <ac:grpSpMkLst>
            <pc:docMk/>
            <pc:sldMk cId="3643083574" sldId="2076136643"/>
            <ac:grpSpMk id="50" creationId="{BB1E0184-D492-4983-980C-662853F5E6EE}"/>
          </ac:grpSpMkLst>
        </pc:grpChg>
        <pc:graphicFrameChg chg="add del mod modGraphic">
          <ac:chgData name="Batuhan Yildiz" userId="90f344fc-4655-4923-aeaf-697bba59c1a7" providerId="ADAL" clId="{132605CE-A84A-4A0D-8C6E-834F931F728F}" dt="2020-03-30T19:23:19.605" v="377"/>
          <ac:graphicFrameMkLst>
            <pc:docMk/>
            <pc:sldMk cId="3643083574" sldId="2076136643"/>
            <ac:graphicFrameMk id="62" creationId="{B3B31B5F-F835-4458-9679-5EBFAF4D2233}"/>
          </ac:graphicFrameMkLst>
        </pc:graphicFrameChg>
        <pc:graphicFrameChg chg="add del mod modGraphic">
          <ac:chgData name="Batuhan Yildiz" userId="90f344fc-4655-4923-aeaf-697bba59c1a7" providerId="ADAL" clId="{132605CE-A84A-4A0D-8C6E-834F931F728F}" dt="2020-03-30T19:23:19.999" v="428"/>
          <ac:graphicFrameMkLst>
            <pc:docMk/>
            <pc:sldMk cId="3643083574" sldId="2076136643"/>
            <ac:graphicFrameMk id="63" creationId="{453DDF52-1A2D-415C-85BB-2042021204C1}"/>
          </ac:graphicFrameMkLst>
        </pc:graphicFrameChg>
        <pc:graphicFrameChg chg="add modGraphic">
          <ac:chgData name="Batuhan Yildiz" userId="90f344fc-4655-4923-aeaf-697bba59c1a7" providerId="ADAL" clId="{132605CE-A84A-4A0D-8C6E-834F931F728F}" dt="2020-03-30T19:23:25.768" v="460" actId="947"/>
          <ac:graphicFrameMkLst>
            <pc:docMk/>
            <pc:sldMk cId="3643083574" sldId="2076136643"/>
            <ac:graphicFrameMk id="64" creationId="{A1E59AB5-AC94-403A-92B6-79FC9CAFBA7A}"/>
          </ac:graphicFrameMkLst>
        </pc:graphicFrameChg>
        <pc:graphicFrameChg chg="del">
          <ac:chgData name="Batuhan Yildiz" userId="90f344fc-4655-4923-aeaf-697bba59c1a7" providerId="ADAL" clId="{132605CE-A84A-4A0D-8C6E-834F931F728F}" dt="2020-03-30T19:23:19.924" v="425"/>
          <ac:graphicFrameMkLst>
            <pc:docMk/>
            <pc:sldMk cId="3643083574" sldId="2076136643"/>
            <ac:graphicFrameMk id="66" creationId="{3D0DB7F7-1EA1-4254-BD8F-14CB4DA1D31C}"/>
          </ac:graphicFrameMkLst>
        </pc:graphicFrameChg>
        <pc:cxnChg chg="mod">
          <ac:chgData name="Batuhan Yildiz" userId="90f344fc-4655-4923-aeaf-697bba59c1a7" providerId="ADAL" clId="{132605CE-A84A-4A0D-8C6E-834F931F728F}" dt="2020-03-30T19:23:46.241" v="463" actId="1076"/>
          <ac:cxnSpMkLst>
            <pc:docMk/>
            <pc:sldMk cId="3643083574" sldId="2076136643"/>
            <ac:cxnSpMk id="13" creationId="{970E9C0A-C918-41C1-BD26-C69D0BA2539B}"/>
          </ac:cxnSpMkLst>
        </pc:cxnChg>
      </pc:sldChg>
      <pc:sldChg chg="addSp delSp modSp mod">
        <pc:chgData name="Batuhan Yildiz" userId="90f344fc-4655-4923-aeaf-697bba59c1a7" providerId="ADAL" clId="{132605CE-A84A-4A0D-8C6E-834F931F728F}" dt="2020-03-30T19:16:10.769" v="357" actId="1076"/>
        <pc:sldMkLst>
          <pc:docMk/>
          <pc:sldMk cId="1723008925" sldId="2076136644"/>
        </pc:sldMkLst>
        <pc:spChg chg="mod">
          <ac:chgData name="Batuhan Yildiz" userId="90f344fc-4655-4923-aeaf-697bba59c1a7" providerId="ADAL" clId="{132605CE-A84A-4A0D-8C6E-834F931F728F}" dt="2020-03-30T19:16:10.769" v="357" actId="1076"/>
          <ac:spMkLst>
            <pc:docMk/>
            <pc:sldMk cId="1723008925" sldId="2076136644"/>
            <ac:spMk id="9" creationId="{DE491008-EC9B-44E9-9503-95EF2ACF9281}"/>
          </ac:spMkLst>
        </pc:spChg>
        <pc:graphicFrameChg chg="del">
          <ac:chgData name="Batuhan Yildiz" userId="90f344fc-4655-4923-aeaf-697bba59c1a7" providerId="ADAL" clId="{132605CE-A84A-4A0D-8C6E-834F931F728F}" dt="2020-03-30T19:14:44.812" v="314"/>
          <ac:graphicFrameMkLst>
            <pc:docMk/>
            <pc:sldMk cId="1723008925" sldId="2076136644"/>
            <ac:graphicFrameMk id="8" creationId="{1A74F07C-F7BC-4826-80EC-A2B5476263CC}"/>
          </ac:graphicFrameMkLst>
        </pc:graphicFrameChg>
        <pc:graphicFrameChg chg="add del mod modGraphic">
          <ac:chgData name="Batuhan Yildiz" userId="90f344fc-4655-4923-aeaf-697bba59c1a7" providerId="ADAL" clId="{132605CE-A84A-4A0D-8C6E-834F931F728F}" dt="2020-03-30T19:14:44.200" v="266"/>
          <ac:graphicFrameMkLst>
            <pc:docMk/>
            <pc:sldMk cId="1723008925" sldId="2076136644"/>
            <ac:graphicFrameMk id="11" creationId="{93E8F02D-B356-4894-9868-A3FBB93F31AA}"/>
          </ac:graphicFrameMkLst>
        </pc:graphicFrameChg>
        <pc:graphicFrameChg chg="add mod modGraphic">
          <ac:chgData name="Batuhan Yildiz" userId="90f344fc-4655-4923-aeaf-697bba59c1a7" providerId="ADAL" clId="{132605CE-A84A-4A0D-8C6E-834F931F728F}" dt="2020-03-30T19:15:58.936" v="356" actId="1076"/>
          <ac:graphicFrameMkLst>
            <pc:docMk/>
            <pc:sldMk cId="1723008925" sldId="2076136644"/>
            <ac:graphicFrameMk id="12" creationId="{FF84E770-C362-4CD8-B4F9-D2EA91C71BEC}"/>
          </ac:graphicFrameMkLst>
        </pc:graphicFrameChg>
        <pc:picChg chg="mod">
          <ac:chgData name="Batuhan Yildiz" userId="90f344fc-4655-4923-aeaf-697bba59c1a7" providerId="ADAL" clId="{132605CE-A84A-4A0D-8C6E-834F931F728F}" dt="2020-03-30T19:16:10.769" v="357" actId="1076"/>
          <ac:picMkLst>
            <pc:docMk/>
            <pc:sldMk cId="1723008925" sldId="2076136644"/>
            <ac:picMk id="10" creationId="{94BF0BA6-DC7B-45D6-8401-9EB656AB94D3}"/>
          </ac:picMkLst>
        </pc:picChg>
      </pc:sldChg>
      <pc:sldChg chg="delCm">
        <pc:chgData name="Batuhan Yildiz" userId="90f344fc-4655-4923-aeaf-697bba59c1a7" providerId="ADAL" clId="{132605CE-A84A-4A0D-8C6E-834F931F728F}" dt="2020-03-30T19:28:46.147" v="467" actId="1592"/>
        <pc:sldMkLst>
          <pc:docMk/>
          <pc:sldMk cId="2991361673" sldId="2076136651"/>
        </pc:sldMkLst>
      </pc:sldChg>
      <pc:sldChg chg="modSp">
        <pc:chgData name="Batuhan Yildiz" userId="90f344fc-4655-4923-aeaf-697bba59c1a7" providerId="ADAL" clId="{132605CE-A84A-4A0D-8C6E-834F931F728F}" dt="2020-03-30T18:59:37.534" v="10" actId="20577"/>
        <pc:sldMkLst>
          <pc:docMk/>
          <pc:sldMk cId="3992590962" sldId="2076136654"/>
        </pc:sldMkLst>
        <pc:graphicFrameChg chg="mod">
          <ac:chgData name="Batuhan Yildiz" userId="90f344fc-4655-4923-aeaf-697bba59c1a7" providerId="ADAL" clId="{132605CE-A84A-4A0D-8C6E-834F931F728F}" dt="2020-03-30T18:59:37.534" v="10" actId="20577"/>
          <ac:graphicFrameMkLst>
            <pc:docMk/>
            <pc:sldMk cId="3992590962" sldId="2076136654"/>
            <ac:graphicFrameMk id="5" creationId="{ACFBD576-BC35-470F-AD93-9943AE29C551}"/>
          </ac:graphicFrameMkLst>
        </pc:graphicFrameChg>
      </pc:sldChg>
      <pc:sldChg chg="addSp delSp modSp mod">
        <pc:chgData name="Batuhan Yildiz" userId="90f344fc-4655-4923-aeaf-697bba59c1a7" providerId="ADAL" clId="{132605CE-A84A-4A0D-8C6E-834F931F728F}" dt="2020-03-30T19:04:30.973" v="40" actId="478"/>
        <pc:sldMkLst>
          <pc:docMk/>
          <pc:sldMk cId="1771447696" sldId="2076136665"/>
        </pc:sldMkLst>
        <pc:spChg chg="add mod">
          <ac:chgData name="Batuhan Yildiz" userId="90f344fc-4655-4923-aeaf-697bba59c1a7" providerId="ADAL" clId="{132605CE-A84A-4A0D-8C6E-834F931F728F}" dt="2020-03-30T19:04:26.423" v="39" actId="1035"/>
          <ac:spMkLst>
            <pc:docMk/>
            <pc:sldMk cId="1771447696" sldId="2076136665"/>
            <ac:spMk id="3" creationId="{F7F9C079-1EB3-4F42-8AF7-4181F65F9937}"/>
          </ac:spMkLst>
        </pc:spChg>
        <pc:spChg chg="add mod">
          <ac:chgData name="Batuhan Yildiz" userId="90f344fc-4655-4923-aeaf-697bba59c1a7" providerId="ADAL" clId="{132605CE-A84A-4A0D-8C6E-834F931F728F}" dt="2020-03-30T19:04:15.044" v="35" actId="1036"/>
          <ac:spMkLst>
            <pc:docMk/>
            <pc:sldMk cId="1771447696" sldId="2076136665"/>
            <ac:spMk id="4" creationId="{95A3EC4F-A583-4842-AE2C-9DED671F17E7}"/>
          </ac:spMkLst>
        </pc:spChg>
        <pc:spChg chg="del">
          <ac:chgData name="Batuhan Yildiz" userId="90f344fc-4655-4923-aeaf-697bba59c1a7" providerId="ADAL" clId="{132605CE-A84A-4A0D-8C6E-834F931F728F}" dt="2020-03-30T19:03:20.636" v="14" actId="478"/>
          <ac:spMkLst>
            <pc:docMk/>
            <pc:sldMk cId="1771447696" sldId="2076136665"/>
            <ac:spMk id="5" creationId="{1B692013-58F1-4632-9235-6717EE2F51AE}"/>
          </ac:spMkLst>
        </pc:spChg>
        <pc:spChg chg="del mod">
          <ac:chgData name="Batuhan Yildiz" userId="90f344fc-4655-4923-aeaf-697bba59c1a7" providerId="ADAL" clId="{132605CE-A84A-4A0D-8C6E-834F931F728F}" dt="2020-03-30T19:04:30.973" v="40" actId="478"/>
          <ac:spMkLst>
            <pc:docMk/>
            <pc:sldMk cId="1771447696" sldId="2076136665"/>
            <ac:spMk id="6" creationId="{66466FC2-9E0C-4FEC-8A90-3FC7EE50CB7B}"/>
          </ac:spMkLst>
        </pc:spChg>
      </pc:sldChg>
      <pc:sldChg chg="modSp mod">
        <pc:chgData name="Batuhan Yildiz" userId="90f344fc-4655-4923-aeaf-697bba59c1a7" providerId="ADAL" clId="{132605CE-A84A-4A0D-8C6E-834F931F728F}" dt="2020-03-30T19:07:04.498" v="42" actId="1076"/>
        <pc:sldMkLst>
          <pc:docMk/>
          <pc:sldMk cId="1400860027" sldId="2076136674"/>
        </pc:sldMkLst>
        <pc:picChg chg="mod">
          <ac:chgData name="Batuhan Yildiz" userId="90f344fc-4655-4923-aeaf-697bba59c1a7" providerId="ADAL" clId="{132605CE-A84A-4A0D-8C6E-834F931F728F}" dt="2020-03-30T19:07:04.498" v="42" actId="1076"/>
          <ac:picMkLst>
            <pc:docMk/>
            <pc:sldMk cId="1400860027" sldId="2076136674"/>
            <ac:picMk id="8" creationId="{B2E57862-4703-4437-A014-D74FBEE2DE8B}"/>
          </ac:picMkLst>
        </pc:picChg>
      </pc:sldChg>
    </pc:docChg>
  </pc:docChgLst>
  <pc:docChgLst>
    <pc:chgData name="Batuhan Yildiz" userId="90f344fc-4655-4923-aeaf-697bba59c1a7" providerId="ADAL" clId="{4DAD5D74-1E34-4FF9-9C9C-205EB4037688}"/>
    <pc:docChg chg="undo redo custSel addSld delSld modSld modSection">
      <pc:chgData name="Batuhan Yildiz" userId="90f344fc-4655-4923-aeaf-697bba59c1a7" providerId="ADAL" clId="{4DAD5D74-1E34-4FF9-9C9C-205EB4037688}" dt="2020-04-30T18:51:52.109" v="69"/>
      <pc:docMkLst>
        <pc:docMk/>
      </pc:docMkLst>
      <pc:sldChg chg="modSp">
        <pc:chgData name="Batuhan Yildiz" userId="90f344fc-4655-4923-aeaf-697bba59c1a7" providerId="ADAL" clId="{4DAD5D74-1E34-4FF9-9C9C-205EB4037688}" dt="2020-04-30T18:46:47.066" v="60" actId="14100"/>
        <pc:sldMkLst>
          <pc:docMk/>
          <pc:sldMk cId="2346840044" sldId="570"/>
        </pc:sldMkLst>
        <pc:graphicFrameChg chg="mod">
          <ac:chgData name="Batuhan Yildiz" userId="90f344fc-4655-4923-aeaf-697bba59c1a7" providerId="ADAL" clId="{4DAD5D74-1E34-4FF9-9C9C-205EB4037688}" dt="2020-04-30T18:46:47.066" v="60" actId="14100"/>
          <ac:graphicFrameMkLst>
            <pc:docMk/>
            <pc:sldMk cId="2346840044" sldId="570"/>
            <ac:graphicFrameMk id="3" creationId="{9484E1FE-7534-495E-863C-657A46F5E628}"/>
          </ac:graphicFrameMkLst>
        </pc:graphicFrameChg>
      </pc:sldChg>
      <pc:sldChg chg="modNotesTx">
        <pc:chgData name="Batuhan Yildiz" userId="90f344fc-4655-4923-aeaf-697bba59c1a7" providerId="ADAL" clId="{4DAD5D74-1E34-4FF9-9C9C-205EB4037688}" dt="2020-04-30T18:49:48.688" v="63" actId="20577"/>
        <pc:sldMkLst>
          <pc:docMk/>
          <pc:sldMk cId="4248838292" sldId="573"/>
        </pc:sldMkLst>
      </pc:sldChg>
      <pc:sldChg chg="modSp">
        <pc:chgData name="Batuhan Yildiz" userId="90f344fc-4655-4923-aeaf-697bba59c1a7" providerId="ADAL" clId="{4DAD5D74-1E34-4FF9-9C9C-205EB4037688}" dt="2020-04-30T18:50:23.493" v="65" actId="14100"/>
        <pc:sldMkLst>
          <pc:docMk/>
          <pc:sldMk cId="4206133277" sldId="577"/>
        </pc:sldMkLst>
        <pc:graphicFrameChg chg="mod">
          <ac:chgData name="Batuhan Yildiz" userId="90f344fc-4655-4923-aeaf-697bba59c1a7" providerId="ADAL" clId="{4DAD5D74-1E34-4FF9-9C9C-205EB4037688}" dt="2020-04-30T18:50:23.493" v="65" actId="14100"/>
          <ac:graphicFrameMkLst>
            <pc:docMk/>
            <pc:sldMk cId="4206133277" sldId="577"/>
            <ac:graphicFrameMk id="3" creationId="{9484E1FE-7534-495E-863C-657A46F5E628}"/>
          </ac:graphicFrameMkLst>
        </pc:graphicFrameChg>
      </pc:sldChg>
      <pc:sldChg chg="modSp">
        <pc:chgData name="Batuhan Yildiz" userId="90f344fc-4655-4923-aeaf-697bba59c1a7" providerId="ADAL" clId="{4DAD5D74-1E34-4FF9-9C9C-205EB4037688}" dt="2020-04-30T18:50:46.077" v="66" actId="14100"/>
        <pc:sldMkLst>
          <pc:docMk/>
          <pc:sldMk cId="2231734821" sldId="587"/>
        </pc:sldMkLst>
        <pc:graphicFrameChg chg="mod">
          <ac:chgData name="Batuhan Yildiz" userId="90f344fc-4655-4923-aeaf-697bba59c1a7" providerId="ADAL" clId="{4DAD5D74-1E34-4FF9-9C9C-205EB4037688}" dt="2020-04-30T18:50:46.077" v="66" actId="14100"/>
          <ac:graphicFrameMkLst>
            <pc:docMk/>
            <pc:sldMk cId="2231734821" sldId="587"/>
            <ac:graphicFrameMk id="3" creationId="{9484E1FE-7534-495E-863C-657A46F5E628}"/>
          </ac:graphicFrameMkLst>
        </pc:graphicFrameChg>
      </pc:sldChg>
      <pc:sldChg chg="addSp delSp mod">
        <pc:chgData name="Batuhan Yildiz" userId="90f344fc-4655-4923-aeaf-697bba59c1a7" providerId="ADAL" clId="{4DAD5D74-1E34-4FF9-9C9C-205EB4037688}" dt="2020-04-30T18:45:11.518" v="54" actId="478"/>
        <pc:sldMkLst>
          <pc:docMk/>
          <pc:sldMk cId="636521655" sldId="601"/>
        </pc:sldMkLst>
        <pc:spChg chg="add del">
          <ac:chgData name="Batuhan Yildiz" userId="90f344fc-4655-4923-aeaf-697bba59c1a7" providerId="ADAL" clId="{4DAD5D74-1E34-4FF9-9C9C-205EB4037688}" dt="2020-04-30T18:45:11.518" v="54" actId="478"/>
          <ac:spMkLst>
            <pc:docMk/>
            <pc:sldMk cId="636521655" sldId="601"/>
            <ac:spMk id="6" creationId="{78E7DD1B-1784-407A-BE77-1C6DBBBB2406}"/>
          </ac:spMkLst>
        </pc:spChg>
      </pc:sldChg>
      <pc:sldChg chg="modSp del mod">
        <pc:chgData name="Batuhan Yildiz" userId="90f344fc-4655-4923-aeaf-697bba59c1a7" providerId="ADAL" clId="{4DAD5D74-1E34-4FF9-9C9C-205EB4037688}" dt="2020-04-30T17:25:37.393" v="11" actId="2696"/>
        <pc:sldMkLst>
          <pc:docMk/>
          <pc:sldMk cId="3163075682" sldId="2076136637"/>
        </pc:sldMkLst>
        <pc:spChg chg="mod">
          <ac:chgData name="Batuhan Yildiz" userId="90f344fc-4655-4923-aeaf-697bba59c1a7" providerId="ADAL" clId="{4DAD5D74-1E34-4FF9-9C9C-205EB4037688}" dt="2020-04-30T17:24:47.652" v="1" actId="20577"/>
          <ac:spMkLst>
            <pc:docMk/>
            <pc:sldMk cId="3163075682" sldId="2076136637"/>
            <ac:spMk id="3" creationId="{8F64A22E-2B43-4FC6-AF08-0CDB3F9E9269}"/>
          </ac:spMkLst>
        </pc:spChg>
        <pc:spChg chg="mod">
          <ac:chgData name="Batuhan Yildiz" userId="90f344fc-4655-4923-aeaf-697bba59c1a7" providerId="ADAL" clId="{4DAD5D74-1E34-4FF9-9C9C-205EB4037688}" dt="2020-04-30T17:25:35.231" v="9" actId="12"/>
          <ac:spMkLst>
            <pc:docMk/>
            <pc:sldMk cId="3163075682" sldId="2076136637"/>
            <ac:spMk id="6" creationId="{637E159C-9ACF-48AE-927A-D5FB13695C7F}"/>
          </ac:spMkLst>
        </pc:spChg>
      </pc:sldChg>
      <pc:sldChg chg="delSp modSp mod">
        <pc:chgData name="Batuhan Yildiz" userId="90f344fc-4655-4923-aeaf-697bba59c1a7" providerId="ADAL" clId="{4DAD5D74-1E34-4FF9-9C9C-205EB4037688}" dt="2020-04-30T18:45:52.747" v="56" actId="478"/>
        <pc:sldMkLst>
          <pc:docMk/>
          <pc:sldMk cId="1168460214" sldId="2076136642"/>
        </pc:sldMkLst>
        <pc:spChg chg="del">
          <ac:chgData name="Batuhan Yildiz" userId="90f344fc-4655-4923-aeaf-697bba59c1a7" providerId="ADAL" clId="{4DAD5D74-1E34-4FF9-9C9C-205EB4037688}" dt="2020-04-30T18:45:52.747" v="56" actId="478"/>
          <ac:spMkLst>
            <pc:docMk/>
            <pc:sldMk cId="1168460214" sldId="2076136642"/>
            <ac:spMk id="3" creationId="{2E04DBD5-DB03-48C0-8D06-3C5AF7F87414}"/>
          </ac:spMkLst>
        </pc:spChg>
        <pc:graphicFrameChg chg="ord">
          <ac:chgData name="Batuhan Yildiz" userId="90f344fc-4655-4923-aeaf-697bba59c1a7" providerId="ADAL" clId="{4DAD5D74-1E34-4FF9-9C9C-205EB4037688}" dt="2020-04-30T18:45:41.873" v="55" actId="167"/>
          <ac:graphicFrameMkLst>
            <pc:docMk/>
            <pc:sldMk cId="1168460214" sldId="2076136642"/>
            <ac:graphicFrameMk id="14" creationId="{81DA0D0A-6A76-479C-9608-A86440D4607E}"/>
          </ac:graphicFrameMkLst>
        </pc:graphicFrameChg>
      </pc:sldChg>
      <pc:sldChg chg="modSp mod modNotesTx">
        <pc:chgData name="Batuhan Yildiz" userId="90f344fc-4655-4923-aeaf-697bba59c1a7" providerId="ADAL" clId="{4DAD5D74-1E34-4FF9-9C9C-205EB4037688}" dt="2020-04-30T17:29:38.225" v="32" actId="20577"/>
        <pc:sldMkLst>
          <pc:docMk/>
          <pc:sldMk cId="2839060334" sldId="2076136668"/>
        </pc:sldMkLst>
        <pc:spChg chg="mod">
          <ac:chgData name="Batuhan Yildiz" userId="90f344fc-4655-4923-aeaf-697bba59c1a7" providerId="ADAL" clId="{4DAD5D74-1E34-4FF9-9C9C-205EB4037688}" dt="2020-04-30T17:29:11.628" v="24" actId="20577"/>
          <ac:spMkLst>
            <pc:docMk/>
            <pc:sldMk cId="2839060334" sldId="2076136668"/>
            <ac:spMk id="3" creationId="{8F64A22E-2B43-4FC6-AF08-0CDB3F9E9269}"/>
          </ac:spMkLst>
        </pc:spChg>
        <pc:spChg chg="mod">
          <ac:chgData name="Batuhan Yildiz" userId="90f344fc-4655-4923-aeaf-697bba59c1a7" providerId="ADAL" clId="{4DAD5D74-1E34-4FF9-9C9C-205EB4037688}" dt="2020-04-30T17:29:25.274" v="29" actId="113"/>
          <ac:spMkLst>
            <pc:docMk/>
            <pc:sldMk cId="2839060334" sldId="2076136668"/>
            <ac:spMk id="6" creationId="{637E159C-9ACF-48AE-927A-D5FB13695C7F}"/>
          </ac:spMkLst>
        </pc:spChg>
      </pc:sldChg>
      <pc:sldChg chg="modNotesTx">
        <pc:chgData name="Batuhan Yildiz" userId="90f344fc-4655-4923-aeaf-697bba59c1a7" providerId="ADAL" clId="{4DAD5D74-1E34-4FF9-9C9C-205EB4037688}" dt="2020-04-30T17:29:53.949" v="33"/>
        <pc:sldMkLst>
          <pc:docMk/>
          <pc:sldMk cId="2024735957" sldId="2076136669"/>
        </pc:sldMkLst>
      </pc:sldChg>
      <pc:sldChg chg="modSp del mod">
        <pc:chgData name="Batuhan Yildiz" userId="90f344fc-4655-4923-aeaf-697bba59c1a7" providerId="ADAL" clId="{4DAD5D74-1E34-4FF9-9C9C-205EB4037688}" dt="2020-04-30T17:30:37.800" v="46" actId="2696"/>
        <pc:sldMkLst>
          <pc:docMk/>
          <pc:sldMk cId="2158697192" sldId="2076136690"/>
        </pc:sldMkLst>
        <pc:spChg chg="mod">
          <ac:chgData name="Batuhan Yildiz" userId="90f344fc-4655-4923-aeaf-697bba59c1a7" providerId="ADAL" clId="{4DAD5D74-1E34-4FF9-9C9C-205EB4037688}" dt="2020-04-30T17:30:20.647" v="37" actId="20577"/>
          <ac:spMkLst>
            <pc:docMk/>
            <pc:sldMk cId="2158697192" sldId="2076136690"/>
            <ac:spMk id="3" creationId="{8F64A22E-2B43-4FC6-AF08-0CDB3F9E9269}"/>
          </ac:spMkLst>
        </pc:spChg>
        <pc:spChg chg="mod">
          <ac:chgData name="Batuhan Yildiz" userId="90f344fc-4655-4923-aeaf-697bba59c1a7" providerId="ADAL" clId="{4DAD5D74-1E34-4FF9-9C9C-205EB4037688}" dt="2020-04-30T17:30:36.570" v="44" actId="12"/>
          <ac:spMkLst>
            <pc:docMk/>
            <pc:sldMk cId="2158697192" sldId="2076136690"/>
            <ac:spMk id="6" creationId="{637E159C-9ACF-48AE-927A-D5FB13695C7F}"/>
          </ac:spMkLst>
        </pc:spChg>
      </pc:sldChg>
      <pc:sldChg chg="modSp modAnim">
        <pc:chgData name="Batuhan Yildiz" userId="90f344fc-4655-4923-aeaf-697bba59c1a7" providerId="ADAL" clId="{4DAD5D74-1E34-4FF9-9C9C-205EB4037688}" dt="2020-04-30T18:51:52.109" v="69"/>
        <pc:sldMkLst>
          <pc:docMk/>
          <pc:sldMk cId="1359590065" sldId="2076136700"/>
        </pc:sldMkLst>
        <pc:graphicFrameChg chg="mod">
          <ac:chgData name="Batuhan Yildiz" userId="90f344fc-4655-4923-aeaf-697bba59c1a7" providerId="ADAL" clId="{4DAD5D74-1E34-4FF9-9C9C-205EB4037688}" dt="2020-04-30T18:51:28.760" v="67" actId="13782"/>
          <ac:graphicFrameMkLst>
            <pc:docMk/>
            <pc:sldMk cId="1359590065" sldId="2076136700"/>
            <ac:graphicFrameMk id="5" creationId="{9160CB12-1FA7-4DC0-84DC-78AA49CF4904}"/>
          </ac:graphicFrameMkLst>
        </pc:graphicFrameChg>
      </pc:sldChg>
      <pc:sldChg chg="modSp add mod modNotesTx">
        <pc:chgData name="Batuhan Yildiz" userId="90f344fc-4655-4923-aeaf-697bba59c1a7" providerId="ADAL" clId="{4DAD5D74-1E34-4FF9-9C9C-205EB4037688}" dt="2020-04-30T18:44:13.226" v="51" actId="207"/>
        <pc:sldMkLst>
          <pc:docMk/>
          <pc:sldMk cId="2383551743" sldId="2076136701"/>
        </pc:sldMkLst>
        <pc:spChg chg="mod">
          <ac:chgData name="Batuhan Yildiz" userId="90f344fc-4655-4923-aeaf-697bba59c1a7" providerId="ADAL" clId="{4DAD5D74-1E34-4FF9-9C9C-205EB4037688}" dt="2020-04-30T18:44:13.226" v="51" actId="207"/>
          <ac:spMkLst>
            <pc:docMk/>
            <pc:sldMk cId="2383551743" sldId="2076136701"/>
            <ac:spMk id="6" creationId="{637E159C-9ACF-48AE-927A-D5FB13695C7F}"/>
          </ac:spMkLst>
        </pc:spChg>
      </pc:sldChg>
      <pc:sldChg chg="modSp add mod modNotesTx">
        <pc:chgData name="Batuhan Yildiz" userId="90f344fc-4655-4923-aeaf-697bba59c1a7" providerId="ADAL" clId="{4DAD5D74-1E34-4FF9-9C9C-205EB4037688}" dt="2020-04-30T17:30:55.089" v="50" actId="20577"/>
        <pc:sldMkLst>
          <pc:docMk/>
          <pc:sldMk cId="1750919334" sldId="2076136702"/>
        </pc:sldMkLst>
        <pc:spChg chg="mod">
          <ac:chgData name="Batuhan Yildiz" userId="90f344fc-4655-4923-aeaf-697bba59c1a7" providerId="ADAL" clId="{4DAD5D74-1E34-4FF9-9C9C-205EB4037688}" dt="2020-04-30T17:30:40.518" v="47" actId="15"/>
          <ac:spMkLst>
            <pc:docMk/>
            <pc:sldMk cId="1750919334" sldId="2076136702"/>
            <ac:spMk id="6" creationId="{637E159C-9ACF-48AE-927A-D5FB13695C7F}"/>
          </ac:spMkLst>
        </pc:spChg>
      </pc:sldChg>
    </pc:docChg>
  </pc:docChgLst>
  <pc:docChgLst>
    <pc:chgData name="Batuhan Yildiz" userId="90f344fc-4655-4923-aeaf-697bba59c1a7" providerId="ADAL" clId="{53FA2523-17CE-49B4-9F1E-13E112D8D9C3}"/>
    <pc:docChg chg="modSld">
      <pc:chgData name="Batuhan Yildiz" userId="90f344fc-4655-4923-aeaf-697bba59c1a7" providerId="ADAL" clId="{53FA2523-17CE-49B4-9F1E-13E112D8D9C3}" dt="2020-10-16T21:50:19.368" v="3" actId="20577"/>
      <pc:docMkLst>
        <pc:docMk/>
      </pc:docMkLst>
      <pc:sldChg chg="modNotesTx">
        <pc:chgData name="Batuhan Yildiz" userId="90f344fc-4655-4923-aeaf-697bba59c1a7" providerId="ADAL" clId="{53FA2523-17CE-49B4-9F1E-13E112D8D9C3}" dt="2020-10-16T21:50:19.368" v="3" actId="20577"/>
        <pc:sldMkLst>
          <pc:docMk/>
          <pc:sldMk cId="2276845176" sldId="2076136638"/>
        </pc:sldMkLst>
      </pc:sldChg>
    </pc:docChg>
  </pc:docChgLst>
</pc:chgInfo>
</file>

<file path=ppt/diagrams/_rels/data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19.xml.rels><?xml version="1.0" encoding="UTF-8" standalone="yes"?>
<Relationships xmlns="http://schemas.openxmlformats.org/package/2006/relationships"><Relationship Id="rId1" Type="http://schemas.openxmlformats.org/officeDocument/2006/relationships/hyperlink" Target="https://docs.microsoft.com/en-us/azure/sql-database/sql-database-accelerated-database-recovery" TargetMode="External"/></Relationships>
</file>

<file path=ppt/diagrams/_rels/data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9.xml.rels><?xml version="1.0" encoding="UTF-8" standalone="yes"?>
<Relationships xmlns="http://schemas.openxmlformats.org/package/2006/relationships"><Relationship Id="rId1" Type="http://schemas.openxmlformats.org/officeDocument/2006/relationships/hyperlink" Target="https://docs.microsoft.com/en-us/azure/sql-database/sql-database-accelerated-database-recovery" TargetMode="External"/></Relationships>
</file>

<file path=ppt/diagrams/_rels/drawing2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73827-0213-4B99-BDED-4F6297562CA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4FCB8F5-E819-4F94-90FF-2734A64EA438}">
      <dgm:prSet/>
      <dgm:spPr/>
      <dgm:t>
        <a:bodyPr/>
        <a:lstStyle/>
        <a:p>
          <a:r>
            <a:rPr lang="en-US" baseline="0"/>
            <a:t>Microsoft Azure is Microsoft’s public cloud computing platform</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C30DE435-0826-4D5F-90B6-6274BD1E4E03}" type="parTrans" cxnId="{3BFF5353-25D6-4A81-9BF9-131A31DD0E8C}">
      <dgm:prSet/>
      <dgm:spPr/>
      <dgm:t>
        <a:bodyPr/>
        <a:lstStyle/>
        <a:p>
          <a:endParaRPr lang="en-US"/>
        </a:p>
      </dgm:t>
    </dgm:pt>
    <dgm:pt modelId="{C46645BA-FF0F-4B59-B7A3-D8DE4CFF2F0C}" type="sibTrans" cxnId="{3BFF5353-25D6-4A81-9BF9-131A31DD0E8C}">
      <dgm:prSet/>
      <dgm:spPr/>
      <dgm:t>
        <a:bodyPr/>
        <a:lstStyle/>
        <a:p>
          <a:endParaRPr lang="en-US"/>
        </a:p>
      </dgm:t>
    </dgm:pt>
    <dgm:pt modelId="{E1D85293-D54E-4267-97E6-C2C0FCF17B33}">
      <dgm:prSet/>
      <dgm:spPr/>
      <dgm:t>
        <a:bodyPr/>
        <a:lstStyle/>
        <a:p>
          <a:r>
            <a:rPr lang="en-US" baseline="0" dirty="0"/>
            <a:t>Over 140 countries across 56 regions worldwide</a:t>
          </a:r>
          <a:endParaRPr lang="en-US" dirty="0"/>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B61B8984-1E6C-455C-9F12-C2C5EB2B9B46}" type="parTrans" cxnId="{A17CEF3A-04A8-4F92-AAFB-1494B619B3EF}">
      <dgm:prSet/>
      <dgm:spPr/>
      <dgm:t>
        <a:bodyPr/>
        <a:lstStyle/>
        <a:p>
          <a:endParaRPr lang="en-US"/>
        </a:p>
      </dgm:t>
    </dgm:pt>
    <dgm:pt modelId="{41033641-BACE-4CBA-8C35-7E945E1BBA6B}" type="sibTrans" cxnId="{A17CEF3A-04A8-4F92-AAFB-1494B619B3EF}">
      <dgm:prSet/>
      <dgm:spPr/>
      <dgm:t>
        <a:bodyPr/>
        <a:lstStyle/>
        <a:p>
          <a:endParaRPr lang="en-US"/>
        </a:p>
      </dgm:t>
    </dgm:pt>
    <dgm:pt modelId="{E79C35C4-BB87-4C59-A6B0-EF190B7165D0}">
      <dgm:prSet/>
      <dgm:spPr/>
      <dgm:t>
        <a:bodyPr/>
        <a:lstStyle/>
        <a:p>
          <a:r>
            <a:rPr lang="en-US" baseline="0"/>
            <a:t>Windows and Linux</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411A3160-28C6-407C-97A2-D18902A9FD0D}" type="parTrans" cxnId="{97D2B767-7766-4DA1-B6D3-859AC6665194}">
      <dgm:prSet/>
      <dgm:spPr/>
      <dgm:t>
        <a:bodyPr/>
        <a:lstStyle/>
        <a:p>
          <a:endParaRPr lang="en-US"/>
        </a:p>
      </dgm:t>
    </dgm:pt>
    <dgm:pt modelId="{13E0FA8C-2C61-446F-AC24-FE6D92038E40}" type="sibTrans" cxnId="{97D2B767-7766-4DA1-B6D3-859AC6665194}">
      <dgm:prSet/>
      <dgm:spPr/>
      <dgm:t>
        <a:bodyPr/>
        <a:lstStyle/>
        <a:p>
          <a:endParaRPr lang="en-US"/>
        </a:p>
      </dgm:t>
    </dgm:pt>
    <dgm:pt modelId="{C50D5E4A-0B5B-427D-AD3C-04358F750F96}">
      <dgm:prSet/>
      <dgm:spPr/>
      <dgm:t>
        <a:bodyPr/>
        <a:lstStyle/>
        <a:p>
          <a:r>
            <a:rPr lang="en-US" baseline="0"/>
            <a:t>Scale globally</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EFB2AB21-7C39-40CE-899A-357DD3F6278D}" type="parTrans" cxnId="{11D92FE4-265B-4C2D-B626-9C0271AFC02D}">
      <dgm:prSet/>
      <dgm:spPr/>
      <dgm:t>
        <a:bodyPr/>
        <a:lstStyle/>
        <a:p>
          <a:endParaRPr lang="en-US"/>
        </a:p>
      </dgm:t>
    </dgm:pt>
    <dgm:pt modelId="{E1CE4B64-470B-4C4E-B3AF-BFF76DB1776E}" type="sibTrans" cxnId="{11D92FE4-265B-4C2D-B626-9C0271AFC02D}">
      <dgm:prSet/>
      <dgm:spPr/>
      <dgm:t>
        <a:bodyPr/>
        <a:lstStyle/>
        <a:p>
          <a:endParaRPr lang="en-US"/>
        </a:p>
      </dgm:t>
    </dgm:pt>
    <dgm:pt modelId="{797A61A2-3F7F-488F-AAEB-020B9880905E}">
      <dgm:prSet/>
      <dgm:spPr/>
      <dgm:t>
        <a:bodyPr/>
        <a:lstStyle/>
        <a:p>
          <a:r>
            <a:rPr lang="en-US" baseline="0"/>
            <a:t>Reach more locations, faster, with the performance and reliability of a vast global infrastructure.</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8BE10CC1-49FC-4FE5-8093-3810AEFCF250}" type="parTrans" cxnId="{62ED53FD-7FB3-4EB3-BFC1-8DA8B67E3A82}">
      <dgm:prSet/>
      <dgm:spPr/>
      <dgm:t>
        <a:bodyPr/>
        <a:lstStyle/>
        <a:p>
          <a:endParaRPr lang="en-US"/>
        </a:p>
      </dgm:t>
    </dgm:pt>
    <dgm:pt modelId="{C475BD80-1493-4300-839A-3B28BC8254FC}" type="sibTrans" cxnId="{62ED53FD-7FB3-4EB3-BFC1-8DA8B67E3A82}">
      <dgm:prSet/>
      <dgm:spPr/>
      <dgm:t>
        <a:bodyPr/>
        <a:lstStyle/>
        <a:p>
          <a:endParaRPr lang="en-US"/>
        </a:p>
      </dgm:t>
    </dgm:pt>
    <dgm:pt modelId="{1ECE178A-5E82-4486-914A-3D97BB980624}">
      <dgm:prSet/>
      <dgm:spPr/>
      <dgm:t>
        <a:bodyPr/>
        <a:lstStyle/>
        <a:p>
          <a:r>
            <a:rPr lang="en-US" baseline="0"/>
            <a:t>Safeguard data</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ED1C6C99-E072-45E8-81CF-541BA5846D0F}" type="parTrans" cxnId="{76600FAB-0878-4ABC-A5FD-315D93AAEF3D}">
      <dgm:prSet/>
      <dgm:spPr/>
      <dgm:t>
        <a:bodyPr/>
        <a:lstStyle/>
        <a:p>
          <a:endParaRPr lang="en-US"/>
        </a:p>
      </dgm:t>
    </dgm:pt>
    <dgm:pt modelId="{3FBCFE98-1458-409D-B033-A5F51A263A6B}" type="sibTrans" cxnId="{76600FAB-0878-4ABC-A5FD-315D93AAEF3D}">
      <dgm:prSet/>
      <dgm:spPr/>
      <dgm:t>
        <a:bodyPr/>
        <a:lstStyle/>
        <a:p>
          <a:endParaRPr lang="en-US"/>
        </a:p>
      </dgm:t>
    </dgm:pt>
    <dgm:pt modelId="{5A1B1602-7D70-46F2-BB2D-8A47BDC5E954}">
      <dgm:prSet/>
      <dgm:spPr/>
      <dgm:t>
        <a:bodyPr/>
        <a:lstStyle/>
        <a:p>
          <a:r>
            <a:rPr lang="en-US" baseline="0" dirty="0"/>
            <a:t>Rely on industry-leading data security in the region and across our network.</a:t>
          </a:r>
          <a:endParaRPr lang="en-US" dirty="0"/>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C57F3B29-5FB3-4F8C-B9BE-257693388147}" type="parTrans" cxnId="{04783965-96A3-448F-B858-45DC23B1A675}">
      <dgm:prSet/>
      <dgm:spPr/>
      <dgm:t>
        <a:bodyPr/>
        <a:lstStyle/>
        <a:p>
          <a:endParaRPr lang="en-US"/>
        </a:p>
      </dgm:t>
    </dgm:pt>
    <dgm:pt modelId="{45D4B61C-7358-4A1D-8F49-7C4CAB9C0D9F}" type="sibTrans" cxnId="{04783965-96A3-448F-B858-45DC23B1A675}">
      <dgm:prSet/>
      <dgm:spPr/>
      <dgm:t>
        <a:bodyPr/>
        <a:lstStyle/>
        <a:p>
          <a:endParaRPr lang="en-US"/>
        </a:p>
      </dgm:t>
    </dgm:pt>
    <dgm:pt modelId="{5B6B6026-32E6-45AB-B6CC-028F84EC4D8C}">
      <dgm:prSet/>
      <dgm:spPr/>
      <dgm:t>
        <a:bodyPr/>
        <a:lstStyle/>
        <a:p>
          <a:r>
            <a:rPr lang="en-US" baseline="0"/>
            <a:t>Promote sustainability</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5763E832-5010-4BC3-A789-F02F7D2154DD}" type="parTrans" cxnId="{5F37004A-45CC-4B9D-9B71-8C0C0014BCF7}">
      <dgm:prSet/>
      <dgm:spPr/>
      <dgm:t>
        <a:bodyPr/>
        <a:lstStyle/>
        <a:p>
          <a:endParaRPr lang="en-US"/>
        </a:p>
      </dgm:t>
    </dgm:pt>
    <dgm:pt modelId="{20EDA143-5336-407E-BBDA-5A83186532B0}" type="sibTrans" cxnId="{5F37004A-45CC-4B9D-9B71-8C0C0014BCF7}">
      <dgm:prSet/>
      <dgm:spPr/>
      <dgm:t>
        <a:bodyPr/>
        <a:lstStyle/>
        <a:p>
          <a:endParaRPr lang="en-US"/>
        </a:p>
      </dgm:t>
    </dgm:pt>
    <dgm:pt modelId="{2211EEBE-E440-4882-8F7C-ED15B4B0C410}">
      <dgm:prSet/>
      <dgm:spPr/>
      <dgm:t>
        <a:bodyPr/>
        <a:lstStyle/>
        <a:p>
          <a:r>
            <a:rPr lang="en-US" baseline="0"/>
            <a:t>Help build a clean-energy future and accelerate progress toward your sustainability goals.</a:t>
          </a:r>
          <a:endParaRPr lang="en-US"/>
        </a:p>
      </dgm:t>
      <dgm:extLst>
        <a:ext uri="{E40237B7-FDA0-4F09-8148-C483321AD2D9}">
          <dgm14:cNvPr xmlns:dgm14="http://schemas.microsoft.com/office/drawing/2010/diagram" id="0" name="" descr="- Microsoft Azure is Microsoft’s public cloud computing platform&#10;- Over 140 countries across 56 regions worldwide&#10;- Windows and Linux&#10;- Scale globally&#10;  -Reach more locations, faster, with the performance and reliability of a vast global infrastructure.&#10;- Safeguard data&#10;  -Rely on industry-leading data security in the region and across our network.&#10;- Promote sustainability&#10;  - Help build a clean-energy future and accelerate progress toward your sustainability goals.&#10;https://azure.microsoft.com/en-us/global-infrastructure/regions/&#10;"/>
        </a:ext>
      </dgm:extLst>
    </dgm:pt>
    <dgm:pt modelId="{3740D8BC-3D37-49A9-A248-A6120A4088E2}" type="parTrans" cxnId="{FD35BB7C-0EBF-483B-8AAE-295AB090519B}">
      <dgm:prSet/>
      <dgm:spPr/>
      <dgm:t>
        <a:bodyPr/>
        <a:lstStyle/>
        <a:p>
          <a:endParaRPr lang="en-US"/>
        </a:p>
      </dgm:t>
    </dgm:pt>
    <dgm:pt modelId="{7F61C374-3630-4F20-BE35-12F6AC4D71EB}" type="sibTrans" cxnId="{FD35BB7C-0EBF-483B-8AAE-295AB090519B}">
      <dgm:prSet/>
      <dgm:spPr/>
      <dgm:t>
        <a:bodyPr/>
        <a:lstStyle/>
        <a:p>
          <a:endParaRPr lang="en-US"/>
        </a:p>
      </dgm:t>
    </dgm:pt>
    <dgm:pt modelId="{D4FC0F77-EE0B-4D1C-95CD-96218E26DE81}" type="pres">
      <dgm:prSet presAssocID="{8F773827-0213-4B99-BDED-4F6297562CA8}" presName="linear" presStyleCnt="0">
        <dgm:presLayoutVars>
          <dgm:animLvl val="lvl"/>
          <dgm:resizeHandles val="exact"/>
        </dgm:presLayoutVars>
      </dgm:prSet>
      <dgm:spPr/>
    </dgm:pt>
    <dgm:pt modelId="{3C2023E7-76F8-4240-A90B-C66466FA1790}" type="pres">
      <dgm:prSet presAssocID="{D4FCB8F5-E819-4F94-90FF-2734A64EA438}" presName="parentText" presStyleLbl="node1" presStyleIdx="0" presStyleCnt="6">
        <dgm:presLayoutVars>
          <dgm:chMax val="0"/>
          <dgm:bulletEnabled val="1"/>
        </dgm:presLayoutVars>
      </dgm:prSet>
      <dgm:spPr/>
    </dgm:pt>
    <dgm:pt modelId="{B7E15301-A4C5-40C3-8123-5D8E5568BC91}" type="pres">
      <dgm:prSet presAssocID="{C46645BA-FF0F-4B59-B7A3-D8DE4CFF2F0C}" presName="spacer" presStyleCnt="0"/>
      <dgm:spPr/>
    </dgm:pt>
    <dgm:pt modelId="{EA724777-5A37-4639-8598-C8C8CA24F856}" type="pres">
      <dgm:prSet presAssocID="{E1D85293-D54E-4267-97E6-C2C0FCF17B33}" presName="parentText" presStyleLbl="node1" presStyleIdx="1" presStyleCnt="6">
        <dgm:presLayoutVars>
          <dgm:chMax val="0"/>
          <dgm:bulletEnabled val="1"/>
        </dgm:presLayoutVars>
      </dgm:prSet>
      <dgm:spPr/>
    </dgm:pt>
    <dgm:pt modelId="{6BA53711-AC71-4316-9E7D-2E8F7BD7A553}" type="pres">
      <dgm:prSet presAssocID="{41033641-BACE-4CBA-8C35-7E945E1BBA6B}" presName="spacer" presStyleCnt="0"/>
      <dgm:spPr/>
    </dgm:pt>
    <dgm:pt modelId="{4C706E1B-708A-4D18-8BC1-C05516EE6FAB}" type="pres">
      <dgm:prSet presAssocID="{E79C35C4-BB87-4C59-A6B0-EF190B7165D0}" presName="parentText" presStyleLbl="node1" presStyleIdx="2" presStyleCnt="6">
        <dgm:presLayoutVars>
          <dgm:chMax val="0"/>
          <dgm:bulletEnabled val="1"/>
        </dgm:presLayoutVars>
      </dgm:prSet>
      <dgm:spPr/>
    </dgm:pt>
    <dgm:pt modelId="{B25610D2-5E82-4D28-802E-918FC4C8FA2D}" type="pres">
      <dgm:prSet presAssocID="{13E0FA8C-2C61-446F-AC24-FE6D92038E40}" presName="spacer" presStyleCnt="0"/>
      <dgm:spPr/>
    </dgm:pt>
    <dgm:pt modelId="{4E42B728-6D1B-43E0-A034-1C3F40ABF6C2}" type="pres">
      <dgm:prSet presAssocID="{C50D5E4A-0B5B-427D-AD3C-04358F750F96}" presName="parentText" presStyleLbl="node1" presStyleIdx="3" presStyleCnt="6">
        <dgm:presLayoutVars>
          <dgm:chMax val="0"/>
          <dgm:bulletEnabled val="1"/>
        </dgm:presLayoutVars>
      </dgm:prSet>
      <dgm:spPr/>
    </dgm:pt>
    <dgm:pt modelId="{9C007B62-96B9-4ACA-A04D-4F8E84DB4007}" type="pres">
      <dgm:prSet presAssocID="{C50D5E4A-0B5B-427D-AD3C-04358F750F96}" presName="childText" presStyleLbl="revTx" presStyleIdx="0" presStyleCnt="3">
        <dgm:presLayoutVars>
          <dgm:bulletEnabled val="1"/>
        </dgm:presLayoutVars>
      </dgm:prSet>
      <dgm:spPr/>
    </dgm:pt>
    <dgm:pt modelId="{2E4966F4-E8F5-4388-8567-199CAD14B693}" type="pres">
      <dgm:prSet presAssocID="{1ECE178A-5E82-4486-914A-3D97BB980624}" presName="parentText" presStyleLbl="node1" presStyleIdx="4" presStyleCnt="6">
        <dgm:presLayoutVars>
          <dgm:chMax val="0"/>
          <dgm:bulletEnabled val="1"/>
        </dgm:presLayoutVars>
      </dgm:prSet>
      <dgm:spPr/>
    </dgm:pt>
    <dgm:pt modelId="{A88D8434-7005-4AEE-8560-4AC04FB1432E}" type="pres">
      <dgm:prSet presAssocID="{1ECE178A-5E82-4486-914A-3D97BB980624}" presName="childText" presStyleLbl="revTx" presStyleIdx="1" presStyleCnt="3">
        <dgm:presLayoutVars>
          <dgm:bulletEnabled val="1"/>
        </dgm:presLayoutVars>
      </dgm:prSet>
      <dgm:spPr/>
    </dgm:pt>
    <dgm:pt modelId="{1CE32638-51B2-4B23-98BD-07246D9CD311}" type="pres">
      <dgm:prSet presAssocID="{5B6B6026-32E6-45AB-B6CC-028F84EC4D8C}" presName="parentText" presStyleLbl="node1" presStyleIdx="5" presStyleCnt="6">
        <dgm:presLayoutVars>
          <dgm:chMax val="0"/>
          <dgm:bulletEnabled val="1"/>
        </dgm:presLayoutVars>
      </dgm:prSet>
      <dgm:spPr/>
    </dgm:pt>
    <dgm:pt modelId="{A594F59E-3D64-4506-9C87-BF49311AEA3C}" type="pres">
      <dgm:prSet presAssocID="{5B6B6026-32E6-45AB-B6CC-028F84EC4D8C}" presName="childText" presStyleLbl="revTx" presStyleIdx="2" presStyleCnt="3">
        <dgm:presLayoutVars>
          <dgm:bulletEnabled val="1"/>
        </dgm:presLayoutVars>
      </dgm:prSet>
      <dgm:spPr/>
    </dgm:pt>
  </dgm:ptLst>
  <dgm:cxnLst>
    <dgm:cxn modelId="{1E81E014-734A-4096-9DF6-7BEDF0F09F14}" type="presOf" srcId="{1ECE178A-5E82-4486-914A-3D97BB980624}" destId="{2E4966F4-E8F5-4388-8567-199CAD14B693}" srcOrd="0" destOrd="0" presId="urn:microsoft.com/office/officeart/2005/8/layout/vList2"/>
    <dgm:cxn modelId="{6FFFEC17-E75B-4B97-A24A-211449D043B5}" type="presOf" srcId="{E79C35C4-BB87-4C59-A6B0-EF190B7165D0}" destId="{4C706E1B-708A-4D18-8BC1-C05516EE6FAB}" srcOrd="0" destOrd="0" presId="urn:microsoft.com/office/officeart/2005/8/layout/vList2"/>
    <dgm:cxn modelId="{2194D51A-A46B-41E0-B6D7-69A80341DF80}" type="presOf" srcId="{2211EEBE-E440-4882-8F7C-ED15B4B0C410}" destId="{A594F59E-3D64-4506-9C87-BF49311AEA3C}" srcOrd="0" destOrd="0" presId="urn:microsoft.com/office/officeart/2005/8/layout/vList2"/>
    <dgm:cxn modelId="{A17CEF3A-04A8-4F92-AAFB-1494B619B3EF}" srcId="{8F773827-0213-4B99-BDED-4F6297562CA8}" destId="{E1D85293-D54E-4267-97E6-C2C0FCF17B33}" srcOrd="1" destOrd="0" parTransId="{B61B8984-1E6C-455C-9F12-C2C5EB2B9B46}" sibTransId="{41033641-BACE-4CBA-8C35-7E945E1BBA6B}"/>
    <dgm:cxn modelId="{04783965-96A3-448F-B858-45DC23B1A675}" srcId="{1ECE178A-5E82-4486-914A-3D97BB980624}" destId="{5A1B1602-7D70-46F2-BB2D-8A47BDC5E954}" srcOrd="0" destOrd="0" parTransId="{C57F3B29-5FB3-4F8C-B9BE-257693388147}" sibTransId="{45D4B61C-7358-4A1D-8F49-7C4CAB9C0D9F}"/>
    <dgm:cxn modelId="{71359146-6CA6-44A1-83D9-1E3D53317B16}" type="presOf" srcId="{E1D85293-D54E-4267-97E6-C2C0FCF17B33}" destId="{EA724777-5A37-4639-8598-C8C8CA24F856}" srcOrd="0" destOrd="0" presId="urn:microsoft.com/office/officeart/2005/8/layout/vList2"/>
    <dgm:cxn modelId="{97D2B767-7766-4DA1-B6D3-859AC6665194}" srcId="{8F773827-0213-4B99-BDED-4F6297562CA8}" destId="{E79C35C4-BB87-4C59-A6B0-EF190B7165D0}" srcOrd="2" destOrd="0" parTransId="{411A3160-28C6-407C-97A2-D18902A9FD0D}" sibTransId="{13E0FA8C-2C61-446F-AC24-FE6D92038E40}"/>
    <dgm:cxn modelId="{5F37004A-45CC-4B9D-9B71-8C0C0014BCF7}" srcId="{8F773827-0213-4B99-BDED-4F6297562CA8}" destId="{5B6B6026-32E6-45AB-B6CC-028F84EC4D8C}" srcOrd="5" destOrd="0" parTransId="{5763E832-5010-4BC3-A789-F02F7D2154DD}" sibTransId="{20EDA143-5336-407E-BBDA-5A83186532B0}"/>
    <dgm:cxn modelId="{3BFF5353-25D6-4A81-9BF9-131A31DD0E8C}" srcId="{8F773827-0213-4B99-BDED-4F6297562CA8}" destId="{D4FCB8F5-E819-4F94-90FF-2734A64EA438}" srcOrd="0" destOrd="0" parTransId="{C30DE435-0826-4D5F-90B6-6274BD1E4E03}" sibTransId="{C46645BA-FF0F-4B59-B7A3-D8DE4CFF2F0C}"/>
    <dgm:cxn modelId="{37D03377-5065-4C40-8369-C6C7DBE94ABA}" type="presOf" srcId="{5A1B1602-7D70-46F2-BB2D-8A47BDC5E954}" destId="{A88D8434-7005-4AEE-8560-4AC04FB1432E}" srcOrd="0" destOrd="0" presId="urn:microsoft.com/office/officeart/2005/8/layout/vList2"/>
    <dgm:cxn modelId="{FD35BB7C-0EBF-483B-8AAE-295AB090519B}" srcId="{5B6B6026-32E6-45AB-B6CC-028F84EC4D8C}" destId="{2211EEBE-E440-4882-8F7C-ED15B4B0C410}" srcOrd="0" destOrd="0" parTransId="{3740D8BC-3D37-49A9-A248-A6120A4088E2}" sibTransId="{7F61C374-3630-4F20-BE35-12F6AC4D71EB}"/>
    <dgm:cxn modelId="{76600FAB-0878-4ABC-A5FD-315D93AAEF3D}" srcId="{8F773827-0213-4B99-BDED-4F6297562CA8}" destId="{1ECE178A-5E82-4486-914A-3D97BB980624}" srcOrd="4" destOrd="0" parTransId="{ED1C6C99-E072-45E8-81CF-541BA5846D0F}" sibTransId="{3FBCFE98-1458-409D-B033-A5F51A263A6B}"/>
    <dgm:cxn modelId="{8263B5B2-41FC-448A-8757-F33FDB9E03AA}" type="presOf" srcId="{D4FCB8F5-E819-4F94-90FF-2734A64EA438}" destId="{3C2023E7-76F8-4240-A90B-C66466FA1790}" srcOrd="0" destOrd="0" presId="urn:microsoft.com/office/officeart/2005/8/layout/vList2"/>
    <dgm:cxn modelId="{80C396B3-0B04-4BDF-96BA-30F359959F7D}" type="presOf" srcId="{C50D5E4A-0B5B-427D-AD3C-04358F750F96}" destId="{4E42B728-6D1B-43E0-A034-1C3F40ABF6C2}" srcOrd="0" destOrd="0" presId="urn:microsoft.com/office/officeart/2005/8/layout/vList2"/>
    <dgm:cxn modelId="{CC21E3C7-3B47-450A-BE67-D4C57682C940}" type="presOf" srcId="{797A61A2-3F7F-488F-AAEB-020B9880905E}" destId="{9C007B62-96B9-4ACA-A04D-4F8E84DB4007}" srcOrd="0" destOrd="0" presId="urn:microsoft.com/office/officeart/2005/8/layout/vList2"/>
    <dgm:cxn modelId="{D5CF2FD7-E047-48C0-98E7-03F0279B1446}" type="presOf" srcId="{5B6B6026-32E6-45AB-B6CC-028F84EC4D8C}" destId="{1CE32638-51B2-4B23-98BD-07246D9CD311}" srcOrd="0" destOrd="0" presId="urn:microsoft.com/office/officeart/2005/8/layout/vList2"/>
    <dgm:cxn modelId="{11D92FE4-265B-4C2D-B626-9C0271AFC02D}" srcId="{8F773827-0213-4B99-BDED-4F6297562CA8}" destId="{C50D5E4A-0B5B-427D-AD3C-04358F750F96}" srcOrd="3" destOrd="0" parTransId="{EFB2AB21-7C39-40CE-899A-357DD3F6278D}" sibTransId="{E1CE4B64-470B-4C4E-B3AF-BFF76DB1776E}"/>
    <dgm:cxn modelId="{E2AFE8F8-77D5-4476-B5C7-AB22496C182C}" type="presOf" srcId="{8F773827-0213-4B99-BDED-4F6297562CA8}" destId="{D4FC0F77-EE0B-4D1C-95CD-96218E26DE81}" srcOrd="0" destOrd="0" presId="urn:microsoft.com/office/officeart/2005/8/layout/vList2"/>
    <dgm:cxn modelId="{62ED53FD-7FB3-4EB3-BFC1-8DA8B67E3A82}" srcId="{C50D5E4A-0B5B-427D-AD3C-04358F750F96}" destId="{797A61A2-3F7F-488F-AAEB-020B9880905E}" srcOrd="0" destOrd="0" parTransId="{8BE10CC1-49FC-4FE5-8093-3810AEFCF250}" sibTransId="{C475BD80-1493-4300-839A-3B28BC8254FC}"/>
    <dgm:cxn modelId="{BDF374D0-0913-43FB-9A08-F5DC3B85F7E2}" type="presParOf" srcId="{D4FC0F77-EE0B-4D1C-95CD-96218E26DE81}" destId="{3C2023E7-76F8-4240-A90B-C66466FA1790}" srcOrd="0" destOrd="0" presId="urn:microsoft.com/office/officeart/2005/8/layout/vList2"/>
    <dgm:cxn modelId="{11837C34-18F2-422E-9B4D-E2F20EDF2C0D}" type="presParOf" srcId="{D4FC0F77-EE0B-4D1C-95CD-96218E26DE81}" destId="{B7E15301-A4C5-40C3-8123-5D8E5568BC91}" srcOrd="1" destOrd="0" presId="urn:microsoft.com/office/officeart/2005/8/layout/vList2"/>
    <dgm:cxn modelId="{33133FAD-B5C3-4225-AACA-7ED831561F5E}" type="presParOf" srcId="{D4FC0F77-EE0B-4D1C-95CD-96218E26DE81}" destId="{EA724777-5A37-4639-8598-C8C8CA24F856}" srcOrd="2" destOrd="0" presId="urn:microsoft.com/office/officeart/2005/8/layout/vList2"/>
    <dgm:cxn modelId="{B67E3B75-B8B5-435B-9811-95722A0283EC}" type="presParOf" srcId="{D4FC0F77-EE0B-4D1C-95CD-96218E26DE81}" destId="{6BA53711-AC71-4316-9E7D-2E8F7BD7A553}" srcOrd="3" destOrd="0" presId="urn:microsoft.com/office/officeart/2005/8/layout/vList2"/>
    <dgm:cxn modelId="{089EB845-2400-4F6A-B36F-37B444A962E8}" type="presParOf" srcId="{D4FC0F77-EE0B-4D1C-95CD-96218E26DE81}" destId="{4C706E1B-708A-4D18-8BC1-C05516EE6FAB}" srcOrd="4" destOrd="0" presId="urn:microsoft.com/office/officeart/2005/8/layout/vList2"/>
    <dgm:cxn modelId="{BDFD5DEB-7147-48DE-B392-A54986D03F0F}" type="presParOf" srcId="{D4FC0F77-EE0B-4D1C-95CD-96218E26DE81}" destId="{B25610D2-5E82-4D28-802E-918FC4C8FA2D}" srcOrd="5" destOrd="0" presId="urn:microsoft.com/office/officeart/2005/8/layout/vList2"/>
    <dgm:cxn modelId="{571CE655-9E98-4E54-B452-B8DBD4DDF2F7}" type="presParOf" srcId="{D4FC0F77-EE0B-4D1C-95CD-96218E26DE81}" destId="{4E42B728-6D1B-43E0-A034-1C3F40ABF6C2}" srcOrd="6" destOrd="0" presId="urn:microsoft.com/office/officeart/2005/8/layout/vList2"/>
    <dgm:cxn modelId="{8CD1A2FF-F416-49B5-9AD2-8F28E1AE908F}" type="presParOf" srcId="{D4FC0F77-EE0B-4D1C-95CD-96218E26DE81}" destId="{9C007B62-96B9-4ACA-A04D-4F8E84DB4007}" srcOrd="7" destOrd="0" presId="urn:microsoft.com/office/officeart/2005/8/layout/vList2"/>
    <dgm:cxn modelId="{48D8DC34-0ACA-4D64-9D45-97990757785D}" type="presParOf" srcId="{D4FC0F77-EE0B-4D1C-95CD-96218E26DE81}" destId="{2E4966F4-E8F5-4388-8567-199CAD14B693}" srcOrd="8" destOrd="0" presId="urn:microsoft.com/office/officeart/2005/8/layout/vList2"/>
    <dgm:cxn modelId="{50FD4DA2-2BCF-47E7-BCC3-DA367E72A85E}" type="presParOf" srcId="{D4FC0F77-EE0B-4D1C-95CD-96218E26DE81}" destId="{A88D8434-7005-4AEE-8560-4AC04FB1432E}" srcOrd="9" destOrd="0" presId="urn:microsoft.com/office/officeart/2005/8/layout/vList2"/>
    <dgm:cxn modelId="{FAF0D574-9A8A-4105-B57E-F1A0CF363F66}" type="presParOf" srcId="{D4FC0F77-EE0B-4D1C-95CD-96218E26DE81}" destId="{1CE32638-51B2-4B23-98BD-07246D9CD311}" srcOrd="10" destOrd="0" presId="urn:microsoft.com/office/officeart/2005/8/layout/vList2"/>
    <dgm:cxn modelId="{CC286B15-01B7-4E04-A33F-6EE45C40575D}" type="presParOf" srcId="{D4FC0F77-EE0B-4D1C-95CD-96218E26DE81}" destId="{A594F59E-3D64-4506-9C87-BF49311AEA3C}"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74B2DA-2487-479E-9499-BFD67AFC0AEB}"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D1CEF526-1468-4FEA-B6B7-A2182118C275}">
      <dgm:prSet custT="1"/>
      <dgm:spPr/>
      <dgm:t>
        <a:bodyPr/>
        <a:lstStyle/>
        <a:p>
          <a:r>
            <a:rPr lang="en-US" sz="2400" b="1" baseline="0"/>
            <a:t>Database Migration Assistant (DMA)</a:t>
          </a:r>
          <a:endParaRPr lang="en-US" sz="2400"/>
        </a:p>
      </dgm:t>
    </dgm:pt>
    <dgm:pt modelId="{24FD0C69-F85D-450A-843F-74070F000826}" type="parTrans" cxnId="{ACDB93F6-7B63-4145-A424-A9D7DC5D0312}">
      <dgm:prSet/>
      <dgm:spPr/>
      <dgm:t>
        <a:bodyPr/>
        <a:lstStyle/>
        <a:p>
          <a:endParaRPr lang="en-US"/>
        </a:p>
      </dgm:t>
    </dgm:pt>
    <dgm:pt modelId="{D09496CF-80E9-4F1C-8BBD-95418D59C279}" type="sibTrans" cxnId="{ACDB93F6-7B63-4145-A424-A9D7DC5D0312}">
      <dgm:prSet/>
      <dgm:spPr/>
      <dgm:t>
        <a:bodyPr/>
        <a:lstStyle/>
        <a:p>
          <a:endParaRPr lang="en-US"/>
        </a:p>
      </dgm:t>
    </dgm:pt>
    <dgm:pt modelId="{25AAA2EA-9008-4691-84FC-67926449AFEB}">
      <dgm:prSet custT="1"/>
      <dgm:spPr/>
      <dgm:t>
        <a:bodyPr/>
        <a:lstStyle/>
        <a:p>
          <a:r>
            <a:rPr lang="en-US" sz="2000" baseline="0"/>
            <a:t>Elastic pools</a:t>
          </a:r>
          <a:endParaRPr lang="en-US" sz="2000"/>
        </a:p>
      </dgm:t>
    </dgm:pt>
    <dgm:pt modelId="{41639629-4C13-41FB-8F5D-27A2B6FEDA23}" type="parTrans" cxnId="{9464A5F6-31E0-4F74-AC2F-9ED3DE93E489}">
      <dgm:prSet/>
      <dgm:spPr/>
      <dgm:t>
        <a:bodyPr/>
        <a:lstStyle/>
        <a:p>
          <a:endParaRPr lang="en-US"/>
        </a:p>
      </dgm:t>
    </dgm:pt>
    <dgm:pt modelId="{87894F6E-8761-496D-A202-F3E2CB300F31}" type="sibTrans" cxnId="{9464A5F6-31E0-4F74-AC2F-9ED3DE93E489}">
      <dgm:prSet/>
      <dgm:spPr/>
      <dgm:t>
        <a:bodyPr/>
        <a:lstStyle/>
        <a:p>
          <a:endParaRPr lang="en-US"/>
        </a:p>
      </dgm:t>
    </dgm:pt>
    <dgm:pt modelId="{8222DD14-6221-4AD1-94E0-1FC24278D036}">
      <dgm:prSet custT="1"/>
      <dgm:spPr/>
      <dgm:t>
        <a:bodyPr/>
        <a:lstStyle/>
        <a:p>
          <a:r>
            <a:rPr lang="en-US" sz="2000" baseline="0"/>
            <a:t>Managed instance</a:t>
          </a:r>
          <a:endParaRPr lang="en-US" sz="2000"/>
        </a:p>
      </dgm:t>
    </dgm:pt>
    <dgm:pt modelId="{82A59370-FBB0-4799-9BEC-B6EF98FC76B8}" type="parTrans" cxnId="{67C69630-C73B-4E6D-AB9D-8D46A3ECB3DC}">
      <dgm:prSet/>
      <dgm:spPr/>
      <dgm:t>
        <a:bodyPr/>
        <a:lstStyle/>
        <a:p>
          <a:endParaRPr lang="en-US"/>
        </a:p>
      </dgm:t>
    </dgm:pt>
    <dgm:pt modelId="{F5C23573-B265-4AF6-BC64-B2F086580AC6}" type="sibTrans" cxnId="{67C69630-C73B-4E6D-AB9D-8D46A3ECB3DC}">
      <dgm:prSet/>
      <dgm:spPr/>
      <dgm:t>
        <a:bodyPr/>
        <a:lstStyle/>
        <a:p>
          <a:endParaRPr lang="en-US"/>
        </a:p>
      </dgm:t>
    </dgm:pt>
    <dgm:pt modelId="{DAF22E68-490A-401B-B5E1-8BDCD4481B1E}">
      <dgm:prSet custT="1"/>
      <dgm:spPr/>
      <dgm:t>
        <a:bodyPr/>
        <a:lstStyle/>
        <a:p>
          <a:r>
            <a:rPr lang="en-US" sz="2000" baseline="0"/>
            <a:t>Single database</a:t>
          </a:r>
          <a:endParaRPr lang="en-US"/>
        </a:p>
      </dgm:t>
    </dgm:pt>
    <dgm:pt modelId="{941FDD6E-619E-4861-9CCD-508BCE7C82E3}" type="parTrans" cxnId="{36F21256-DFF9-497B-9D84-50E486575031}">
      <dgm:prSet/>
      <dgm:spPr/>
    </dgm:pt>
    <dgm:pt modelId="{7AFF7141-F2F3-4194-A3FC-29406CCB5AFF}" type="sibTrans" cxnId="{36F21256-DFF9-497B-9D84-50E486575031}">
      <dgm:prSet/>
      <dgm:spPr/>
    </dgm:pt>
    <dgm:pt modelId="{5B375221-36A6-4FAE-B41C-FDC6D03F69BB}" type="pres">
      <dgm:prSet presAssocID="{8674B2DA-2487-479E-9499-BFD67AFC0AEB}" presName="Name0" presStyleCnt="0">
        <dgm:presLayoutVars>
          <dgm:dir/>
          <dgm:animLvl val="lvl"/>
          <dgm:resizeHandles val="exact"/>
        </dgm:presLayoutVars>
      </dgm:prSet>
      <dgm:spPr/>
    </dgm:pt>
    <dgm:pt modelId="{007CB02D-2D1C-423A-9269-60E8D87F7C1F}" type="pres">
      <dgm:prSet presAssocID="{D1CEF526-1468-4FEA-B6B7-A2182118C275}" presName="composite" presStyleCnt="0"/>
      <dgm:spPr/>
    </dgm:pt>
    <dgm:pt modelId="{9A872B13-BFAC-48EC-A3D0-7A73F0B9A7D1}" type="pres">
      <dgm:prSet presAssocID="{D1CEF526-1468-4FEA-B6B7-A2182118C275}" presName="parTx" presStyleLbl="alignNode1" presStyleIdx="0" presStyleCnt="1">
        <dgm:presLayoutVars>
          <dgm:chMax val="0"/>
          <dgm:chPref val="0"/>
          <dgm:bulletEnabled val="1"/>
        </dgm:presLayoutVars>
      </dgm:prSet>
      <dgm:spPr/>
    </dgm:pt>
    <dgm:pt modelId="{E654671C-8573-4D09-9D62-9A452774085C}" type="pres">
      <dgm:prSet presAssocID="{D1CEF526-1468-4FEA-B6B7-A2182118C275}" presName="desTx" presStyleLbl="alignAccFollowNode1" presStyleIdx="0" presStyleCnt="1">
        <dgm:presLayoutVars>
          <dgm:bulletEnabled val="1"/>
        </dgm:presLayoutVars>
      </dgm:prSet>
      <dgm:spPr/>
    </dgm:pt>
  </dgm:ptLst>
  <dgm:cxnLst>
    <dgm:cxn modelId="{44D86606-8ED4-444B-A1AA-BFE4BCAAB590}" type="presOf" srcId="{D1CEF526-1468-4FEA-B6B7-A2182118C275}" destId="{9A872B13-BFAC-48EC-A3D0-7A73F0B9A7D1}" srcOrd="0" destOrd="0" presId="urn:microsoft.com/office/officeart/2005/8/layout/hList1"/>
    <dgm:cxn modelId="{6CB7C017-405E-4B49-BF04-4367C71B1C2E}" type="presOf" srcId="{8674B2DA-2487-479E-9499-BFD67AFC0AEB}" destId="{5B375221-36A6-4FAE-B41C-FDC6D03F69BB}" srcOrd="0" destOrd="0" presId="urn:microsoft.com/office/officeart/2005/8/layout/hList1"/>
    <dgm:cxn modelId="{206A2F2B-436A-470C-82DA-0627078BD66F}" type="presOf" srcId="{25AAA2EA-9008-4691-84FC-67926449AFEB}" destId="{E654671C-8573-4D09-9D62-9A452774085C}" srcOrd="0" destOrd="1" presId="urn:microsoft.com/office/officeart/2005/8/layout/hList1"/>
    <dgm:cxn modelId="{67C69630-C73B-4E6D-AB9D-8D46A3ECB3DC}" srcId="{D1CEF526-1468-4FEA-B6B7-A2182118C275}" destId="{8222DD14-6221-4AD1-94E0-1FC24278D036}" srcOrd="2" destOrd="0" parTransId="{82A59370-FBB0-4799-9BEC-B6EF98FC76B8}" sibTransId="{F5C23573-B265-4AF6-BC64-B2F086580AC6}"/>
    <dgm:cxn modelId="{36F21256-DFF9-497B-9D84-50E486575031}" srcId="{D1CEF526-1468-4FEA-B6B7-A2182118C275}" destId="{DAF22E68-490A-401B-B5E1-8BDCD4481B1E}" srcOrd="0" destOrd="0" parTransId="{941FDD6E-619E-4861-9CCD-508BCE7C82E3}" sibTransId="{7AFF7141-F2F3-4194-A3FC-29406CCB5AFF}"/>
    <dgm:cxn modelId="{40B66DC8-C374-45BC-884A-FE155D09CF53}" type="presOf" srcId="{DAF22E68-490A-401B-B5E1-8BDCD4481B1E}" destId="{E654671C-8573-4D09-9D62-9A452774085C}" srcOrd="0" destOrd="0" presId="urn:microsoft.com/office/officeart/2005/8/layout/hList1"/>
    <dgm:cxn modelId="{ACDB93F6-7B63-4145-A424-A9D7DC5D0312}" srcId="{8674B2DA-2487-479E-9499-BFD67AFC0AEB}" destId="{D1CEF526-1468-4FEA-B6B7-A2182118C275}" srcOrd="0" destOrd="0" parTransId="{24FD0C69-F85D-450A-843F-74070F000826}" sibTransId="{D09496CF-80E9-4F1C-8BBD-95418D59C279}"/>
    <dgm:cxn modelId="{9464A5F6-31E0-4F74-AC2F-9ED3DE93E489}" srcId="{D1CEF526-1468-4FEA-B6B7-A2182118C275}" destId="{25AAA2EA-9008-4691-84FC-67926449AFEB}" srcOrd="1" destOrd="0" parTransId="{41639629-4C13-41FB-8F5D-27A2B6FEDA23}" sibTransId="{87894F6E-8761-496D-A202-F3E2CB300F31}"/>
    <dgm:cxn modelId="{190B29F7-D65C-428A-826D-CFBF3E355C31}" type="presOf" srcId="{8222DD14-6221-4AD1-94E0-1FC24278D036}" destId="{E654671C-8573-4D09-9D62-9A452774085C}" srcOrd="0" destOrd="2" presId="urn:microsoft.com/office/officeart/2005/8/layout/hList1"/>
    <dgm:cxn modelId="{BF72495A-C225-4BCB-92CE-70AFC3B13E7B}" type="presParOf" srcId="{5B375221-36A6-4FAE-B41C-FDC6D03F69BB}" destId="{007CB02D-2D1C-423A-9269-60E8D87F7C1F}" srcOrd="0" destOrd="0" presId="urn:microsoft.com/office/officeart/2005/8/layout/hList1"/>
    <dgm:cxn modelId="{000CB415-EF3C-47B1-8111-CD98F6C8E406}" type="presParOf" srcId="{007CB02D-2D1C-423A-9269-60E8D87F7C1F}" destId="{9A872B13-BFAC-48EC-A3D0-7A73F0B9A7D1}" srcOrd="0" destOrd="0" presId="urn:microsoft.com/office/officeart/2005/8/layout/hList1"/>
    <dgm:cxn modelId="{4E3DF531-D5EF-4E2B-9684-1744C49A34B7}" type="presParOf" srcId="{007CB02D-2D1C-423A-9269-60E8D87F7C1F}" destId="{E654671C-8573-4D09-9D62-9A452774085C}"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9AF8B8-1F09-4011-BA47-13C7F0015233}" type="doc">
      <dgm:prSet loTypeId="urn:microsoft.com/office/officeart/2005/8/layout/hProcess9" loCatId="process" qsTypeId="urn:microsoft.com/office/officeart/2005/8/quickstyle/simple1" qsCatId="simple" csTypeId="urn:microsoft.com/office/officeart/2005/8/colors/accent0_3" csCatId="mainScheme"/>
      <dgm:spPr/>
      <dgm:t>
        <a:bodyPr/>
        <a:lstStyle/>
        <a:p>
          <a:endParaRPr lang="en-US"/>
        </a:p>
      </dgm:t>
    </dgm:pt>
    <dgm:pt modelId="{40BFF8CB-5B10-4ACC-B21F-75E1F22CAA8C}">
      <dgm:prSet/>
      <dgm:spPr/>
      <dgm:t>
        <a:bodyPr/>
        <a:lstStyle/>
        <a:p>
          <a:r>
            <a:rPr lang="en-US" baseline="0"/>
            <a:t>The feature provides recommendations related to:</a:t>
          </a:r>
          <a:endParaRPr lang="en-US"/>
        </a:p>
      </dgm:t>
    </dgm:pt>
    <dgm:pt modelId="{8BC2835D-8EF6-4E76-B082-8F91CB926916}" type="parTrans" cxnId="{C814CBAB-BFC7-493F-9368-7D502E34A415}">
      <dgm:prSet/>
      <dgm:spPr/>
      <dgm:t>
        <a:bodyPr/>
        <a:lstStyle/>
        <a:p>
          <a:endParaRPr lang="en-US"/>
        </a:p>
      </dgm:t>
    </dgm:pt>
    <dgm:pt modelId="{9BEA5E6D-63FA-4F56-A753-07D7AA91373B}" type="sibTrans" cxnId="{C814CBAB-BFC7-493F-9368-7D502E34A415}">
      <dgm:prSet/>
      <dgm:spPr/>
      <dgm:t>
        <a:bodyPr/>
        <a:lstStyle/>
        <a:p>
          <a:endParaRPr lang="en-US"/>
        </a:p>
      </dgm:t>
    </dgm:pt>
    <dgm:pt modelId="{A5D260C1-68DA-4E36-A955-7BE2781A245B}">
      <dgm:prSet/>
      <dgm:spPr/>
      <dgm:t>
        <a:bodyPr/>
        <a:lstStyle/>
        <a:p>
          <a:r>
            <a:rPr lang="en-US" baseline="0"/>
            <a:t>pricing tier</a:t>
          </a:r>
          <a:endParaRPr lang="en-US"/>
        </a:p>
      </dgm:t>
    </dgm:pt>
    <dgm:pt modelId="{788A7B2F-CEE1-4CB3-880C-7BDF2BA0F55A}" type="parTrans" cxnId="{49BBC9E5-72CE-4837-A82F-F348DD1D412A}">
      <dgm:prSet/>
      <dgm:spPr/>
      <dgm:t>
        <a:bodyPr/>
        <a:lstStyle/>
        <a:p>
          <a:endParaRPr lang="en-US"/>
        </a:p>
      </dgm:t>
    </dgm:pt>
    <dgm:pt modelId="{C77AA3E4-ACDD-482F-B6EA-51EAF9103956}" type="sibTrans" cxnId="{49BBC9E5-72CE-4837-A82F-F348DD1D412A}">
      <dgm:prSet/>
      <dgm:spPr/>
      <dgm:t>
        <a:bodyPr/>
        <a:lstStyle/>
        <a:p>
          <a:endParaRPr lang="en-US"/>
        </a:p>
      </dgm:t>
    </dgm:pt>
    <dgm:pt modelId="{CF08012C-44BF-4277-8ED9-B3ACDEA02DD2}">
      <dgm:prSet/>
      <dgm:spPr/>
      <dgm:t>
        <a:bodyPr/>
        <a:lstStyle/>
        <a:p>
          <a:r>
            <a:rPr lang="en-US" baseline="0"/>
            <a:t>compute level</a:t>
          </a:r>
          <a:endParaRPr lang="en-US"/>
        </a:p>
      </dgm:t>
    </dgm:pt>
    <dgm:pt modelId="{24BF2420-7897-4577-9ECA-93619452060D}" type="parTrans" cxnId="{39906A61-2262-4532-B26B-117F44157C67}">
      <dgm:prSet/>
      <dgm:spPr/>
      <dgm:t>
        <a:bodyPr/>
        <a:lstStyle/>
        <a:p>
          <a:endParaRPr lang="en-US"/>
        </a:p>
      </dgm:t>
    </dgm:pt>
    <dgm:pt modelId="{54279535-89F5-4B0B-A6CD-AA65FF4158D1}" type="sibTrans" cxnId="{39906A61-2262-4532-B26B-117F44157C67}">
      <dgm:prSet/>
      <dgm:spPr/>
      <dgm:t>
        <a:bodyPr/>
        <a:lstStyle/>
        <a:p>
          <a:endParaRPr lang="en-US"/>
        </a:p>
      </dgm:t>
    </dgm:pt>
    <dgm:pt modelId="{54F1DF0F-216E-487A-ADC5-26AA5CCE2535}">
      <dgm:prSet/>
      <dgm:spPr/>
      <dgm:t>
        <a:bodyPr/>
        <a:lstStyle/>
        <a:p>
          <a:r>
            <a:rPr lang="en-US" baseline="0"/>
            <a:t>max data size</a:t>
          </a:r>
          <a:endParaRPr lang="en-US"/>
        </a:p>
      </dgm:t>
    </dgm:pt>
    <dgm:pt modelId="{33CD6489-E307-4CA5-AFDA-B6B5F031E827}" type="parTrans" cxnId="{2BFCFF56-936A-46F8-A92F-9DACB7F001D3}">
      <dgm:prSet/>
      <dgm:spPr/>
      <dgm:t>
        <a:bodyPr/>
        <a:lstStyle/>
        <a:p>
          <a:endParaRPr lang="en-US"/>
        </a:p>
      </dgm:t>
    </dgm:pt>
    <dgm:pt modelId="{179A3A20-116A-4E61-8B00-4CE1255D08F6}" type="sibTrans" cxnId="{2BFCFF56-936A-46F8-A92F-9DACB7F001D3}">
      <dgm:prSet/>
      <dgm:spPr/>
      <dgm:t>
        <a:bodyPr/>
        <a:lstStyle/>
        <a:p>
          <a:endParaRPr lang="en-US"/>
        </a:p>
      </dgm:t>
    </dgm:pt>
    <dgm:pt modelId="{07480B41-818A-450C-BFAE-4DAB4D7DF2C2}">
      <dgm:prSet/>
      <dgm:spPr/>
      <dgm:t>
        <a:bodyPr/>
        <a:lstStyle/>
        <a:p>
          <a:r>
            <a:rPr lang="en-US" baseline="0"/>
            <a:t>estimated cost per month.</a:t>
          </a:r>
          <a:endParaRPr lang="en-US"/>
        </a:p>
      </dgm:t>
    </dgm:pt>
    <dgm:pt modelId="{180BBCD3-5BDC-482E-A234-ED5ABB6EBD5C}" type="parTrans" cxnId="{702DE841-0229-4156-B047-B08774AF0115}">
      <dgm:prSet/>
      <dgm:spPr/>
      <dgm:t>
        <a:bodyPr/>
        <a:lstStyle/>
        <a:p>
          <a:endParaRPr lang="en-US"/>
        </a:p>
      </dgm:t>
    </dgm:pt>
    <dgm:pt modelId="{CD6DBCCA-9825-4751-A24F-686018C12C62}" type="sibTrans" cxnId="{702DE841-0229-4156-B047-B08774AF0115}">
      <dgm:prSet/>
      <dgm:spPr/>
      <dgm:t>
        <a:bodyPr/>
        <a:lstStyle/>
        <a:p>
          <a:endParaRPr lang="en-US"/>
        </a:p>
      </dgm:t>
    </dgm:pt>
    <dgm:pt modelId="{33D968DF-B973-4B74-A0C4-B75B79842352}">
      <dgm:prSet/>
      <dgm:spPr/>
      <dgm:t>
        <a:bodyPr/>
        <a:lstStyle/>
        <a:p>
          <a:r>
            <a:rPr lang="en-US" baseline="0"/>
            <a:t>Furthermore offers the ability to bulk provision single databases and managed instances in Azure for all recommended databases.</a:t>
          </a:r>
          <a:endParaRPr lang="en-US"/>
        </a:p>
      </dgm:t>
    </dgm:pt>
    <dgm:pt modelId="{AD9CB8EA-19CC-4773-B61B-BAE47D0AD551}" type="parTrans" cxnId="{4EC02B43-AB00-4D6F-ADEE-651CE45F63BA}">
      <dgm:prSet/>
      <dgm:spPr/>
      <dgm:t>
        <a:bodyPr/>
        <a:lstStyle/>
        <a:p>
          <a:endParaRPr lang="en-US"/>
        </a:p>
      </dgm:t>
    </dgm:pt>
    <dgm:pt modelId="{6B476C7A-F3C9-47AB-BC57-33AEA47B02BE}" type="sibTrans" cxnId="{4EC02B43-AB00-4D6F-ADEE-651CE45F63BA}">
      <dgm:prSet/>
      <dgm:spPr/>
      <dgm:t>
        <a:bodyPr/>
        <a:lstStyle/>
        <a:p>
          <a:endParaRPr lang="en-US"/>
        </a:p>
      </dgm:t>
    </dgm:pt>
    <dgm:pt modelId="{3E9CB862-0DBA-4628-A60E-69E0E03D618A}" type="pres">
      <dgm:prSet presAssocID="{0D9AF8B8-1F09-4011-BA47-13C7F0015233}" presName="CompostProcess" presStyleCnt="0">
        <dgm:presLayoutVars>
          <dgm:dir/>
          <dgm:resizeHandles val="exact"/>
        </dgm:presLayoutVars>
      </dgm:prSet>
      <dgm:spPr/>
    </dgm:pt>
    <dgm:pt modelId="{82EBCA70-8B93-43C0-861D-3A30E21B5CE6}" type="pres">
      <dgm:prSet presAssocID="{0D9AF8B8-1F09-4011-BA47-13C7F0015233}" presName="arrow" presStyleLbl="bgShp" presStyleIdx="0" presStyleCnt="1"/>
      <dgm:spPr/>
    </dgm:pt>
    <dgm:pt modelId="{2CE560B1-2D06-4A38-BA37-553CDC26EFFA}" type="pres">
      <dgm:prSet presAssocID="{0D9AF8B8-1F09-4011-BA47-13C7F0015233}" presName="linearProcess" presStyleCnt="0"/>
      <dgm:spPr/>
    </dgm:pt>
    <dgm:pt modelId="{087C9AA5-5DB6-41BC-B425-76F78E0C11D0}" type="pres">
      <dgm:prSet presAssocID="{40BFF8CB-5B10-4ACC-B21F-75E1F22CAA8C}" presName="textNode" presStyleLbl="node1" presStyleIdx="0" presStyleCnt="2">
        <dgm:presLayoutVars>
          <dgm:bulletEnabled val="1"/>
        </dgm:presLayoutVars>
      </dgm:prSet>
      <dgm:spPr/>
    </dgm:pt>
    <dgm:pt modelId="{D90A1D4D-17AF-451C-A39F-89F4B256B284}" type="pres">
      <dgm:prSet presAssocID="{9BEA5E6D-63FA-4F56-A753-07D7AA91373B}" presName="sibTrans" presStyleCnt="0"/>
      <dgm:spPr/>
    </dgm:pt>
    <dgm:pt modelId="{3E78E43C-E3AF-4C71-8D44-1533CCC4D0A7}" type="pres">
      <dgm:prSet presAssocID="{33D968DF-B973-4B74-A0C4-B75B79842352}" presName="textNode" presStyleLbl="node1" presStyleIdx="1" presStyleCnt="2">
        <dgm:presLayoutVars>
          <dgm:bulletEnabled val="1"/>
        </dgm:presLayoutVars>
      </dgm:prSet>
      <dgm:spPr/>
    </dgm:pt>
  </dgm:ptLst>
  <dgm:cxnLst>
    <dgm:cxn modelId="{3675230B-02EC-4E18-90B2-004A03CFCB16}" type="presOf" srcId="{0D9AF8B8-1F09-4011-BA47-13C7F0015233}" destId="{3E9CB862-0DBA-4628-A60E-69E0E03D618A}" srcOrd="0" destOrd="0" presId="urn:microsoft.com/office/officeart/2005/8/layout/hProcess9"/>
    <dgm:cxn modelId="{39906A61-2262-4532-B26B-117F44157C67}" srcId="{40BFF8CB-5B10-4ACC-B21F-75E1F22CAA8C}" destId="{CF08012C-44BF-4277-8ED9-B3ACDEA02DD2}" srcOrd="1" destOrd="0" parTransId="{24BF2420-7897-4577-9ECA-93619452060D}" sibTransId="{54279535-89F5-4B0B-A6CD-AA65FF4158D1}"/>
    <dgm:cxn modelId="{702DE841-0229-4156-B047-B08774AF0115}" srcId="{40BFF8CB-5B10-4ACC-B21F-75E1F22CAA8C}" destId="{07480B41-818A-450C-BFAE-4DAB4D7DF2C2}" srcOrd="3" destOrd="0" parTransId="{180BBCD3-5BDC-482E-A234-ED5ABB6EBD5C}" sibTransId="{CD6DBCCA-9825-4751-A24F-686018C12C62}"/>
    <dgm:cxn modelId="{4EC02B43-AB00-4D6F-ADEE-651CE45F63BA}" srcId="{0D9AF8B8-1F09-4011-BA47-13C7F0015233}" destId="{33D968DF-B973-4B74-A0C4-B75B79842352}" srcOrd="1" destOrd="0" parTransId="{AD9CB8EA-19CC-4773-B61B-BAE47D0AD551}" sibTransId="{6B476C7A-F3C9-47AB-BC57-33AEA47B02BE}"/>
    <dgm:cxn modelId="{2BFCFF56-936A-46F8-A92F-9DACB7F001D3}" srcId="{40BFF8CB-5B10-4ACC-B21F-75E1F22CAA8C}" destId="{54F1DF0F-216E-487A-ADC5-26AA5CCE2535}" srcOrd="2" destOrd="0" parTransId="{33CD6489-E307-4CA5-AFDA-B6B5F031E827}" sibTransId="{179A3A20-116A-4E61-8B00-4CE1255D08F6}"/>
    <dgm:cxn modelId="{74477188-E423-4B5B-B935-E70C36C56DAA}" type="presOf" srcId="{40BFF8CB-5B10-4ACC-B21F-75E1F22CAA8C}" destId="{087C9AA5-5DB6-41BC-B425-76F78E0C11D0}" srcOrd="0" destOrd="0" presId="urn:microsoft.com/office/officeart/2005/8/layout/hProcess9"/>
    <dgm:cxn modelId="{4DC4F7AA-EB7A-40D6-8672-B837A46F6CB3}" type="presOf" srcId="{A5D260C1-68DA-4E36-A955-7BE2781A245B}" destId="{087C9AA5-5DB6-41BC-B425-76F78E0C11D0}" srcOrd="0" destOrd="1" presId="urn:microsoft.com/office/officeart/2005/8/layout/hProcess9"/>
    <dgm:cxn modelId="{C814CBAB-BFC7-493F-9368-7D502E34A415}" srcId="{0D9AF8B8-1F09-4011-BA47-13C7F0015233}" destId="{40BFF8CB-5B10-4ACC-B21F-75E1F22CAA8C}" srcOrd="0" destOrd="0" parTransId="{8BC2835D-8EF6-4E76-B082-8F91CB926916}" sibTransId="{9BEA5E6D-63FA-4F56-A753-07D7AA91373B}"/>
    <dgm:cxn modelId="{91559BC4-6490-475A-B8F4-3EDD55C8380A}" type="presOf" srcId="{CF08012C-44BF-4277-8ED9-B3ACDEA02DD2}" destId="{087C9AA5-5DB6-41BC-B425-76F78E0C11D0}" srcOrd="0" destOrd="2" presId="urn:microsoft.com/office/officeart/2005/8/layout/hProcess9"/>
    <dgm:cxn modelId="{6431A4E1-3432-45CA-A3CF-042876FB0688}" type="presOf" srcId="{33D968DF-B973-4B74-A0C4-B75B79842352}" destId="{3E78E43C-E3AF-4C71-8D44-1533CCC4D0A7}" srcOrd="0" destOrd="0" presId="urn:microsoft.com/office/officeart/2005/8/layout/hProcess9"/>
    <dgm:cxn modelId="{3286B7E4-F544-4F6C-BAE4-231869273210}" type="presOf" srcId="{07480B41-818A-450C-BFAE-4DAB4D7DF2C2}" destId="{087C9AA5-5DB6-41BC-B425-76F78E0C11D0}" srcOrd="0" destOrd="4" presId="urn:microsoft.com/office/officeart/2005/8/layout/hProcess9"/>
    <dgm:cxn modelId="{49BBC9E5-72CE-4837-A82F-F348DD1D412A}" srcId="{40BFF8CB-5B10-4ACC-B21F-75E1F22CAA8C}" destId="{A5D260C1-68DA-4E36-A955-7BE2781A245B}" srcOrd="0" destOrd="0" parTransId="{788A7B2F-CEE1-4CB3-880C-7BDF2BA0F55A}" sibTransId="{C77AA3E4-ACDD-482F-B6EA-51EAF9103956}"/>
    <dgm:cxn modelId="{6656B6F4-9581-4B8F-A2C4-9843F700545C}" type="presOf" srcId="{54F1DF0F-216E-487A-ADC5-26AA5CCE2535}" destId="{087C9AA5-5DB6-41BC-B425-76F78E0C11D0}" srcOrd="0" destOrd="3" presId="urn:microsoft.com/office/officeart/2005/8/layout/hProcess9"/>
    <dgm:cxn modelId="{CB60051A-77EF-4432-A1EB-A2168763356B}" type="presParOf" srcId="{3E9CB862-0DBA-4628-A60E-69E0E03D618A}" destId="{82EBCA70-8B93-43C0-861D-3A30E21B5CE6}" srcOrd="0" destOrd="0" presId="urn:microsoft.com/office/officeart/2005/8/layout/hProcess9"/>
    <dgm:cxn modelId="{B305ADCA-0BA6-4D55-B84F-4083EC11C0CC}" type="presParOf" srcId="{3E9CB862-0DBA-4628-A60E-69E0E03D618A}" destId="{2CE560B1-2D06-4A38-BA37-553CDC26EFFA}" srcOrd="1" destOrd="0" presId="urn:microsoft.com/office/officeart/2005/8/layout/hProcess9"/>
    <dgm:cxn modelId="{3560B54C-4169-43FD-92BB-633135DF4C1A}" type="presParOf" srcId="{2CE560B1-2D06-4A38-BA37-553CDC26EFFA}" destId="{087C9AA5-5DB6-41BC-B425-76F78E0C11D0}" srcOrd="0" destOrd="0" presId="urn:microsoft.com/office/officeart/2005/8/layout/hProcess9"/>
    <dgm:cxn modelId="{67788573-0823-4BD0-AC10-65E0920D2BC7}" type="presParOf" srcId="{2CE560B1-2D06-4A38-BA37-553CDC26EFFA}" destId="{D90A1D4D-17AF-451C-A39F-89F4B256B284}" srcOrd="1" destOrd="0" presId="urn:microsoft.com/office/officeart/2005/8/layout/hProcess9"/>
    <dgm:cxn modelId="{80978347-58C9-454A-8457-434472A9854D}" type="presParOf" srcId="{2CE560B1-2D06-4A38-BA37-553CDC26EFFA}" destId="{3E78E43C-E3AF-4C71-8D44-1533CCC4D0A7}"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kumimoji="0" lang="en-US" b="0" i="0" u="none" strike="noStrike" cap="none" spc="0" normalizeH="0" baseline="0" noProof="0">
              <a:ln/>
              <a:effectLst/>
              <a:uLnTx/>
              <a:uFillTx/>
              <a:latin typeface="Segoe UI"/>
              <a:ea typeface="+mn-ea"/>
              <a:cs typeface="+mn-cs"/>
            </a:rPr>
            <a:t>What are the differences between IaaS, PaaS, SaaS and where should you position Azure SQL Database?</a:t>
          </a:r>
          <a:endParaRPr lang="en-US"/>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F2DBB80A-E5AB-4E68-B4CA-16E2E0749B84}">
      <dgm:prSet/>
      <dgm:spPr/>
      <dgm:t>
        <a:bodyPr/>
        <a:lstStyle/>
        <a:p>
          <a:pPr>
            <a:buClrTx/>
            <a:buSzTx/>
            <a:buFont typeface="Arial" panose="020B0604020202020204" pitchFamily="34" charset="0"/>
            <a:buChar char="•"/>
          </a:pPr>
          <a:r>
            <a:rPr kumimoji="0" lang="en-US" b="0" i="0" u="none" strike="noStrike" cap="none" spc="0" normalizeH="0" baseline="0" noProof="0">
              <a:ln/>
              <a:effectLst/>
              <a:uLnTx/>
              <a:uFillTx/>
              <a:latin typeface="Segoe UI"/>
              <a:ea typeface="+mn-ea"/>
              <a:cs typeface="+mn-cs"/>
            </a:rPr>
            <a:t>What are the two</a:t>
          </a:r>
          <a:r>
            <a:rPr kumimoji="0" lang="en-US" b="0" i="0" u="none" strike="noStrike" cap="none" spc="0" normalizeH="0" noProof="0">
              <a:ln/>
              <a:effectLst/>
              <a:uLnTx/>
              <a:uFillTx/>
              <a:latin typeface="Segoe UI"/>
              <a:ea typeface="+mn-ea"/>
              <a:cs typeface="+mn-cs"/>
            </a:rPr>
            <a:t> purchasing models available?</a:t>
          </a:r>
          <a:endParaRPr lang="en-US"/>
        </a:p>
      </dgm:t>
    </dgm:pt>
    <dgm:pt modelId="{0E523538-DCF9-4DA7-9B76-11BCE6C39E06}" type="parTrans" cxnId="{DA64E895-CFFE-4789-A435-7F2F742D7B34}">
      <dgm:prSet/>
      <dgm:spPr/>
      <dgm:t>
        <a:bodyPr/>
        <a:lstStyle/>
        <a:p>
          <a:endParaRPr lang="en-US"/>
        </a:p>
      </dgm:t>
    </dgm:pt>
    <dgm:pt modelId="{0BF16CF5-6EFE-4074-B2E6-B9D9CC23DB6D}" type="sibTrans" cxnId="{DA64E895-CFFE-4789-A435-7F2F742D7B34}">
      <dgm:prSet/>
      <dgm:spPr/>
      <dgm:t>
        <a:bodyPr/>
        <a:lstStyle/>
        <a:p>
          <a:endParaRPr lang="en-US"/>
        </a:p>
      </dgm:t>
    </dgm:pt>
    <dgm:pt modelId="{2B4ACDC8-7835-490C-9DE3-3DCF6D57B320}">
      <dgm:prSet/>
      <dgm:spPr/>
      <dgm:t>
        <a:bodyPr/>
        <a:lstStyle/>
        <a:p>
          <a:pPr>
            <a:buFont typeface="Arial" panose="020B0604020202020204" pitchFamily="34" charset="0"/>
            <a:buChar char="•"/>
          </a:pPr>
          <a:r>
            <a:rPr lang="en-US">
              <a:latin typeface="Segoe UI"/>
            </a:rPr>
            <a:t>What are the three vCore-based purchasing models that Azure SQL Database offers?</a:t>
          </a:r>
          <a:endParaRPr lang="en-US"/>
        </a:p>
      </dgm:t>
    </dgm:pt>
    <dgm:pt modelId="{2ED2A24A-7E7C-42E1-B255-FE0C7987EA5A}" type="parTrans" cxnId="{ABBA5B2C-17A5-463C-BF7A-11FC26948EFA}">
      <dgm:prSet/>
      <dgm:spPr/>
      <dgm:t>
        <a:bodyPr/>
        <a:lstStyle/>
        <a:p>
          <a:endParaRPr lang="en-US"/>
        </a:p>
      </dgm:t>
    </dgm:pt>
    <dgm:pt modelId="{E02B7CD6-D30C-4AE8-9AF8-1F51DCE32285}" type="sibTrans" cxnId="{ABBA5B2C-17A5-463C-BF7A-11FC26948EFA}">
      <dgm:prSet/>
      <dgm:spPr/>
      <dgm:t>
        <a:bodyPr/>
        <a:lstStyle/>
        <a:p>
          <a:endParaRPr lang="en-US"/>
        </a:p>
      </dgm:t>
    </dgm:pt>
    <dgm:pt modelId="{B4E82967-59B8-4AE3-B2FB-950B7B4FD590}">
      <dgm:prSet/>
      <dgm:spPr/>
      <dgm:t>
        <a:bodyPr/>
        <a:lstStyle/>
        <a:p>
          <a:pPr>
            <a:buFont typeface="Arial" panose="020B0604020202020204" pitchFamily="34" charset="0"/>
            <a:buChar char="•"/>
          </a:pPr>
          <a:r>
            <a:rPr lang="en-US">
              <a:latin typeface="Segoe UI"/>
            </a:rPr>
            <a:t>What are the differences between a provisioned compute tier and a serverless compute tier?</a:t>
          </a:r>
          <a:endParaRPr lang="en-US"/>
        </a:p>
      </dgm:t>
    </dgm:pt>
    <dgm:pt modelId="{5DFCD0EE-D1BD-43AB-B88A-3F5BCC393F50}" type="parTrans" cxnId="{47C70EB2-A1A2-410A-B915-A7E24D3E016E}">
      <dgm:prSet/>
      <dgm:spPr/>
      <dgm:t>
        <a:bodyPr/>
        <a:lstStyle/>
        <a:p>
          <a:endParaRPr lang="en-US"/>
        </a:p>
      </dgm:t>
    </dgm:pt>
    <dgm:pt modelId="{CED9ABD4-1DE5-449D-B14A-9632987C6543}" type="sibTrans" cxnId="{47C70EB2-A1A2-410A-B915-A7E24D3E016E}">
      <dgm:prSet/>
      <dgm:spPr/>
      <dgm:t>
        <a:bodyPr/>
        <a:lstStyle/>
        <a:p>
          <a:endParaRPr lang="en-US"/>
        </a:p>
      </dgm:t>
    </dgm:pt>
    <dgm:pt modelId="{80C88F36-7875-48E5-961A-69D454375369}">
      <dgm:prSet/>
      <dgm:spPr/>
      <dgm:t>
        <a:bodyPr/>
        <a:lstStyle/>
        <a:p>
          <a:pPr>
            <a:buFont typeface="Arial" panose="020B0604020202020204" pitchFamily="34" charset="0"/>
            <a:buChar char="•"/>
          </a:pPr>
          <a:r>
            <a:rPr lang="en-US">
              <a:latin typeface="Segoe UI"/>
            </a:rPr>
            <a:t>Which are the </a:t>
          </a:r>
          <a:r>
            <a:rPr lang="en-US"/>
            <a:t>two deployment options that can use DTU-based or the vCore-based purchasing model?</a:t>
          </a:r>
        </a:p>
      </dgm:t>
    </dgm:pt>
    <dgm:pt modelId="{2EA76D3A-5796-428B-87C8-AED63E7DC4AC}" type="parTrans" cxnId="{098DF4D9-7A69-4806-BC32-56C7F4F7A1ED}">
      <dgm:prSet/>
      <dgm:spPr/>
      <dgm:t>
        <a:bodyPr/>
        <a:lstStyle/>
        <a:p>
          <a:endParaRPr lang="en-US"/>
        </a:p>
      </dgm:t>
    </dgm:pt>
    <dgm:pt modelId="{AE3B20AA-C101-44C4-BA4A-0EEE505BA814}" type="sibTrans" cxnId="{098DF4D9-7A69-4806-BC32-56C7F4F7A1ED}">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04E280C5-6868-4443-AC5F-66A5B605EBBE}" type="pres">
      <dgm:prSet presAssocID="{CAE4D9F8-FDBB-4525-9125-6BAF56328FCE}" presName="spacer" presStyleCnt="0"/>
      <dgm:spPr/>
    </dgm:pt>
    <dgm:pt modelId="{94B26D45-85D6-45AE-8D97-F12609B80896}" type="pres">
      <dgm:prSet presAssocID="{F2DBB80A-E5AB-4E68-B4CA-16E2E0749B84}" presName="parentText" presStyleLbl="node1" presStyleIdx="1" presStyleCnt="5">
        <dgm:presLayoutVars>
          <dgm:chMax val="0"/>
          <dgm:bulletEnabled val="1"/>
        </dgm:presLayoutVars>
      </dgm:prSet>
      <dgm:spPr/>
    </dgm:pt>
    <dgm:pt modelId="{C00CE72B-CA34-4E27-81EC-E70DBE48155A}" type="pres">
      <dgm:prSet presAssocID="{0BF16CF5-6EFE-4074-B2E6-B9D9CC23DB6D}" presName="spacer" presStyleCnt="0"/>
      <dgm:spPr/>
    </dgm:pt>
    <dgm:pt modelId="{25AE72C8-9DFF-4C10-8FA5-A578B7FE33C7}" type="pres">
      <dgm:prSet presAssocID="{2B4ACDC8-7835-490C-9DE3-3DCF6D57B320}" presName="parentText" presStyleLbl="node1" presStyleIdx="2" presStyleCnt="5">
        <dgm:presLayoutVars>
          <dgm:chMax val="0"/>
          <dgm:bulletEnabled val="1"/>
        </dgm:presLayoutVars>
      </dgm:prSet>
      <dgm:spPr/>
    </dgm:pt>
    <dgm:pt modelId="{F017CFAF-A1D1-4DD3-8D66-9AB62DE24EE0}" type="pres">
      <dgm:prSet presAssocID="{E02B7CD6-D30C-4AE8-9AF8-1F51DCE32285}" presName="spacer" presStyleCnt="0"/>
      <dgm:spPr/>
    </dgm:pt>
    <dgm:pt modelId="{7B0B3BC0-92E1-4BB5-AA30-BC2973F04D6F}" type="pres">
      <dgm:prSet presAssocID="{B4E82967-59B8-4AE3-B2FB-950B7B4FD590}" presName="parentText" presStyleLbl="node1" presStyleIdx="3" presStyleCnt="5">
        <dgm:presLayoutVars>
          <dgm:chMax val="0"/>
          <dgm:bulletEnabled val="1"/>
        </dgm:presLayoutVars>
      </dgm:prSet>
      <dgm:spPr/>
    </dgm:pt>
    <dgm:pt modelId="{60F10DA6-F157-4FB6-8CA4-9D9794A12C98}" type="pres">
      <dgm:prSet presAssocID="{CED9ABD4-1DE5-449D-B14A-9632987C6543}" presName="spacer" presStyleCnt="0"/>
      <dgm:spPr/>
    </dgm:pt>
    <dgm:pt modelId="{C0ECF561-1570-426D-9ED1-AD7F8DDCE81F}" type="pres">
      <dgm:prSet presAssocID="{80C88F36-7875-48E5-961A-69D454375369}"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ABBA5B2C-17A5-463C-BF7A-11FC26948EFA}" srcId="{15A7774C-B622-4F48-8F7B-AF1AAB74E997}" destId="{2B4ACDC8-7835-490C-9DE3-3DCF6D57B320}" srcOrd="2" destOrd="0" parTransId="{2ED2A24A-7E7C-42E1-B255-FE0C7987EA5A}" sibTransId="{E02B7CD6-D30C-4AE8-9AF8-1F51DCE32285}"/>
    <dgm:cxn modelId="{988F3E6D-B33F-42E9-97D0-2DB9335D40A4}" type="presOf" srcId="{2B4ACDC8-7835-490C-9DE3-3DCF6D57B320}" destId="{25AE72C8-9DFF-4C10-8FA5-A578B7FE33C7}" srcOrd="0" destOrd="0" presId="urn:microsoft.com/office/officeart/2005/8/layout/vList2"/>
    <dgm:cxn modelId="{DA64E895-CFFE-4789-A435-7F2F742D7B34}" srcId="{15A7774C-B622-4F48-8F7B-AF1AAB74E997}" destId="{F2DBB80A-E5AB-4E68-B4CA-16E2E0749B84}" srcOrd="1" destOrd="0" parTransId="{0E523538-DCF9-4DA7-9B76-11BCE6C39E06}" sibTransId="{0BF16CF5-6EFE-4074-B2E6-B9D9CC23DB6D}"/>
    <dgm:cxn modelId="{47C70EB2-A1A2-410A-B915-A7E24D3E016E}" srcId="{15A7774C-B622-4F48-8F7B-AF1AAB74E997}" destId="{B4E82967-59B8-4AE3-B2FB-950B7B4FD590}" srcOrd="3" destOrd="0" parTransId="{5DFCD0EE-D1BD-43AB-B88A-3F5BCC393F50}" sibTransId="{CED9ABD4-1DE5-449D-B14A-9632987C6543}"/>
    <dgm:cxn modelId="{4BB646B5-2A6D-439D-A88F-AC928930541F}" srcId="{15A7774C-B622-4F48-8F7B-AF1AAB74E997}" destId="{CDCA19B1-3B45-4B24-8F19-085A650701BC}" srcOrd="0" destOrd="0" parTransId="{74BFB16A-6DC3-47DD-AE97-F15F596B23DF}" sibTransId="{CAE4D9F8-FDBB-4525-9125-6BAF56328FCE}"/>
    <dgm:cxn modelId="{CF2E93C0-761E-4583-8DC1-DF6DA8AEA48D}" type="presOf" srcId="{B4E82967-59B8-4AE3-B2FB-950B7B4FD590}" destId="{7B0B3BC0-92E1-4BB5-AA30-BC2973F04D6F}" srcOrd="0" destOrd="0" presId="urn:microsoft.com/office/officeart/2005/8/layout/vList2"/>
    <dgm:cxn modelId="{D6D000C2-8408-44CF-AAD5-9E84CB342070}" type="presOf" srcId="{80C88F36-7875-48E5-961A-69D454375369}" destId="{C0ECF561-1570-426D-9ED1-AD7F8DDCE81F}" srcOrd="0" destOrd="0" presId="urn:microsoft.com/office/officeart/2005/8/layout/vList2"/>
    <dgm:cxn modelId="{098DF4D9-7A69-4806-BC32-56C7F4F7A1ED}" srcId="{15A7774C-B622-4F48-8F7B-AF1AAB74E997}" destId="{80C88F36-7875-48E5-961A-69D454375369}" srcOrd="4" destOrd="0" parTransId="{2EA76D3A-5796-428B-87C8-AED63E7DC4AC}" sibTransId="{AE3B20AA-C101-44C4-BA4A-0EEE505BA814}"/>
    <dgm:cxn modelId="{99B959FC-207E-459B-B2A7-7D8680FA32A8}" type="presOf" srcId="{F2DBB80A-E5AB-4E68-B4CA-16E2E0749B84}" destId="{94B26D45-85D6-45AE-8D97-F12609B80896}"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072FF2F3-57C9-412B-A13E-E04909E2B51F}" type="presParOf" srcId="{97400BD5-14CE-4761-8A6A-64BC46D23158}" destId="{04E280C5-6868-4443-AC5F-66A5B605EBBE}" srcOrd="1" destOrd="0" presId="urn:microsoft.com/office/officeart/2005/8/layout/vList2"/>
    <dgm:cxn modelId="{9B23082B-A674-4A2C-BC81-DFE8A99A5FC4}" type="presParOf" srcId="{97400BD5-14CE-4761-8A6A-64BC46D23158}" destId="{94B26D45-85D6-45AE-8D97-F12609B80896}" srcOrd="2" destOrd="0" presId="urn:microsoft.com/office/officeart/2005/8/layout/vList2"/>
    <dgm:cxn modelId="{29C6EFA7-A966-4EDA-B0C0-2AA6ED0F3558}" type="presParOf" srcId="{97400BD5-14CE-4761-8A6A-64BC46D23158}" destId="{C00CE72B-CA34-4E27-81EC-E70DBE48155A}" srcOrd="3" destOrd="0" presId="urn:microsoft.com/office/officeart/2005/8/layout/vList2"/>
    <dgm:cxn modelId="{3072B74C-3E9F-4987-961D-CC24F40B0FED}" type="presParOf" srcId="{97400BD5-14CE-4761-8A6A-64BC46D23158}" destId="{25AE72C8-9DFF-4C10-8FA5-A578B7FE33C7}" srcOrd="4" destOrd="0" presId="urn:microsoft.com/office/officeart/2005/8/layout/vList2"/>
    <dgm:cxn modelId="{6C273DA5-0B4A-4E1C-820E-176D8F6F0A7F}" type="presParOf" srcId="{97400BD5-14CE-4761-8A6A-64BC46D23158}" destId="{F017CFAF-A1D1-4DD3-8D66-9AB62DE24EE0}" srcOrd="5" destOrd="0" presId="urn:microsoft.com/office/officeart/2005/8/layout/vList2"/>
    <dgm:cxn modelId="{759041BE-24F4-4DEF-AB16-6525A0B52DC7}" type="presParOf" srcId="{97400BD5-14CE-4761-8A6A-64BC46D23158}" destId="{7B0B3BC0-92E1-4BB5-AA30-BC2973F04D6F}" srcOrd="6" destOrd="0" presId="urn:microsoft.com/office/officeart/2005/8/layout/vList2"/>
    <dgm:cxn modelId="{070538C7-070B-4DD0-9057-479DCF1B0FF8}" type="presParOf" srcId="{97400BD5-14CE-4761-8A6A-64BC46D23158}" destId="{60F10DA6-F157-4FB6-8CA4-9D9794A12C98}" srcOrd="7" destOrd="0" presId="urn:microsoft.com/office/officeart/2005/8/layout/vList2"/>
    <dgm:cxn modelId="{A87ABE46-ABB4-4195-BFE4-77CE1F713B27}" type="presParOf" srcId="{97400BD5-14CE-4761-8A6A-64BC46D23158}" destId="{C0ECF561-1570-426D-9ED1-AD7F8DDCE81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6EDC4CF-A890-41DB-9A10-03E8E30F4BF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8F07CE-6207-4FF4-8338-5DEC3686E89F}">
      <dgm:prSet custT="1"/>
      <dgm:spPr/>
      <dgm:t>
        <a:bodyPr/>
        <a:lstStyle/>
        <a:p>
          <a:r>
            <a:rPr lang="en-US" sz="2400" baseline="0"/>
            <a:t>Service head that contains databases</a:t>
          </a:r>
          <a:endParaRPr lang="en-US" sz="2400"/>
        </a:p>
      </dgm:t>
    </dgm:pt>
    <dgm:pt modelId="{ABD57D2B-B585-4D09-A468-A174BC40993F}" type="parTrans" cxnId="{3FEDAF6A-36DD-4461-BA4E-DDD80781D427}">
      <dgm:prSet/>
      <dgm:spPr/>
      <dgm:t>
        <a:bodyPr/>
        <a:lstStyle/>
        <a:p>
          <a:endParaRPr lang="en-US"/>
        </a:p>
      </dgm:t>
    </dgm:pt>
    <dgm:pt modelId="{06F96C4F-61B4-4293-A67A-CF917D0C3C9C}" type="sibTrans" cxnId="{3FEDAF6A-36DD-4461-BA4E-DDD80781D427}">
      <dgm:prSet/>
      <dgm:spPr/>
      <dgm:t>
        <a:bodyPr/>
        <a:lstStyle/>
        <a:p>
          <a:endParaRPr lang="en-US"/>
        </a:p>
      </dgm:t>
    </dgm:pt>
    <dgm:pt modelId="{7C19D824-9841-432B-843C-1C27C3E7D765}">
      <dgm:prSet custT="1"/>
      <dgm:spPr/>
      <dgm:t>
        <a:bodyPr/>
        <a:lstStyle/>
        <a:p>
          <a:r>
            <a:rPr lang="en-US" sz="2400" baseline="0" dirty="0"/>
            <a:t>Connect via Fully Qualified Domain Name</a:t>
          </a:r>
          <a:endParaRPr lang="en-US" sz="2400" dirty="0"/>
        </a:p>
      </dgm:t>
    </dgm:pt>
    <dgm:pt modelId="{31CB4673-2E0A-44BC-BC0D-5A9F80C076CA}" type="parTrans" cxnId="{98136CDD-E1D5-4BA4-88D8-8A5E63C30582}">
      <dgm:prSet/>
      <dgm:spPr/>
      <dgm:t>
        <a:bodyPr/>
        <a:lstStyle/>
        <a:p>
          <a:endParaRPr lang="en-US"/>
        </a:p>
      </dgm:t>
    </dgm:pt>
    <dgm:pt modelId="{37DE3296-243C-45F8-AA5A-38921948CD5A}" type="sibTrans" cxnId="{98136CDD-E1D5-4BA4-88D8-8A5E63C30582}">
      <dgm:prSet/>
      <dgm:spPr/>
      <dgm:t>
        <a:bodyPr/>
        <a:lstStyle/>
        <a:p>
          <a:endParaRPr lang="en-US"/>
        </a:p>
      </dgm:t>
    </dgm:pt>
    <dgm:pt modelId="{C9B32BC9-1299-43F8-A76C-657F485448C0}">
      <dgm:prSet custT="1"/>
      <dgm:spPr/>
      <dgm:t>
        <a:bodyPr/>
        <a:lstStyle/>
        <a:p>
          <a:r>
            <a:rPr lang="en-US" sz="2400" baseline="0"/>
            <a:t>Initially contains only a </a:t>
          </a:r>
          <a:r>
            <a:rPr lang="en-US" sz="2400" b="1" baseline="0"/>
            <a:t>master</a:t>
          </a:r>
          <a:r>
            <a:rPr lang="en-US" sz="2400" baseline="0"/>
            <a:t> database</a:t>
          </a:r>
          <a:endParaRPr lang="en-US" sz="2400"/>
        </a:p>
      </dgm:t>
    </dgm:pt>
    <dgm:pt modelId="{0B7047D7-59BF-497C-9996-BE3B4527717B}" type="parTrans" cxnId="{50CF26A3-87DA-4D04-A92A-B4CEC7450698}">
      <dgm:prSet/>
      <dgm:spPr/>
      <dgm:t>
        <a:bodyPr/>
        <a:lstStyle/>
        <a:p>
          <a:endParaRPr lang="en-US"/>
        </a:p>
      </dgm:t>
    </dgm:pt>
    <dgm:pt modelId="{C151C3D2-5335-468B-8CC1-E65F987B2039}" type="sibTrans" cxnId="{50CF26A3-87DA-4D04-A92A-B4CEC7450698}">
      <dgm:prSet/>
      <dgm:spPr/>
      <dgm:t>
        <a:bodyPr/>
        <a:lstStyle/>
        <a:p>
          <a:endParaRPr lang="en-US"/>
        </a:p>
      </dgm:t>
    </dgm:pt>
    <dgm:pt modelId="{5FAB21A5-B131-4621-AC5F-685419DD79BD}" type="pres">
      <dgm:prSet presAssocID="{76EDC4CF-A890-41DB-9A10-03E8E30F4BFC}" presName="linear" presStyleCnt="0">
        <dgm:presLayoutVars>
          <dgm:animLvl val="lvl"/>
          <dgm:resizeHandles val="exact"/>
        </dgm:presLayoutVars>
      </dgm:prSet>
      <dgm:spPr/>
    </dgm:pt>
    <dgm:pt modelId="{5C56C630-D737-4663-A3E5-ABD804E8263D}" type="pres">
      <dgm:prSet presAssocID="{A38F07CE-6207-4FF4-8338-5DEC3686E89F}" presName="parentText" presStyleLbl="node1" presStyleIdx="0" presStyleCnt="3">
        <dgm:presLayoutVars>
          <dgm:chMax val="0"/>
          <dgm:bulletEnabled val="1"/>
        </dgm:presLayoutVars>
      </dgm:prSet>
      <dgm:spPr/>
    </dgm:pt>
    <dgm:pt modelId="{B74CA815-941F-469A-B643-2616E539B392}" type="pres">
      <dgm:prSet presAssocID="{06F96C4F-61B4-4293-A67A-CF917D0C3C9C}" presName="spacer" presStyleCnt="0"/>
      <dgm:spPr/>
    </dgm:pt>
    <dgm:pt modelId="{E25B73EA-849E-4DC2-AF7C-DC058386430E}" type="pres">
      <dgm:prSet presAssocID="{7C19D824-9841-432B-843C-1C27C3E7D765}" presName="parentText" presStyleLbl="node1" presStyleIdx="1" presStyleCnt="3">
        <dgm:presLayoutVars>
          <dgm:chMax val="0"/>
          <dgm:bulletEnabled val="1"/>
        </dgm:presLayoutVars>
      </dgm:prSet>
      <dgm:spPr/>
    </dgm:pt>
    <dgm:pt modelId="{6B1C1F07-723C-42FA-92C3-A42EE25C1EA4}" type="pres">
      <dgm:prSet presAssocID="{37DE3296-243C-45F8-AA5A-38921948CD5A}" presName="spacer" presStyleCnt="0"/>
      <dgm:spPr/>
    </dgm:pt>
    <dgm:pt modelId="{203E7617-EF69-425C-A430-A56C71E9D147}" type="pres">
      <dgm:prSet presAssocID="{C9B32BC9-1299-43F8-A76C-657F485448C0}" presName="parentText" presStyleLbl="node1" presStyleIdx="2" presStyleCnt="3">
        <dgm:presLayoutVars>
          <dgm:chMax val="0"/>
          <dgm:bulletEnabled val="1"/>
        </dgm:presLayoutVars>
      </dgm:prSet>
      <dgm:spPr/>
    </dgm:pt>
  </dgm:ptLst>
  <dgm:cxnLst>
    <dgm:cxn modelId="{44830D13-9DE5-433C-ADC3-7E36421AD4D9}" type="presOf" srcId="{A38F07CE-6207-4FF4-8338-5DEC3686E89F}" destId="{5C56C630-D737-4663-A3E5-ABD804E8263D}" srcOrd="0" destOrd="0" presId="urn:microsoft.com/office/officeart/2005/8/layout/vList2"/>
    <dgm:cxn modelId="{0204BD67-78AA-4F75-954D-CF47C1D26665}" type="presOf" srcId="{7C19D824-9841-432B-843C-1C27C3E7D765}" destId="{E25B73EA-849E-4DC2-AF7C-DC058386430E}" srcOrd="0" destOrd="0" presId="urn:microsoft.com/office/officeart/2005/8/layout/vList2"/>
    <dgm:cxn modelId="{3FEDAF6A-36DD-4461-BA4E-DDD80781D427}" srcId="{76EDC4CF-A890-41DB-9A10-03E8E30F4BFC}" destId="{A38F07CE-6207-4FF4-8338-5DEC3686E89F}" srcOrd="0" destOrd="0" parTransId="{ABD57D2B-B585-4D09-A468-A174BC40993F}" sibTransId="{06F96C4F-61B4-4293-A67A-CF917D0C3C9C}"/>
    <dgm:cxn modelId="{50CF26A3-87DA-4D04-A92A-B4CEC7450698}" srcId="{76EDC4CF-A890-41DB-9A10-03E8E30F4BFC}" destId="{C9B32BC9-1299-43F8-A76C-657F485448C0}" srcOrd="2" destOrd="0" parTransId="{0B7047D7-59BF-497C-9996-BE3B4527717B}" sibTransId="{C151C3D2-5335-468B-8CC1-E65F987B2039}"/>
    <dgm:cxn modelId="{FEE76EC5-1C36-42E4-B0AB-097988046D37}" type="presOf" srcId="{76EDC4CF-A890-41DB-9A10-03E8E30F4BFC}" destId="{5FAB21A5-B131-4621-AC5F-685419DD79BD}" srcOrd="0" destOrd="0" presId="urn:microsoft.com/office/officeart/2005/8/layout/vList2"/>
    <dgm:cxn modelId="{98136CDD-E1D5-4BA4-88D8-8A5E63C30582}" srcId="{76EDC4CF-A890-41DB-9A10-03E8E30F4BFC}" destId="{7C19D824-9841-432B-843C-1C27C3E7D765}" srcOrd="1" destOrd="0" parTransId="{31CB4673-2E0A-44BC-BC0D-5A9F80C076CA}" sibTransId="{37DE3296-243C-45F8-AA5A-38921948CD5A}"/>
    <dgm:cxn modelId="{243BD3E8-172C-4406-B529-6FA2EF970492}" type="presOf" srcId="{C9B32BC9-1299-43F8-A76C-657F485448C0}" destId="{203E7617-EF69-425C-A430-A56C71E9D147}" srcOrd="0" destOrd="0" presId="urn:microsoft.com/office/officeart/2005/8/layout/vList2"/>
    <dgm:cxn modelId="{96BA03DD-B83B-46F0-8730-0A274D63BD93}" type="presParOf" srcId="{5FAB21A5-B131-4621-AC5F-685419DD79BD}" destId="{5C56C630-D737-4663-A3E5-ABD804E8263D}" srcOrd="0" destOrd="0" presId="urn:microsoft.com/office/officeart/2005/8/layout/vList2"/>
    <dgm:cxn modelId="{A545BBE0-2510-48D7-8FCD-EE4C024E141C}" type="presParOf" srcId="{5FAB21A5-B131-4621-AC5F-685419DD79BD}" destId="{B74CA815-941F-469A-B643-2616E539B392}" srcOrd="1" destOrd="0" presId="urn:microsoft.com/office/officeart/2005/8/layout/vList2"/>
    <dgm:cxn modelId="{D34D2CE5-7BAB-4900-8188-07AD709286C1}" type="presParOf" srcId="{5FAB21A5-B131-4621-AC5F-685419DD79BD}" destId="{E25B73EA-849E-4DC2-AF7C-DC058386430E}" srcOrd="2" destOrd="0" presId="urn:microsoft.com/office/officeart/2005/8/layout/vList2"/>
    <dgm:cxn modelId="{B52814DD-2469-4F76-BD05-D6B942D165D4}" type="presParOf" srcId="{5FAB21A5-B131-4621-AC5F-685419DD79BD}" destId="{6B1C1F07-723C-42FA-92C3-A42EE25C1EA4}" srcOrd="3" destOrd="0" presId="urn:microsoft.com/office/officeart/2005/8/layout/vList2"/>
    <dgm:cxn modelId="{CF28A45D-8645-46DB-AE86-2DD12D1090E6}" type="presParOf" srcId="{5FAB21A5-B131-4621-AC5F-685419DD79BD}" destId="{203E7617-EF69-425C-A430-A56C71E9D14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9D39FC4-309B-4D47-BDA0-7785245AD387}" type="doc">
      <dgm:prSet loTypeId="urn:microsoft.com/office/officeart/2005/8/layout/hProcess3" loCatId="process" qsTypeId="urn:microsoft.com/office/officeart/2005/8/quickstyle/simple1" qsCatId="simple" csTypeId="urn:microsoft.com/office/officeart/2005/8/colors/accent1_2" csCatId="accent1" phldr="1"/>
      <dgm:spPr/>
    </dgm:pt>
    <dgm:pt modelId="{5519A63F-28E3-4A0A-8F21-89BA97EF06FD}">
      <dgm:prSet phldrT="[Text]" custT="1"/>
      <dgm:spPr/>
      <dgm:t>
        <a:bodyPr/>
        <a:lstStyle/>
        <a:p>
          <a:r>
            <a:rPr lang="en-US" sz="2400" dirty="0">
              <a:solidFill>
                <a:schemeClr val="bg1"/>
              </a:solidFill>
              <a:latin typeface="Arial"/>
              <a:cs typeface="Arial"/>
            </a:rPr>
            <a:t>Portal</a:t>
          </a:r>
          <a:endParaRPr lang="en-US" sz="2400" dirty="0">
            <a:solidFill>
              <a:schemeClr val="bg1"/>
            </a:solidFill>
            <a:latin typeface="Segoe UI Light"/>
            <a:cs typeface="Segoe UI Light"/>
          </a:endParaRPr>
        </a:p>
      </dgm:t>
    </dgm:pt>
    <dgm:pt modelId="{C6DDCC24-2541-4949-8582-C49AC50D8B7B}" type="parTrans" cxnId="{D602944E-CD22-4125-BFDE-5257CED0D94D}">
      <dgm:prSet/>
      <dgm:spPr/>
      <dgm:t>
        <a:bodyPr/>
        <a:lstStyle/>
        <a:p>
          <a:endParaRPr lang="en-US"/>
        </a:p>
      </dgm:t>
    </dgm:pt>
    <dgm:pt modelId="{829F9BFA-EFE7-4BC9-8D4A-0DD6C07666AB}" type="sibTrans" cxnId="{D602944E-CD22-4125-BFDE-5257CED0D94D}">
      <dgm:prSet/>
      <dgm:spPr/>
      <dgm:t>
        <a:bodyPr/>
        <a:lstStyle/>
        <a:p>
          <a:endParaRPr lang="en-US"/>
        </a:p>
      </dgm:t>
    </dgm:pt>
    <dgm:pt modelId="{4C560209-658B-40A5-899E-3DCE847A7C49}" type="pres">
      <dgm:prSet presAssocID="{09D39FC4-309B-4D47-BDA0-7785245AD387}" presName="Name0" presStyleCnt="0">
        <dgm:presLayoutVars>
          <dgm:dir/>
          <dgm:animLvl val="lvl"/>
          <dgm:resizeHandles val="exact"/>
        </dgm:presLayoutVars>
      </dgm:prSet>
      <dgm:spPr/>
    </dgm:pt>
    <dgm:pt modelId="{51896007-A0C6-4944-A2DB-E63CAD071265}" type="pres">
      <dgm:prSet presAssocID="{09D39FC4-309B-4D47-BDA0-7785245AD387}" presName="dummy" presStyleCnt="0"/>
      <dgm:spPr/>
    </dgm:pt>
    <dgm:pt modelId="{72C75228-F3CD-4DF9-81A0-89A29B86C833}" type="pres">
      <dgm:prSet presAssocID="{09D39FC4-309B-4D47-BDA0-7785245AD387}" presName="linH" presStyleCnt="0"/>
      <dgm:spPr/>
    </dgm:pt>
    <dgm:pt modelId="{A0222069-03D6-4653-9F26-C5A6DFB829FB}" type="pres">
      <dgm:prSet presAssocID="{09D39FC4-309B-4D47-BDA0-7785245AD387}" presName="padding1" presStyleCnt="0"/>
      <dgm:spPr/>
    </dgm:pt>
    <dgm:pt modelId="{3BED574B-41FD-41E2-81C6-0E95A5064D9B}" type="pres">
      <dgm:prSet presAssocID="{5519A63F-28E3-4A0A-8F21-89BA97EF06FD}" presName="linV" presStyleCnt="0"/>
      <dgm:spPr/>
    </dgm:pt>
    <dgm:pt modelId="{A1E4BF0F-B30A-4974-BF97-01B5D4ED96B5}" type="pres">
      <dgm:prSet presAssocID="{5519A63F-28E3-4A0A-8F21-89BA97EF06FD}" presName="spVertical1" presStyleCnt="0"/>
      <dgm:spPr/>
    </dgm:pt>
    <dgm:pt modelId="{CAB5F059-30BE-4E1A-9FFC-39796A4DB10B}" type="pres">
      <dgm:prSet presAssocID="{5519A63F-28E3-4A0A-8F21-89BA97EF06FD}" presName="parTx" presStyleLbl="revTx" presStyleIdx="0" presStyleCnt="1">
        <dgm:presLayoutVars>
          <dgm:chMax val="0"/>
          <dgm:chPref val="0"/>
          <dgm:bulletEnabled val="1"/>
        </dgm:presLayoutVars>
      </dgm:prSet>
      <dgm:spPr/>
    </dgm:pt>
    <dgm:pt modelId="{97F6B186-2834-428C-B5B7-DFC68054F553}" type="pres">
      <dgm:prSet presAssocID="{5519A63F-28E3-4A0A-8F21-89BA97EF06FD}" presName="spVertical2" presStyleCnt="0"/>
      <dgm:spPr/>
    </dgm:pt>
    <dgm:pt modelId="{DE76187A-DFFA-4CB1-B978-12816449B1F3}" type="pres">
      <dgm:prSet presAssocID="{5519A63F-28E3-4A0A-8F21-89BA97EF06FD}" presName="spVertical3" presStyleCnt="0"/>
      <dgm:spPr/>
    </dgm:pt>
    <dgm:pt modelId="{DD63D419-7084-4D89-81BF-675747608753}" type="pres">
      <dgm:prSet presAssocID="{09D39FC4-309B-4D47-BDA0-7785245AD387}" presName="padding2" presStyleCnt="0"/>
      <dgm:spPr/>
    </dgm:pt>
    <dgm:pt modelId="{5ECCC6FE-4195-4E6B-839A-8EA7395D5CE0}" type="pres">
      <dgm:prSet presAssocID="{09D39FC4-309B-4D47-BDA0-7785245AD387}" presName="negArrow" presStyleCnt="0"/>
      <dgm:spPr/>
    </dgm:pt>
    <dgm:pt modelId="{773AC387-A656-4258-AEA6-85A9F2922434}" type="pres">
      <dgm:prSet presAssocID="{09D39FC4-309B-4D47-BDA0-7785245AD387}" presName="backgroundArrow" presStyleLbl="node1" presStyleIdx="0" presStyleCnt="1"/>
      <dgm:spPr/>
    </dgm:pt>
  </dgm:ptLst>
  <dgm:cxnLst>
    <dgm:cxn modelId="{0CD7B023-0DAD-461F-BD1B-6282C4862424}" type="presOf" srcId="{5519A63F-28E3-4A0A-8F21-89BA97EF06FD}" destId="{CAB5F059-30BE-4E1A-9FFC-39796A4DB10B}" srcOrd="0" destOrd="0" presId="urn:microsoft.com/office/officeart/2005/8/layout/hProcess3"/>
    <dgm:cxn modelId="{D602944E-CD22-4125-BFDE-5257CED0D94D}" srcId="{09D39FC4-309B-4D47-BDA0-7785245AD387}" destId="{5519A63F-28E3-4A0A-8F21-89BA97EF06FD}" srcOrd="0" destOrd="0" parTransId="{C6DDCC24-2541-4949-8582-C49AC50D8B7B}" sibTransId="{829F9BFA-EFE7-4BC9-8D4A-0DD6C07666AB}"/>
    <dgm:cxn modelId="{D9B3BA4E-D184-4BE3-BF02-DBFA67AFD629}" type="presOf" srcId="{09D39FC4-309B-4D47-BDA0-7785245AD387}" destId="{4C560209-658B-40A5-899E-3DCE847A7C49}" srcOrd="0" destOrd="0" presId="urn:microsoft.com/office/officeart/2005/8/layout/hProcess3"/>
    <dgm:cxn modelId="{1850DE3F-ABE1-48E6-BA00-C7A6935344B7}" type="presParOf" srcId="{4C560209-658B-40A5-899E-3DCE847A7C49}" destId="{51896007-A0C6-4944-A2DB-E63CAD071265}" srcOrd="0" destOrd="0" presId="urn:microsoft.com/office/officeart/2005/8/layout/hProcess3"/>
    <dgm:cxn modelId="{8B21F6D3-C391-445F-9907-C14DBCB43612}" type="presParOf" srcId="{4C560209-658B-40A5-899E-3DCE847A7C49}" destId="{72C75228-F3CD-4DF9-81A0-89A29B86C833}" srcOrd="1" destOrd="0" presId="urn:microsoft.com/office/officeart/2005/8/layout/hProcess3"/>
    <dgm:cxn modelId="{97A0EA20-1ECA-4758-B3E5-3FED262950D9}" type="presParOf" srcId="{72C75228-F3CD-4DF9-81A0-89A29B86C833}" destId="{A0222069-03D6-4653-9F26-C5A6DFB829FB}" srcOrd="0" destOrd="0" presId="urn:microsoft.com/office/officeart/2005/8/layout/hProcess3"/>
    <dgm:cxn modelId="{C9CB2D96-87A7-45CA-8C09-C3A39F1E9514}" type="presParOf" srcId="{72C75228-F3CD-4DF9-81A0-89A29B86C833}" destId="{3BED574B-41FD-41E2-81C6-0E95A5064D9B}" srcOrd="1" destOrd="0" presId="urn:microsoft.com/office/officeart/2005/8/layout/hProcess3"/>
    <dgm:cxn modelId="{1B7388FB-F04C-4608-A3B7-3CEAB31D64B9}" type="presParOf" srcId="{3BED574B-41FD-41E2-81C6-0E95A5064D9B}" destId="{A1E4BF0F-B30A-4974-BF97-01B5D4ED96B5}" srcOrd="0" destOrd="0" presId="urn:microsoft.com/office/officeart/2005/8/layout/hProcess3"/>
    <dgm:cxn modelId="{65F75B97-5D41-4E4F-8C4E-7A4983F402E4}" type="presParOf" srcId="{3BED574B-41FD-41E2-81C6-0E95A5064D9B}" destId="{CAB5F059-30BE-4E1A-9FFC-39796A4DB10B}" srcOrd="1" destOrd="0" presId="urn:microsoft.com/office/officeart/2005/8/layout/hProcess3"/>
    <dgm:cxn modelId="{F9193C5F-E1F1-4F42-87D1-BCDAEA345720}" type="presParOf" srcId="{3BED574B-41FD-41E2-81C6-0E95A5064D9B}" destId="{97F6B186-2834-428C-B5B7-DFC68054F553}" srcOrd="2" destOrd="0" presId="urn:microsoft.com/office/officeart/2005/8/layout/hProcess3"/>
    <dgm:cxn modelId="{FD8727D7-5A30-4E23-90DD-E485E8A2E0D5}" type="presParOf" srcId="{3BED574B-41FD-41E2-81C6-0E95A5064D9B}" destId="{DE76187A-DFFA-4CB1-B978-12816449B1F3}" srcOrd="3" destOrd="0" presId="urn:microsoft.com/office/officeart/2005/8/layout/hProcess3"/>
    <dgm:cxn modelId="{6996E4D3-8A76-4F92-B446-B7845F755D62}" type="presParOf" srcId="{72C75228-F3CD-4DF9-81A0-89A29B86C833}" destId="{DD63D419-7084-4D89-81BF-675747608753}" srcOrd="2" destOrd="0" presId="urn:microsoft.com/office/officeart/2005/8/layout/hProcess3"/>
    <dgm:cxn modelId="{20962B55-1DD8-4601-BFC6-7C94DA54D949}" type="presParOf" srcId="{72C75228-F3CD-4DF9-81A0-89A29B86C833}" destId="{5ECCC6FE-4195-4E6B-839A-8EA7395D5CE0}" srcOrd="3" destOrd="0" presId="urn:microsoft.com/office/officeart/2005/8/layout/hProcess3"/>
    <dgm:cxn modelId="{204FE6AD-F528-4E45-9EE2-2A18AE911F4A}" type="presParOf" srcId="{72C75228-F3CD-4DF9-81A0-89A29B86C833}" destId="{773AC387-A656-4258-AEA6-85A9F2922434}"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kumimoji="0" lang="en-US" b="0" i="0" u="none" strike="noStrike" cap="none" spc="0" normalizeH="0" baseline="0" noProof="0">
              <a:ln>
                <a:noFill/>
              </a:ln>
              <a:solidFill>
                <a:srgbClr val="FFFFFF"/>
              </a:solidFill>
              <a:effectLst/>
              <a:uLnTx/>
              <a:uFillTx/>
              <a:latin typeface="Segoe UI"/>
              <a:ea typeface="+mn-ea"/>
              <a:cs typeface="+mn-cs"/>
            </a:rPr>
            <a:t>Why do you need to configure the Azure SQL Database Firewall and why is it important?</a:t>
          </a:r>
          <a:endParaRPr lang="en-US"/>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93C5CBC8-72BF-44D2-B0DC-8B5C20032E10}">
      <dgm:prSet/>
      <dgm:spPr/>
      <dgm:t>
        <a:bodyPr/>
        <a:lstStyle/>
        <a:p>
          <a:pPr>
            <a:buClrTx/>
            <a:buSzTx/>
            <a:buFont typeface="Arial" panose="020B0604020202020204" pitchFamily="34" charset="0"/>
            <a:buChar char="•"/>
          </a:pPr>
          <a:r>
            <a:rPr kumimoji="0" lang="en-US" b="0" i="0" u="none" strike="noStrike" cap="none" spc="0" normalizeH="0" baseline="0" noProof="0">
              <a:ln>
                <a:noFill/>
              </a:ln>
              <a:solidFill>
                <a:srgbClr val="FFFFFF"/>
              </a:solidFill>
              <a:effectLst/>
              <a:uLnTx/>
              <a:uFillTx/>
              <a:latin typeface="Segoe UI"/>
              <a:ea typeface="+mn-ea"/>
              <a:cs typeface="+mn-cs"/>
            </a:rPr>
            <a:t>What options do you need to specify to create an Azure SQL Database?</a:t>
          </a:r>
          <a:endParaRPr lang="en-US"/>
        </a:p>
      </dgm:t>
    </dgm:pt>
    <dgm:pt modelId="{3770F8B6-4FEB-4467-863E-41120A2178E6}" type="parTrans" cxnId="{10999969-2584-458E-8C96-7F00E50516C7}">
      <dgm:prSet/>
      <dgm:spPr/>
      <dgm:t>
        <a:bodyPr/>
        <a:lstStyle/>
        <a:p>
          <a:endParaRPr lang="en-US"/>
        </a:p>
      </dgm:t>
    </dgm:pt>
    <dgm:pt modelId="{28AA0807-99B3-4EF2-9355-B9B094BA82EB}" type="sibTrans" cxnId="{10999969-2584-458E-8C96-7F00E50516C7}">
      <dgm:prSet/>
      <dgm:spPr/>
      <dgm:t>
        <a:bodyPr/>
        <a:lstStyle/>
        <a:p>
          <a:endParaRPr lang="en-US"/>
        </a:p>
      </dgm:t>
    </dgm:pt>
    <dgm:pt modelId="{BFC94A1F-A223-4B3B-A803-C034D2EE9589}">
      <dgm:prSet/>
      <dgm:spPr/>
      <dgm:t>
        <a:bodyPr/>
        <a:lstStyle/>
        <a:p>
          <a:pPr>
            <a:buFont typeface="Arial" panose="020B0604020202020204" pitchFamily="34" charset="0"/>
            <a:buChar char="•"/>
          </a:pPr>
          <a:r>
            <a:rPr lang="en-US">
              <a:solidFill>
                <a:srgbClr val="FFFFFF"/>
              </a:solidFill>
              <a:latin typeface="Segoe UI"/>
            </a:rPr>
            <a:t>What is a SQL server (logical server)?</a:t>
          </a:r>
          <a:endParaRPr lang="en-US"/>
        </a:p>
      </dgm:t>
    </dgm:pt>
    <dgm:pt modelId="{AA37F6F0-023F-469C-AF4F-128C20AE99FD}" type="parTrans" cxnId="{C317E429-B7D0-4B29-873E-EE4811E006B3}">
      <dgm:prSet/>
      <dgm:spPr/>
      <dgm:t>
        <a:bodyPr/>
        <a:lstStyle/>
        <a:p>
          <a:endParaRPr lang="en-US"/>
        </a:p>
      </dgm:t>
    </dgm:pt>
    <dgm:pt modelId="{5AFE67CD-BFA9-4504-AA05-B5100E5A7DE5}" type="sibTrans" cxnId="{C317E429-B7D0-4B29-873E-EE4811E006B3}">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E26549F3-2774-47AF-8B16-C2F8D86F7ED8}" type="pres">
      <dgm:prSet presAssocID="{93C5CBC8-72BF-44D2-B0DC-8B5C20032E10}" presName="parentText" presStyleLbl="node1" presStyleIdx="1" presStyleCnt="3">
        <dgm:presLayoutVars>
          <dgm:chMax val="0"/>
          <dgm:bulletEnabled val="1"/>
        </dgm:presLayoutVars>
      </dgm:prSet>
      <dgm:spPr/>
    </dgm:pt>
    <dgm:pt modelId="{5D232884-79FA-4275-A998-1B2124F5C7BA}" type="pres">
      <dgm:prSet presAssocID="{28AA0807-99B3-4EF2-9355-B9B094BA82EB}" presName="spacer" presStyleCnt="0"/>
      <dgm:spPr/>
    </dgm:pt>
    <dgm:pt modelId="{4D7EAB57-E79C-46D0-82FD-CA383850D152}" type="pres">
      <dgm:prSet presAssocID="{BFC94A1F-A223-4B3B-A803-C034D2EE9589}"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C317E429-B7D0-4B29-873E-EE4811E006B3}" srcId="{15A7774C-B622-4F48-8F7B-AF1AAB74E997}" destId="{BFC94A1F-A223-4B3B-A803-C034D2EE9589}" srcOrd="2" destOrd="0" parTransId="{AA37F6F0-023F-469C-AF4F-128C20AE99FD}" sibTransId="{5AFE67CD-BFA9-4504-AA05-B5100E5A7DE5}"/>
    <dgm:cxn modelId="{10999969-2584-458E-8C96-7F00E50516C7}" srcId="{15A7774C-B622-4F48-8F7B-AF1AAB74E997}" destId="{93C5CBC8-72BF-44D2-B0DC-8B5C20032E10}" srcOrd="1" destOrd="0" parTransId="{3770F8B6-4FEB-4467-863E-41120A2178E6}" sibTransId="{28AA0807-99B3-4EF2-9355-B9B094BA82EB}"/>
    <dgm:cxn modelId="{A999227E-627B-40AB-A238-C43C7340A042}" type="presOf" srcId="{BFC94A1F-A223-4B3B-A803-C034D2EE9589}" destId="{4D7EAB57-E79C-46D0-82FD-CA383850D152}"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4AFB10DC-6E98-4653-9258-1F01A4A4966C}" type="presOf" srcId="{93C5CBC8-72BF-44D2-B0DC-8B5C20032E10}" destId="{E26549F3-2774-47AF-8B16-C2F8D86F7ED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B648A59E-0452-4104-A88E-735402C9A6FD}" type="presParOf" srcId="{97400BD5-14CE-4761-8A6A-64BC46D23158}" destId="{E26549F3-2774-47AF-8B16-C2F8D86F7ED8}" srcOrd="2" destOrd="0" presId="urn:microsoft.com/office/officeart/2005/8/layout/vList2"/>
    <dgm:cxn modelId="{E8F8A9B7-DCCE-405C-99F3-BDE6C111FEBF}" type="presParOf" srcId="{97400BD5-14CE-4761-8A6A-64BC46D23158}" destId="{5D232884-79FA-4275-A998-1B2124F5C7BA}" srcOrd="3" destOrd="0" presId="urn:microsoft.com/office/officeart/2005/8/layout/vList2"/>
    <dgm:cxn modelId="{A8B76DD2-9B01-4AF8-90DF-43DC47A6C15D}" type="presParOf" srcId="{97400BD5-14CE-4761-8A6A-64BC46D23158}" destId="{4D7EAB57-E79C-46D0-82FD-CA383850D15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E22CD36-B980-4D1F-A626-CC9283CAAC74}"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B26DF504-475D-4385-B051-8676CE6A3D2C}">
      <dgm:prSet phldrT="[Text]"/>
      <dgm:spPr>
        <a:xfrm>
          <a:off x="1897523" y="592279"/>
          <a:ext cx="3545460" cy="1504134"/>
        </a:xfrm>
        <a:prstGeom prst="rect">
          <a:avLst/>
        </a:prstGeom>
      </dgm:spPr>
      <dgm:t>
        <a:bodyPr/>
        <a:lstStyle/>
        <a:p>
          <a:pPr>
            <a:lnSpc>
              <a:spcPct val="100000"/>
            </a:lnSpc>
          </a:pPr>
          <a:r>
            <a:rPr lang="en-US">
              <a:latin typeface="Segoe UI  "/>
              <a:ea typeface="+mn-ea"/>
              <a:cs typeface="+mn-cs"/>
            </a:rPr>
            <a:t>Managing and scaling multiple databases that have varying and unpredictable usage demands.</a:t>
          </a:r>
        </a:p>
      </dgm:t>
    </dgm:pt>
    <dgm:pt modelId="{EAA29C3E-5603-4AF3-B00C-500C47BECF49}" type="parTrans" cxnId="{2F8EA01E-5965-4060-A21E-7B09D72090E6}">
      <dgm:prSet/>
      <dgm:spPr/>
      <dgm:t>
        <a:bodyPr/>
        <a:lstStyle/>
        <a:p>
          <a:endParaRPr lang="en-US"/>
        </a:p>
      </dgm:t>
    </dgm:pt>
    <dgm:pt modelId="{8B003F33-A1E2-4A60-818F-539BCDD008A8}" type="sibTrans" cxnId="{2F8EA01E-5965-4060-A21E-7B09D72090E6}">
      <dgm:prSet/>
      <dgm:spPr/>
      <dgm:t>
        <a:bodyPr/>
        <a:lstStyle/>
        <a:p>
          <a:pPr>
            <a:lnSpc>
              <a:spcPct val="100000"/>
            </a:lnSpc>
          </a:pPr>
          <a:endParaRPr lang="en-US"/>
        </a:p>
      </dgm:t>
    </dgm:pt>
    <dgm:pt modelId="{1E52752B-E432-49E8-B98C-BAF6094F98CB}">
      <dgm:prSet phldrT="[Text]"/>
      <dgm:spPr>
        <a:xfrm>
          <a:off x="1897523" y="2955186"/>
          <a:ext cx="3545460" cy="1504134"/>
        </a:xfrm>
        <a:prstGeom prst="rect">
          <a:avLst/>
        </a:prstGeom>
      </dgm:spPr>
      <dgm:t>
        <a:bodyPr/>
        <a:lstStyle/>
        <a:p>
          <a:pPr>
            <a:lnSpc>
              <a:spcPct val="100000"/>
            </a:lnSpc>
          </a:pPr>
          <a:r>
            <a:rPr lang="en-US">
              <a:latin typeface="Segoe UI  "/>
              <a:ea typeface="+mn-ea"/>
              <a:cs typeface="+mn-cs"/>
            </a:rPr>
            <a:t>Provisioning resources for the entire pool. It is a c</a:t>
          </a:r>
          <a:r>
            <a:rPr lang="es-ES">
              <a:latin typeface="Segoe UI  "/>
              <a:ea typeface="+mn-ea"/>
              <a:cs typeface="+mn-cs"/>
            </a:rPr>
            <a:t>ost-effective solution for running multiple data bases with a fixed Budget.</a:t>
          </a:r>
          <a:endParaRPr lang="en-US">
            <a:latin typeface="Segoe UI  "/>
            <a:ea typeface="+mn-ea"/>
            <a:cs typeface="+mn-cs"/>
          </a:endParaRPr>
        </a:p>
      </dgm:t>
    </dgm:pt>
    <dgm:pt modelId="{3B7FB27C-1FFE-43D0-ACE9-FBCA0BD42BA7}" type="parTrans" cxnId="{771ACE3A-712F-4DD0-A1DA-F52DAD0FF379}">
      <dgm:prSet/>
      <dgm:spPr/>
      <dgm:t>
        <a:bodyPr/>
        <a:lstStyle/>
        <a:p>
          <a:endParaRPr lang="en-US"/>
        </a:p>
      </dgm:t>
    </dgm:pt>
    <dgm:pt modelId="{7A8269E7-16C6-433B-8AFC-8343EBDDFFE8}" type="sibTrans" cxnId="{771ACE3A-712F-4DD0-A1DA-F52DAD0FF379}">
      <dgm:prSet/>
      <dgm:spPr/>
      <dgm:t>
        <a:bodyPr/>
        <a:lstStyle/>
        <a:p>
          <a:pPr>
            <a:lnSpc>
              <a:spcPct val="100000"/>
            </a:lnSpc>
          </a:pPr>
          <a:endParaRPr lang="en-US"/>
        </a:p>
      </dgm:t>
    </dgm:pt>
    <dgm:pt modelId="{274EF58C-F4BC-41AA-84D3-7AAA9971C60F}">
      <dgm:prSet phldrT="[Text]"/>
      <dgm:spPr>
        <a:xfrm>
          <a:off x="7887203" y="2955186"/>
          <a:ext cx="3545460" cy="1504134"/>
        </a:xfrm>
        <a:prstGeom prst="rect">
          <a:avLst/>
        </a:prstGeom>
      </dgm:spPr>
      <dgm:t>
        <a:bodyPr/>
        <a:lstStyle/>
        <a:p>
          <a:pPr>
            <a:lnSpc>
              <a:spcPct val="100000"/>
            </a:lnSpc>
          </a:pPr>
          <a:r>
            <a:rPr lang="en-US">
              <a:latin typeface="Segoe UI  "/>
              <a:ea typeface="+mn-ea"/>
              <a:cs typeface="+mn-cs"/>
            </a:rPr>
            <a:t>Simply add and remove databases with downtime.</a:t>
          </a:r>
        </a:p>
      </dgm:t>
    </dgm:pt>
    <dgm:pt modelId="{DA65E942-52C3-498C-AC38-BD5A188AB156}" type="parTrans" cxnId="{FBCAD7E7-AB08-476E-956F-95A085F3000C}">
      <dgm:prSet/>
      <dgm:spPr/>
      <dgm:t>
        <a:bodyPr/>
        <a:lstStyle/>
        <a:p>
          <a:endParaRPr lang="en-US"/>
        </a:p>
      </dgm:t>
    </dgm:pt>
    <dgm:pt modelId="{A23F2CA3-3050-40BC-8071-4C883F862121}" type="sibTrans" cxnId="{FBCAD7E7-AB08-476E-956F-95A085F3000C}">
      <dgm:prSet/>
      <dgm:spPr/>
      <dgm:t>
        <a:bodyPr/>
        <a:lstStyle/>
        <a:p>
          <a:pPr>
            <a:lnSpc>
              <a:spcPct val="100000"/>
            </a:lnSpc>
          </a:pPr>
          <a:endParaRPr lang="en-US"/>
        </a:p>
      </dgm:t>
    </dgm:pt>
    <dgm:pt modelId="{27D282E1-3FF3-4C99-AA18-F8EF9EC3C8F7}">
      <dgm:prSet/>
      <dgm:spPr>
        <a:xfrm>
          <a:off x="7887203" y="592279"/>
          <a:ext cx="3545460" cy="1504134"/>
        </a:xfrm>
        <a:prstGeom prst="rect">
          <a:avLst/>
        </a:prstGeom>
      </dgm:spPr>
      <dgm:t>
        <a:bodyPr/>
        <a:lstStyle/>
        <a:p>
          <a:pPr>
            <a:lnSpc>
              <a:spcPct val="100000"/>
            </a:lnSpc>
          </a:pPr>
          <a:r>
            <a:rPr lang="en-US">
              <a:latin typeface="Segoe UI  "/>
              <a:ea typeface="+mn-ea"/>
              <a:cs typeface="+mn-cs"/>
            </a:rPr>
            <a:t>A pool is shared by multiple databases to accommodate unpredictable periods of usage by individual databases.</a:t>
          </a:r>
        </a:p>
      </dgm:t>
    </dgm:pt>
    <dgm:pt modelId="{26DE86F1-CB91-422E-91EF-BC0CFB1EA478}" type="parTrans" cxnId="{47EDD583-DE85-43A8-81AF-95296E625CA5}">
      <dgm:prSet/>
      <dgm:spPr/>
      <dgm:t>
        <a:bodyPr/>
        <a:lstStyle/>
        <a:p>
          <a:endParaRPr lang="en-US"/>
        </a:p>
      </dgm:t>
    </dgm:pt>
    <dgm:pt modelId="{D4216218-37F3-4327-B3BF-00B2A044F16C}" type="sibTrans" cxnId="{47EDD583-DE85-43A8-81AF-95296E625CA5}">
      <dgm:prSet/>
      <dgm:spPr/>
      <dgm:t>
        <a:bodyPr/>
        <a:lstStyle/>
        <a:p>
          <a:pPr>
            <a:lnSpc>
              <a:spcPct val="100000"/>
            </a:lnSpc>
          </a:pPr>
          <a:endParaRPr lang="en-US"/>
        </a:p>
      </dgm:t>
    </dgm:pt>
    <dgm:pt modelId="{9F67E074-326E-4804-B89D-D9C49BA84E97}" type="pres">
      <dgm:prSet presAssocID="{1E22CD36-B980-4D1F-A626-CC9283CAAC74}" presName="root" presStyleCnt="0">
        <dgm:presLayoutVars>
          <dgm:dir/>
          <dgm:resizeHandles val="exact"/>
        </dgm:presLayoutVars>
      </dgm:prSet>
      <dgm:spPr/>
    </dgm:pt>
    <dgm:pt modelId="{93F63508-DB13-4D34-9BD4-94846E2E2FF9}" type="pres">
      <dgm:prSet presAssocID="{1E22CD36-B980-4D1F-A626-CC9283CAAC74}" presName="container" presStyleCnt="0">
        <dgm:presLayoutVars>
          <dgm:dir/>
          <dgm:resizeHandles val="exact"/>
        </dgm:presLayoutVars>
      </dgm:prSet>
      <dgm:spPr/>
    </dgm:pt>
    <dgm:pt modelId="{80C7EDCF-C589-4ECA-A520-8F852CB60802}" type="pres">
      <dgm:prSet presAssocID="{B26DF504-475D-4385-B051-8676CE6A3D2C}" presName="compNode" presStyleCnt="0"/>
      <dgm:spPr/>
    </dgm:pt>
    <dgm:pt modelId="{DF752EC0-869B-4511-B8A8-A87C4418E48B}" type="pres">
      <dgm:prSet presAssocID="{B26DF504-475D-4385-B051-8676CE6A3D2C}" presName="iconBgRect" presStyleLbl="bgShp" presStyleIdx="0" presStyleCnt="4"/>
      <dgm:spPr>
        <a:xfrm>
          <a:off x="71074" y="592279"/>
          <a:ext cx="1504134" cy="1504134"/>
        </a:xfrm>
        <a:prstGeom prst="ellipse">
          <a:avLst/>
        </a:prstGeom>
      </dgm:spPr>
    </dgm:pt>
    <dgm:pt modelId="{CCC7A351-9BD0-47F2-8FDD-ECCB7485F09D}" type="pres">
      <dgm:prSet presAssocID="{B26DF504-475D-4385-B051-8676CE6A3D2C}" presName="iconRect" presStyleLbl="node1" presStyleIdx="0" presStyleCnt="4"/>
      <dgm:spPr>
        <a:xfrm>
          <a:off x="386942" y="908147"/>
          <a:ext cx="872398" cy="872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ning"/>
        </a:ext>
      </dgm:extLst>
    </dgm:pt>
    <dgm:pt modelId="{07027B7E-ED44-454D-91D7-C9886AD52D89}" type="pres">
      <dgm:prSet presAssocID="{B26DF504-475D-4385-B051-8676CE6A3D2C}" presName="spaceRect" presStyleCnt="0"/>
      <dgm:spPr/>
    </dgm:pt>
    <dgm:pt modelId="{FD5A582D-34AF-4655-82C5-F3E4F7440448}" type="pres">
      <dgm:prSet presAssocID="{B26DF504-475D-4385-B051-8676CE6A3D2C}" presName="textRect" presStyleLbl="revTx" presStyleIdx="0" presStyleCnt="4">
        <dgm:presLayoutVars>
          <dgm:chMax val="1"/>
          <dgm:chPref val="1"/>
        </dgm:presLayoutVars>
      </dgm:prSet>
      <dgm:spPr/>
    </dgm:pt>
    <dgm:pt modelId="{713F63A1-C6A6-4489-BA69-EB68300C9F08}" type="pres">
      <dgm:prSet presAssocID="{8B003F33-A1E2-4A60-818F-539BCDD008A8}" presName="sibTrans" presStyleLbl="sibTrans2D1" presStyleIdx="0" presStyleCnt="0"/>
      <dgm:spPr/>
    </dgm:pt>
    <dgm:pt modelId="{73598343-03DC-4903-BA7D-7701AD14CE19}" type="pres">
      <dgm:prSet presAssocID="{27D282E1-3FF3-4C99-AA18-F8EF9EC3C8F7}" presName="compNode" presStyleCnt="0"/>
      <dgm:spPr/>
    </dgm:pt>
    <dgm:pt modelId="{C58E5284-C690-4DA0-B2CC-0C038F45289A}" type="pres">
      <dgm:prSet presAssocID="{27D282E1-3FF3-4C99-AA18-F8EF9EC3C8F7}" presName="iconBgRect" presStyleLbl="bgShp" presStyleIdx="1" presStyleCnt="4"/>
      <dgm:spPr>
        <a:xfrm>
          <a:off x="6060754" y="592279"/>
          <a:ext cx="1504134" cy="1504134"/>
        </a:xfrm>
        <a:prstGeom prst="ellipse">
          <a:avLst/>
        </a:prstGeom>
      </dgm:spPr>
    </dgm:pt>
    <dgm:pt modelId="{0253D46D-5FB6-4C0F-BBFC-955AD166ED18}" type="pres">
      <dgm:prSet presAssocID="{27D282E1-3FF3-4C99-AA18-F8EF9EC3C8F7}" presName="iconRect" presStyleLbl="node1" presStyleIdx="1" presStyleCnt="4"/>
      <dgm:spPr>
        <a:xfrm>
          <a:off x="6376622" y="908147"/>
          <a:ext cx="872398" cy="872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wim"/>
        </a:ext>
      </dgm:extLst>
    </dgm:pt>
    <dgm:pt modelId="{40194BA4-6010-4BB7-9C78-1E2FD033D043}" type="pres">
      <dgm:prSet presAssocID="{27D282E1-3FF3-4C99-AA18-F8EF9EC3C8F7}" presName="spaceRect" presStyleCnt="0"/>
      <dgm:spPr/>
    </dgm:pt>
    <dgm:pt modelId="{1389228F-876C-429C-B418-752481504F32}" type="pres">
      <dgm:prSet presAssocID="{27D282E1-3FF3-4C99-AA18-F8EF9EC3C8F7}" presName="textRect" presStyleLbl="revTx" presStyleIdx="1" presStyleCnt="4">
        <dgm:presLayoutVars>
          <dgm:chMax val="1"/>
          <dgm:chPref val="1"/>
        </dgm:presLayoutVars>
      </dgm:prSet>
      <dgm:spPr/>
    </dgm:pt>
    <dgm:pt modelId="{9E63EF85-37F2-4D81-A4FD-C2F1AE0FD2BC}" type="pres">
      <dgm:prSet presAssocID="{D4216218-37F3-4327-B3BF-00B2A044F16C}" presName="sibTrans" presStyleLbl="sibTrans2D1" presStyleIdx="0" presStyleCnt="0"/>
      <dgm:spPr/>
    </dgm:pt>
    <dgm:pt modelId="{38DDA627-0835-46E1-AC8D-342F9812A28D}" type="pres">
      <dgm:prSet presAssocID="{1E52752B-E432-49E8-B98C-BAF6094F98CB}" presName="compNode" presStyleCnt="0"/>
      <dgm:spPr/>
    </dgm:pt>
    <dgm:pt modelId="{E0E8212D-A52D-48AD-BCA2-47A608292DA9}" type="pres">
      <dgm:prSet presAssocID="{1E52752B-E432-49E8-B98C-BAF6094F98CB}" presName="iconBgRect" presStyleLbl="bgShp" presStyleIdx="2" presStyleCnt="4"/>
      <dgm:spPr>
        <a:xfrm>
          <a:off x="71074" y="2955186"/>
          <a:ext cx="1504134" cy="1504134"/>
        </a:xfrm>
        <a:prstGeom prst="ellipse">
          <a:avLst/>
        </a:prstGeom>
      </dgm:spPr>
    </dgm:pt>
    <dgm:pt modelId="{98925B9E-937B-452D-8BB8-43CFBC01DFEA}" type="pres">
      <dgm:prSet presAssocID="{1E52752B-E432-49E8-B98C-BAF6094F98CB}" presName="iconRect" presStyleLbl="node1" presStyleIdx="2" presStyleCnt="4"/>
      <dgm:spPr>
        <a:xfrm>
          <a:off x="386942" y="3271054"/>
          <a:ext cx="872398" cy="872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58CAF737-0976-46F0-81BC-7C44123B9E74}" type="pres">
      <dgm:prSet presAssocID="{1E52752B-E432-49E8-B98C-BAF6094F98CB}" presName="spaceRect" presStyleCnt="0"/>
      <dgm:spPr/>
    </dgm:pt>
    <dgm:pt modelId="{AE72845C-8262-434D-8A0B-E3FEF613E607}" type="pres">
      <dgm:prSet presAssocID="{1E52752B-E432-49E8-B98C-BAF6094F98CB}" presName="textRect" presStyleLbl="revTx" presStyleIdx="2" presStyleCnt="4">
        <dgm:presLayoutVars>
          <dgm:chMax val="1"/>
          <dgm:chPref val="1"/>
        </dgm:presLayoutVars>
      </dgm:prSet>
      <dgm:spPr/>
    </dgm:pt>
    <dgm:pt modelId="{BC98AC8D-991A-4546-BCF9-57541D3BFC40}" type="pres">
      <dgm:prSet presAssocID="{7A8269E7-16C6-433B-8AFC-8343EBDDFFE8}" presName="sibTrans" presStyleLbl="sibTrans2D1" presStyleIdx="0" presStyleCnt="0"/>
      <dgm:spPr/>
    </dgm:pt>
    <dgm:pt modelId="{38ECD267-D446-4500-9060-C47F4985F5CE}" type="pres">
      <dgm:prSet presAssocID="{274EF58C-F4BC-41AA-84D3-7AAA9971C60F}" presName="compNode" presStyleCnt="0"/>
      <dgm:spPr/>
    </dgm:pt>
    <dgm:pt modelId="{7342989F-3DEA-4EA8-9F00-C71C7B8B6F4B}" type="pres">
      <dgm:prSet presAssocID="{274EF58C-F4BC-41AA-84D3-7AAA9971C60F}" presName="iconBgRect" presStyleLbl="bgShp" presStyleIdx="3" presStyleCnt="4"/>
      <dgm:spPr>
        <a:xfrm>
          <a:off x="6060754" y="2955186"/>
          <a:ext cx="1504134" cy="1504134"/>
        </a:xfrm>
        <a:prstGeom prst="ellipse">
          <a:avLst/>
        </a:prstGeom>
      </dgm:spPr>
    </dgm:pt>
    <dgm:pt modelId="{753AE2D2-F3B4-4D61-BD27-9C36FC6CC663}" type="pres">
      <dgm:prSet presAssocID="{274EF58C-F4BC-41AA-84D3-7AAA9971C60F}" presName="iconRect" presStyleLbl="node1" presStyleIdx="3" presStyleCnt="4"/>
      <dgm:spPr>
        <a:xfrm>
          <a:off x="6376622" y="3271054"/>
          <a:ext cx="872398" cy="8723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4763DA38-FD92-44A7-A0A3-43FEE9911C46}" type="pres">
      <dgm:prSet presAssocID="{274EF58C-F4BC-41AA-84D3-7AAA9971C60F}" presName="spaceRect" presStyleCnt="0"/>
      <dgm:spPr/>
    </dgm:pt>
    <dgm:pt modelId="{AC3E4965-08B7-40FB-85F5-CBDF47EC714F}" type="pres">
      <dgm:prSet presAssocID="{274EF58C-F4BC-41AA-84D3-7AAA9971C60F}" presName="textRect" presStyleLbl="revTx" presStyleIdx="3" presStyleCnt="4">
        <dgm:presLayoutVars>
          <dgm:chMax val="1"/>
          <dgm:chPref val="1"/>
        </dgm:presLayoutVars>
      </dgm:prSet>
      <dgm:spPr/>
    </dgm:pt>
  </dgm:ptLst>
  <dgm:cxnLst>
    <dgm:cxn modelId="{FF320E05-A05B-4E7B-A013-CBC712003696}" type="presOf" srcId="{27D282E1-3FF3-4C99-AA18-F8EF9EC3C8F7}" destId="{1389228F-876C-429C-B418-752481504F32}" srcOrd="0" destOrd="0" presId="urn:microsoft.com/office/officeart/2018/2/layout/IconCircleList"/>
    <dgm:cxn modelId="{2F8EA01E-5965-4060-A21E-7B09D72090E6}" srcId="{1E22CD36-B980-4D1F-A626-CC9283CAAC74}" destId="{B26DF504-475D-4385-B051-8676CE6A3D2C}" srcOrd="0" destOrd="0" parTransId="{EAA29C3E-5603-4AF3-B00C-500C47BECF49}" sibTransId="{8B003F33-A1E2-4A60-818F-539BCDD008A8}"/>
    <dgm:cxn modelId="{771ACE3A-712F-4DD0-A1DA-F52DAD0FF379}" srcId="{1E22CD36-B980-4D1F-A626-CC9283CAAC74}" destId="{1E52752B-E432-49E8-B98C-BAF6094F98CB}" srcOrd="2" destOrd="0" parTransId="{3B7FB27C-1FFE-43D0-ACE9-FBCA0BD42BA7}" sibTransId="{7A8269E7-16C6-433B-8AFC-8343EBDDFFE8}"/>
    <dgm:cxn modelId="{C2B2D35C-D7D6-4174-BABB-777E5E100B4B}" type="presOf" srcId="{7A8269E7-16C6-433B-8AFC-8343EBDDFFE8}" destId="{BC98AC8D-991A-4546-BCF9-57541D3BFC40}" srcOrd="0" destOrd="0" presId="urn:microsoft.com/office/officeart/2018/2/layout/IconCircleList"/>
    <dgm:cxn modelId="{A7BEDE5F-049F-4598-9AA9-88A33FB219CB}" type="presOf" srcId="{274EF58C-F4BC-41AA-84D3-7AAA9971C60F}" destId="{AC3E4965-08B7-40FB-85F5-CBDF47EC714F}" srcOrd="0" destOrd="0" presId="urn:microsoft.com/office/officeart/2018/2/layout/IconCircleList"/>
    <dgm:cxn modelId="{E70C8F44-4CE8-4563-906E-BD1C046C139A}" type="presOf" srcId="{1E52752B-E432-49E8-B98C-BAF6094F98CB}" destId="{AE72845C-8262-434D-8A0B-E3FEF613E607}" srcOrd="0" destOrd="0" presId="urn:microsoft.com/office/officeart/2018/2/layout/IconCircleList"/>
    <dgm:cxn modelId="{DB10B36E-F12A-4F72-9ECE-6F3D472717C8}" type="presOf" srcId="{D4216218-37F3-4327-B3BF-00B2A044F16C}" destId="{9E63EF85-37F2-4D81-A4FD-C2F1AE0FD2BC}" srcOrd="0" destOrd="0" presId="urn:microsoft.com/office/officeart/2018/2/layout/IconCircleList"/>
    <dgm:cxn modelId="{A635947B-FF57-4215-BF7C-5DAF8A4B882F}" type="presOf" srcId="{B26DF504-475D-4385-B051-8676CE6A3D2C}" destId="{FD5A582D-34AF-4655-82C5-F3E4F7440448}" srcOrd="0" destOrd="0" presId="urn:microsoft.com/office/officeart/2018/2/layout/IconCircleList"/>
    <dgm:cxn modelId="{47EDD583-DE85-43A8-81AF-95296E625CA5}" srcId="{1E22CD36-B980-4D1F-A626-CC9283CAAC74}" destId="{27D282E1-3FF3-4C99-AA18-F8EF9EC3C8F7}" srcOrd="1" destOrd="0" parTransId="{26DE86F1-CB91-422E-91EF-BC0CFB1EA478}" sibTransId="{D4216218-37F3-4327-B3BF-00B2A044F16C}"/>
    <dgm:cxn modelId="{1A3083A4-B13A-4929-9B4F-AD93CC51CF96}" type="presOf" srcId="{1E22CD36-B980-4D1F-A626-CC9283CAAC74}" destId="{9F67E074-326E-4804-B89D-D9C49BA84E97}" srcOrd="0" destOrd="0" presId="urn:microsoft.com/office/officeart/2018/2/layout/IconCircleList"/>
    <dgm:cxn modelId="{B8DEFBE4-CE6B-442D-A299-E788F36CDC41}" type="presOf" srcId="{8B003F33-A1E2-4A60-818F-539BCDD008A8}" destId="{713F63A1-C6A6-4489-BA69-EB68300C9F08}" srcOrd="0" destOrd="0" presId="urn:microsoft.com/office/officeart/2018/2/layout/IconCircleList"/>
    <dgm:cxn modelId="{FBCAD7E7-AB08-476E-956F-95A085F3000C}" srcId="{1E22CD36-B980-4D1F-A626-CC9283CAAC74}" destId="{274EF58C-F4BC-41AA-84D3-7AAA9971C60F}" srcOrd="3" destOrd="0" parTransId="{DA65E942-52C3-498C-AC38-BD5A188AB156}" sibTransId="{A23F2CA3-3050-40BC-8071-4C883F862121}"/>
    <dgm:cxn modelId="{8FC6E6CC-0E20-405F-A10C-605B321F4AF4}" type="presParOf" srcId="{9F67E074-326E-4804-B89D-D9C49BA84E97}" destId="{93F63508-DB13-4D34-9BD4-94846E2E2FF9}" srcOrd="0" destOrd="0" presId="urn:microsoft.com/office/officeart/2018/2/layout/IconCircleList"/>
    <dgm:cxn modelId="{B6A68577-2279-4060-9836-C13691EC9289}" type="presParOf" srcId="{93F63508-DB13-4D34-9BD4-94846E2E2FF9}" destId="{80C7EDCF-C589-4ECA-A520-8F852CB60802}" srcOrd="0" destOrd="0" presId="urn:microsoft.com/office/officeart/2018/2/layout/IconCircleList"/>
    <dgm:cxn modelId="{0A667517-F0D8-4BA8-B599-C889838DAFF4}" type="presParOf" srcId="{80C7EDCF-C589-4ECA-A520-8F852CB60802}" destId="{DF752EC0-869B-4511-B8A8-A87C4418E48B}" srcOrd="0" destOrd="0" presId="urn:microsoft.com/office/officeart/2018/2/layout/IconCircleList"/>
    <dgm:cxn modelId="{C1BDC8B4-C1A6-4A56-84B6-442EED4C1ACB}" type="presParOf" srcId="{80C7EDCF-C589-4ECA-A520-8F852CB60802}" destId="{CCC7A351-9BD0-47F2-8FDD-ECCB7485F09D}" srcOrd="1" destOrd="0" presId="urn:microsoft.com/office/officeart/2018/2/layout/IconCircleList"/>
    <dgm:cxn modelId="{F66A3E22-52C0-4415-9654-94C3065A8208}" type="presParOf" srcId="{80C7EDCF-C589-4ECA-A520-8F852CB60802}" destId="{07027B7E-ED44-454D-91D7-C9886AD52D89}" srcOrd="2" destOrd="0" presId="urn:microsoft.com/office/officeart/2018/2/layout/IconCircleList"/>
    <dgm:cxn modelId="{8B10D8CA-3E00-45B4-AE1A-D9B287BC5EAC}" type="presParOf" srcId="{80C7EDCF-C589-4ECA-A520-8F852CB60802}" destId="{FD5A582D-34AF-4655-82C5-F3E4F7440448}" srcOrd="3" destOrd="0" presId="urn:microsoft.com/office/officeart/2018/2/layout/IconCircleList"/>
    <dgm:cxn modelId="{16586E44-F37A-40ED-998D-3558E36A06C7}" type="presParOf" srcId="{93F63508-DB13-4D34-9BD4-94846E2E2FF9}" destId="{713F63A1-C6A6-4489-BA69-EB68300C9F08}" srcOrd="1" destOrd="0" presId="urn:microsoft.com/office/officeart/2018/2/layout/IconCircleList"/>
    <dgm:cxn modelId="{08DD665D-09DD-4055-9DE3-022E65539121}" type="presParOf" srcId="{93F63508-DB13-4D34-9BD4-94846E2E2FF9}" destId="{73598343-03DC-4903-BA7D-7701AD14CE19}" srcOrd="2" destOrd="0" presId="urn:microsoft.com/office/officeart/2018/2/layout/IconCircleList"/>
    <dgm:cxn modelId="{03280F33-56F9-46FF-B5CD-6C576160442F}" type="presParOf" srcId="{73598343-03DC-4903-BA7D-7701AD14CE19}" destId="{C58E5284-C690-4DA0-B2CC-0C038F45289A}" srcOrd="0" destOrd="0" presId="urn:microsoft.com/office/officeart/2018/2/layout/IconCircleList"/>
    <dgm:cxn modelId="{2E9A11B3-CFFE-48A7-A792-CF3FF27C47D9}" type="presParOf" srcId="{73598343-03DC-4903-BA7D-7701AD14CE19}" destId="{0253D46D-5FB6-4C0F-BBFC-955AD166ED18}" srcOrd="1" destOrd="0" presId="urn:microsoft.com/office/officeart/2018/2/layout/IconCircleList"/>
    <dgm:cxn modelId="{C6D33166-02CA-444B-AB2A-D7D26933A1B9}" type="presParOf" srcId="{73598343-03DC-4903-BA7D-7701AD14CE19}" destId="{40194BA4-6010-4BB7-9C78-1E2FD033D043}" srcOrd="2" destOrd="0" presId="urn:microsoft.com/office/officeart/2018/2/layout/IconCircleList"/>
    <dgm:cxn modelId="{88A13AA8-31C7-4D00-9C9D-1DDE4EA3722E}" type="presParOf" srcId="{73598343-03DC-4903-BA7D-7701AD14CE19}" destId="{1389228F-876C-429C-B418-752481504F32}" srcOrd="3" destOrd="0" presId="urn:microsoft.com/office/officeart/2018/2/layout/IconCircleList"/>
    <dgm:cxn modelId="{1736B72A-E4FE-492B-81C1-F53462CFF03F}" type="presParOf" srcId="{93F63508-DB13-4D34-9BD4-94846E2E2FF9}" destId="{9E63EF85-37F2-4D81-A4FD-C2F1AE0FD2BC}" srcOrd="3" destOrd="0" presId="urn:microsoft.com/office/officeart/2018/2/layout/IconCircleList"/>
    <dgm:cxn modelId="{9B8715AA-C68F-4B29-8C89-F735D42962EE}" type="presParOf" srcId="{93F63508-DB13-4D34-9BD4-94846E2E2FF9}" destId="{38DDA627-0835-46E1-AC8D-342F9812A28D}" srcOrd="4" destOrd="0" presId="urn:microsoft.com/office/officeart/2018/2/layout/IconCircleList"/>
    <dgm:cxn modelId="{1667E2CF-5497-4DB6-8357-20C052C5D3AC}" type="presParOf" srcId="{38DDA627-0835-46E1-AC8D-342F9812A28D}" destId="{E0E8212D-A52D-48AD-BCA2-47A608292DA9}" srcOrd="0" destOrd="0" presId="urn:microsoft.com/office/officeart/2018/2/layout/IconCircleList"/>
    <dgm:cxn modelId="{E916782D-A99F-44A9-BDE5-A0F760DA9FFE}" type="presParOf" srcId="{38DDA627-0835-46E1-AC8D-342F9812A28D}" destId="{98925B9E-937B-452D-8BB8-43CFBC01DFEA}" srcOrd="1" destOrd="0" presId="urn:microsoft.com/office/officeart/2018/2/layout/IconCircleList"/>
    <dgm:cxn modelId="{891BBF89-7E7D-41AC-A166-68A4276A245C}" type="presParOf" srcId="{38DDA627-0835-46E1-AC8D-342F9812A28D}" destId="{58CAF737-0976-46F0-81BC-7C44123B9E74}" srcOrd="2" destOrd="0" presId="urn:microsoft.com/office/officeart/2018/2/layout/IconCircleList"/>
    <dgm:cxn modelId="{D74C81EE-6CB8-4FB6-8D3D-49AFAB60792E}" type="presParOf" srcId="{38DDA627-0835-46E1-AC8D-342F9812A28D}" destId="{AE72845C-8262-434D-8A0B-E3FEF613E607}" srcOrd="3" destOrd="0" presId="urn:microsoft.com/office/officeart/2018/2/layout/IconCircleList"/>
    <dgm:cxn modelId="{7C8F636A-C233-4478-B004-24DE87E191FC}" type="presParOf" srcId="{93F63508-DB13-4D34-9BD4-94846E2E2FF9}" destId="{BC98AC8D-991A-4546-BCF9-57541D3BFC40}" srcOrd="5" destOrd="0" presId="urn:microsoft.com/office/officeart/2018/2/layout/IconCircleList"/>
    <dgm:cxn modelId="{AA86C287-C85D-4697-97BE-BC9C5A36365A}" type="presParOf" srcId="{93F63508-DB13-4D34-9BD4-94846E2E2FF9}" destId="{38ECD267-D446-4500-9060-C47F4985F5CE}" srcOrd="6" destOrd="0" presId="urn:microsoft.com/office/officeart/2018/2/layout/IconCircleList"/>
    <dgm:cxn modelId="{487DD80B-20DB-4528-B388-DB8DD1C87E15}" type="presParOf" srcId="{38ECD267-D446-4500-9060-C47F4985F5CE}" destId="{7342989F-3DEA-4EA8-9F00-C71C7B8B6F4B}" srcOrd="0" destOrd="0" presId="urn:microsoft.com/office/officeart/2018/2/layout/IconCircleList"/>
    <dgm:cxn modelId="{A8154D76-18ED-4AD0-BCA8-53FE858C3069}" type="presParOf" srcId="{38ECD267-D446-4500-9060-C47F4985F5CE}" destId="{753AE2D2-F3B4-4D61-BD27-9C36FC6CC663}" srcOrd="1" destOrd="0" presId="urn:microsoft.com/office/officeart/2018/2/layout/IconCircleList"/>
    <dgm:cxn modelId="{60AE143E-0BDB-4910-A16D-6C02BAAFEAF7}" type="presParOf" srcId="{38ECD267-D446-4500-9060-C47F4985F5CE}" destId="{4763DA38-FD92-44A7-A0A3-43FEE9911C46}" srcOrd="2" destOrd="0" presId="urn:microsoft.com/office/officeart/2018/2/layout/IconCircleList"/>
    <dgm:cxn modelId="{A0315E04-D9C6-49B7-AEFC-E54B76403CBE}" type="presParOf" srcId="{38ECD267-D446-4500-9060-C47F4985F5CE}" destId="{AC3E4965-08B7-40FB-85F5-CBDF47EC714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3A9040D-138B-4554-8C1B-1507E64B4097}"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1260D4A5-54B4-47D7-9F8B-3351C2856564}">
      <dgm:prSet/>
      <dgm:spPr/>
      <dgm:t>
        <a:bodyPr/>
        <a:lstStyle/>
        <a:p>
          <a:r>
            <a:rPr lang="en-US" baseline="0"/>
            <a:t>Assessing database utilization patterns.</a:t>
          </a:r>
          <a:endParaRPr lang="en-US"/>
        </a:p>
      </dgm:t>
    </dgm:pt>
    <dgm:pt modelId="{3FF52B71-0B12-40E7-AC88-3ABFB3E2FB11}" type="parTrans" cxnId="{997BB3D3-B77D-4586-B005-45ACCFCF5666}">
      <dgm:prSet/>
      <dgm:spPr/>
      <dgm:t>
        <a:bodyPr/>
        <a:lstStyle/>
        <a:p>
          <a:endParaRPr lang="en-US"/>
        </a:p>
      </dgm:t>
    </dgm:pt>
    <dgm:pt modelId="{A26B04A7-2AAD-4098-B3EA-59EA7A04E90A}" type="sibTrans" cxnId="{997BB3D3-B77D-4586-B005-45ACCFCF5666}">
      <dgm:prSet/>
      <dgm:spPr/>
      <dgm:t>
        <a:bodyPr/>
        <a:lstStyle/>
        <a:p>
          <a:endParaRPr lang="en-US"/>
        </a:p>
      </dgm:t>
    </dgm:pt>
    <dgm:pt modelId="{6EDB9F26-A951-4DF1-A89A-AD926EC5D26B}">
      <dgm:prSet/>
      <dgm:spPr/>
      <dgm:t>
        <a:bodyPr/>
        <a:lstStyle/>
        <a:p>
          <a:r>
            <a:rPr lang="en-US" baseline="0"/>
            <a:t>There are large differences between peak utilization and average utilization per database. </a:t>
          </a:r>
          <a:endParaRPr lang="en-US"/>
        </a:p>
      </dgm:t>
    </dgm:pt>
    <dgm:pt modelId="{34D5CDAB-E206-4E61-835C-36DD5964E4A4}" type="parTrans" cxnId="{D527CA63-7E5F-4406-B802-E35EAB94F230}">
      <dgm:prSet/>
      <dgm:spPr/>
      <dgm:t>
        <a:bodyPr/>
        <a:lstStyle/>
        <a:p>
          <a:endParaRPr lang="en-US"/>
        </a:p>
      </dgm:t>
    </dgm:pt>
    <dgm:pt modelId="{97A5619D-DC34-4A4D-8507-5673A687BE12}" type="sibTrans" cxnId="{D527CA63-7E5F-4406-B802-E35EAB94F230}">
      <dgm:prSet/>
      <dgm:spPr/>
      <dgm:t>
        <a:bodyPr/>
        <a:lstStyle/>
        <a:p>
          <a:endParaRPr lang="en-US"/>
        </a:p>
      </dgm:t>
    </dgm:pt>
    <dgm:pt modelId="{A004482F-AF81-4245-919F-627045A0F1D3}">
      <dgm:prSet/>
      <dgm:spPr/>
      <dgm:t>
        <a:bodyPr/>
        <a:lstStyle/>
        <a:p>
          <a:r>
            <a:rPr lang="en-US" baseline="0"/>
            <a:t>The peak utilization for each database occurs at different points in time.</a:t>
          </a:r>
          <a:endParaRPr lang="en-US"/>
        </a:p>
      </dgm:t>
    </dgm:pt>
    <dgm:pt modelId="{CA6C347F-7B6D-46A3-A7B5-56D381B5AE57}" type="parTrans" cxnId="{05DCE916-1BE8-4E44-BEDA-42B74A8B8839}">
      <dgm:prSet/>
      <dgm:spPr/>
      <dgm:t>
        <a:bodyPr/>
        <a:lstStyle/>
        <a:p>
          <a:endParaRPr lang="en-US"/>
        </a:p>
      </dgm:t>
    </dgm:pt>
    <dgm:pt modelId="{AE7C9321-B9BB-44F2-8ED1-6049FFED6BA1}" type="sibTrans" cxnId="{05DCE916-1BE8-4E44-BEDA-42B74A8B8839}">
      <dgm:prSet/>
      <dgm:spPr/>
      <dgm:t>
        <a:bodyPr/>
        <a:lstStyle/>
        <a:p>
          <a:endParaRPr lang="en-US"/>
        </a:p>
      </dgm:t>
    </dgm:pt>
    <dgm:pt modelId="{C5D6861B-13B4-430E-B65B-91A21BA0C497}">
      <dgm:prSet/>
      <dgm:spPr/>
      <dgm:t>
        <a:bodyPr/>
        <a:lstStyle/>
        <a:p>
          <a:r>
            <a:rPr lang="en-US" baseline="0"/>
            <a:t>eDTUs are shared between many databases.</a:t>
          </a:r>
          <a:endParaRPr lang="en-US"/>
        </a:p>
      </dgm:t>
    </dgm:pt>
    <dgm:pt modelId="{AA461A7A-6CF5-42F7-BCEE-591C71F28E01}" type="parTrans" cxnId="{17C13F1F-1F78-4363-88F0-E3BE0C146332}">
      <dgm:prSet/>
      <dgm:spPr/>
      <dgm:t>
        <a:bodyPr/>
        <a:lstStyle/>
        <a:p>
          <a:endParaRPr lang="en-US"/>
        </a:p>
      </dgm:t>
    </dgm:pt>
    <dgm:pt modelId="{71ABD241-7F9F-4953-92A4-04E16C6B87D5}" type="sibTrans" cxnId="{17C13F1F-1F78-4363-88F0-E3BE0C146332}">
      <dgm:prSet/>
      <dgm:spPr/>
      <dgm:t>
        <a:bodyPr/>
        <a:lstStyle/>
        <a:p>
          <a:endParaRPr lang="en-US"/>
        </a:p>
      </dgm:t>
    </dgm:pt>
    <dgm:pt modelId="{359E429C-9450-41E3-87D6-287DE063211A}" type="pres">
      <dgm:prSet presAssocID="{83A9040D-138B-4554-8C1B-1507E64B4097}" presName="matrix" presStyleCnt="0">
        <dgm:presLayoutVars>
          <dgm:chMax val="1"/>
          <dgm:dir/>
          <dgm:resizeHandles val="exact"/>
        </dgm:presLayoutVars>
      </dgm:prSet>
      <dgm:spPr/>
    </dgm:pt>
    <dgm:pt modelId="{CAF183C5-AC65-49CB-82E6-B20C75F9ABEA}" type="pres">
      <dgm:prSet presAssocID="{83A9040D-138B-4554-8C1B-1507E64B4097}" presName="diamond" presStyleLbl="bgShp" presStyleIdx="0" presStyleCnt="1"/>
      <dgm:spPr/>
    </dgm:pt>
    <dgm:pt modelId="{7D60F02D-F5B1-4B97-A6CB-E1006EAB7BD5}" type="pres">
      <dgm:prSet presAssocID="{83A9040D-138B-4554-8C1B-1507E64B4097}" presName="quad1" presStyleLbl="node1" presStyleIdx="0" presStyleCnt="4">
        <dgm:presLayoutVars>
          <dgm:chMax val="0"/>
          <dgm:chPref val="0"/>
          <dgm:bulletEnabled val="1"/>
        </dgm:presLayoutVars>
      </dgm:prSet>
      <dgm:spPr/>
    </dgm:pt>
    <dgm:pt modelId="{3CE36045-BCCD-4C02-B79C-9DCD5F96BFBE}" type="pres">
      <dgm:prSet presAssocID="{83A9040D-138B-4554-8C1B-1507E64B4097}" presName="quad2" presStyleLbl="node1" presStyleIdx="1" presStyleCnt="4">
        <dgm:presLayoutVars>
          <dgm:chMax val="0"/>
          <dgm:chPref val="0"/>
          <dgm:bulletEnabled val="1"/>
        </dgm:presLayoutVars>
      </dgm:prSet>
      <dgm:spPr/>
    </dgm:pt>
    <dgm:pt modelId="{969146FB-B190-4F41-93AF-77E4CD6951AD}" type="pres">
      <dgm:prSet presAssocID="{83A9040D-138B-4554-8C1B-1507E64B4097}" presName="quad3" presStyleLbl="node1" presStyleIdx="2" presStyleCnt="4">
        <dgm:presLayoutVars>
          <dgm:chMax val="0"/>
          <dgm:chPref val="0"/>
          <dgm:bulletEnabled val="1"/>
        </dgm:presLayoutVars>
      </dgm:prSet>
      <dgm:spPr/>
    </dgm:pt>
    <dgm:pt modelId="{50F8C368-45B1-4DFA-9A9C-7E22E2F79484}" type="pres">
      <dgm:prSet presAssocID="{83A9040D-138B-4554-8C1B-1507E64B4097}" presName="quad4" presStyleLbl="node1" presStyleIdx="3" presStyleCnt="4">
        <dgm:presLayoutVars>
          <dgm:chMax val="0"/>
          <dgm:chPref val="0"/>
          <dgm:bulletEnabled val="1"/>
        </dgm:presLayoutVars>
      </dgm:prSet>
      <dgm:spPr/>
    </dgm:pt>
  </dgm:ptLst>
  <dgm:cxnLst>
    <dgm:cxn modelId="{05DCE916-1BE8-4E44-BEDA-42B74A8B8839}" srcId="{83A9040D-138B-4554-8C1B-1507E64B4097}" destId="{A004482F-AF81-4245-919F-627045A0F1D3}" srcOrd="2" destOrd="0" parTransId="{CA6C347F-7B6D-46A3-A7B5-56D381B5AE57}" sibTransId="{AE7C9321-B9BB-44F2-8ED1-6049FFED6BA1}"/>
    <dgm:cxn modelId="{17C13F1F-1F78-4363-88F0-E3BE0C146332}" srcId="{83A9040D-138B-4554-8C1B-1507E64B4097}" destId="{C5D6861B-13B4-430E-B65B-91A21BA0C497}" srcOrd="3" destOrd="0" parTransId="{AA461A7A-6CF5-42F7-BCEE-591C71F28E01}" sibTransId="{71ABD241-7F9F-4953-92A4-04E16C6B87D5}"/>
    <dgm:cxn modelId="{01FCD825-AFE0-427C-A15B-5583F0D38656}" type="presOf" srcId="{A004482F-AF81-4245-919F-627045A0F1D3}" destId="{969146FB-B190-4F41-93AF-77E4CD6951AD}" srcOrd="0" destOrd="0" presId="urn:microsoft.com/office/officeart/2005/8/layout/matrix3"/>
    <dgm:cxn modelId="{FFC91C2E-C1D5-40DE-9EEA-B13F6AF6E88F}" type="presOf" srcId="{1260D4A5-54B4-47D7-9F8B-3351C2856564}" destId="{7D60F02D-F5B1-4B97-A6CB-E1006EAB7BD5}" srcOrd="0" destOrd="0" presId="urn:microsoft.com/office/officeart/2005/8/layout/matrix3"/>
    <dgm:cxn modelId="{D527CA63-7E5F-4406-B802-E35EAB94F230}" srcId="{83A9040D-138B-4554-8C1B-1507E64B4097}" destId="{6EDB9F26-A951-4DF1-A89A-AD926EC5D26B}" srcOrd="1" destOrd="0" parTransId="{34D5CDAB-E206-4E61-835C-36DD5964E4A4}" sibTransId="{97A5619D-DC34-4A4D-8507-5673A687BE12}"/>
    <dgm:cxn modelId="{46698266-9194-4301-AC55-A4A2DAE794A6}" type="presOf" srcId="{83A9040D-138B-4554-8C1B-1507E64B4097}" destId="{359E429C-9450-41E3-87D6-287DE063211A}" srcOrd="0" destOrd="0" presId="urn:microsoft.com/office/officeart/2005/8/layout/matrix3"/>
    <dgm:cxn modelId="{A8C60071-0CA2-4C83-BDD3-00F24BABDC63}" type="presOf" srcId="{C5D6861B-13B4-430E-B65B-91A21BA0C497}" destId="{50F8C368-45B1-4DFA-9A9C-7E22E2F79484}" srcOrd="0" destOrd="0" presId="urn:microsoft.com/office/officeart/2005/8/layout/matrix3"/>
    <dgm:cxn modelId="{E81383AF-9E1E-4519-8860-FD38A3A2C31B}" type="presOf" srcId="{6EDB9F26-A951-4DF1-A89A-AD926EC5D26B}" destId="{3CE36045-BCCD-4C02-B79C-9DCD5F96BFBE}" srcOrd="0" destOrd="0" presId="urn:microsoft.com/office/officeart/2005/8/layout/matrix3"/>
    <dgm:cxn modelId="{997BB3D3-B77D-4586-B005-45ACCFCF5666}" srcId="{83A9040D-138B-4554-8C1B-1507E64B4097}" destId="{1260D4A5-54B4-47D7-9F8B-3351C2856564}" srcOrd="0" destOrd="0" parTransId="{3FF52B71-0B12-40E7-AC88-3ABFB3E2FB11}" sibTransId="{A26B04A7-2AAD-4098-B3EA-59EA7A04E90A}"/>
    <dgm:cxn modelId="{209D1C68-CF81-4806-9E6E-7DD9F0AF8508}" type="presParOf" srcId="{359E429C-9450-41E3-87D6-287DE063211A}" destId="{CAF183C5-AC65-49CB-82E6-B20C75F9ABEA}" srcOrd="0" destOrd="0" presId="urn:microsoft.com/office/officeart/2005/8/layout/matrix3"/>
    <dgm:cxn modelId="{D8151A55-D12A-4077-93BC-7311DD178E8B}" type="presParOf" srcId="{359E429C-9450-41E3-87D6-287DE063211A}" destId="{7D60F02D-F5B1-4B97-A6CB-E1006EAB7BD5}" srcOrd="1" destOrd="0" presId="urn:microsoft.com/office/officeart/2005/8/layout/matrix3"/>
    <dgm:cxn modelId="{EFFED698-CA3C-4DC0-8C06-2450A55BD7B8}" type="presParOf" srcId="{359E429C-9450-41E3-87D6-287DE063211A}" destId="{3CE36045-BCCD-4C02-B79C-9DCD5F96BFBE}" srcOrd="2" destOrd="0" presId="urn:microsoft.com/office/officeart/2005/8/layout/matrix3"/>
    <dgm:cxn modelId="{D47EAD4A-4868-496E-9EEC-560E5806CD84}" type="presParOf" srcId="{359E429C-9450-41E3-87D6-287DE063211A}" destId="{969146FB-B190-4F41-93AF-77E4CD6951AD}" srcOrd="3" destOrd="0" presId="urn:microsoft.com/office/officeart/2005/8/layout/matrix3"/>
    <dgm:cxn modelId="{2644309D-66C0-4796-9C4B-7A52E1FABCEC}" type="presParOf" srcId="{359E429C-9450-41E3-87D6-287DE063211A}" destId="{50F8C368-45B1-4DFA-9A9C-7E22E2F7948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1F273C6-90A2-4A3B-8BA3-05AAF92A7BA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5A65946-8C49-4E26-B3FC-D33975C5F0E8}">
      <dgm:prSet phldrT="[Text]" custT="1"/>
      <dgm:spPr/>
      <dgm:t>
        <a:bodyPr/>
        <a:lstStyle/>
        <a:p>
          <a:pPr>
            <a:lnSpc>
              <a:spcPct val="100000"/>
            </a:lnSpc>
            <a:defRPr b="1"/>
          </a:pPr>
          <a:r>
            <a:rPr lang="en-US" sz="1400" dirty="0">
              <a:solidFill>
                <a:srgbClr val="0078D7"/>
              </a:solidFill>
              <a:latin typeface="+mj-lt"/>
            </a:rPr>
            <a:t>Minimum number of databases</a:t>
          </a:r>
        </a:p>
      </dgm:t>
    </dgm:pt>
    <dgm:pt modelId="{22304767-ED56-4B7D-B845-C2475C962F39}" type="parTrans" cxnId="{FDA700CB-A852-47E4-9C48-36443C83CAE2}">
      <dgm:prSet/>
      <dgm:spPr/>
      <dgm:t>
        <a:bodyPr/>
        <a:lstStyle/>
        <a:p>
          <a:endParaRPr lang="en-US"/>
        </a:p>
      </dgm:t>
    </dgm:pt>
    <dgm:pt modelId="{26E41366-22B3-4661-99D5-13A34FC6D978}" type="sibTrans" cxnId="{FDA700CB-A852-47E4-9C48-36443C83CAE2}">
      <dgm:prSet/>
      <dgm:spPr/>
      <dgm:t>
        <a:bodyPr/>
        <a:lstStyle/>
        <a:p>
          <a:endParaRPr lang="en-US"/>
        </a:p>
      </dgm:t>
    </dgm:pt>
    <dgm:pt modelId="{22FF5DC8-D40C-40CE-B01C-8DFD7DDE7CC7}">
      <dgm:prSet phldrT="[Text]" custT="1"/>
      <dgm:spPr/>
      <dgm:t>
        <a:bodyPr/>
        <a:lstStyle/>
        <a:p>
          <a:pPr>
            <a:lnSpc>
              <a:spcPct val="100000"/>
            </a:lnSpc>
          </a:pPr>
          <a:r>
            <a:rPr lang="en-US" sz="1400">
              <a:latin typeface="+mj-lt"/>
            </a:rPr>
            <a:t>The sum of the DTUs of performance levels for single databases is more than 1.5x the </a:t>
          </a:r>
          <a:r>
            <a:rPr lang="en-US" sz="1400" err="1">
              <a:latin typeface="+mj-lt"/>
            </a:rPr>
            <a:t>eDTUs</a:t>
          </a:r>
          <a:r>
            <a:rPr lang="en-US" sz="1400">
              <a:latin typeface="+mj-lt"/>
            </a:rPr>
            <a:t> needed for the pool.</a:t>
          </a:r>
        </a:p>
      </dgm:t>
    </dgm:pt>
    <dgm:pt modelId="{DADF330F-0AB3-4933-A080-D4309D0496AE}" type="parTrans" cxnId="{390DCDBD-E720-4E42-8E52-907DC3DAF5C0}">
      <dgm:prSet/>
      <dgm:spPr/>
      <dgm:t>
        <a:bodyPr/>
        <a:lstStyle/>
        <a:p>
          <a:endParaRPr lang="en-US"/>
        </a:p>
      </dgm:t>
    </dgm:pt>
    <dgm:pt modelId="{0F935047-0620-4B1A-94F3-EF5CAD76911E}" type="sibTrans" cxnId="{390DCDBD-E720-4E42-8E52-907DC3DAF5C0}">
      <dgm:prSet/>
      <dgm:spPr/>
      <dgm:t>
        <a:bodyPr/>
        <a:lstStyle/>
        <a:p>
          <a:endParaRPr lang="en-US"/>
        </a:p>
      </dgm:t>
    </dgm:pt>
    <dgm:pt modelId="{DD060133-9BDE-4D55-847F-2646B5D8F086}">
      <dgm:prSet phldrT="[Text]" custT="1"/>
      <dgm:spPr/>
      <dgm:t>
        <a:bodyPr/>
        <a:lstStyle/>
        <a:p>
          <a:pPr>
            <a:lnSpc>
              <a:spcPct val="100000"/>
            </a:lnSpc>
            <a:defRPr b="1"/>
          </a:pPr>
          <a:r>
            <a:rPr lang="en-US" sz="1400" dirty="0">
              <a:solidFill>
                <a:srgbClr val="0078D7"/>
              </a:solidFill>
              <a:latin typeface="+mj-lt"/>
            </a:rPr>
            <a:t>Maximum number of concurrently peaking databases</a:t>
          </a:r>
        </a:p>
      </dgm:t>
    </dgm:pt>
    <dgm:pt modelId="{D43FD702-160E-4EA5-B97D-7C03BC52D87D}" type="parTrans" cxnId="{948528B0-F54C-49B4-BD15-89A52A1BDAF1}">
      <dgm:prSet/>
      <dgm:spPr/>
      <dgm:t>
        <a:bodyPr/>
        <a:lstStyle/>
        <a:p>
          <a:endParaRPr lang="en-US"/>
        </a:p>
      </dgm:t>
    </dgm:pt>
    <dgm:pt modelId="{73592278-FCC1-4C9A-A593-82A6BF3A509F}" type="sibTrans" cxnId="{948528B0-F54C-49B4-BD15-89A52A1BDAF1}">
      <dgm:prSet/>
      <dgm:spPr/>
      <dgm:t>
        <a:bodyPr/>
        <a:lstStyle/>
        <a:p>
          <a:endParaRPr lang="en-US"/>
        </a:p>
      </dgm:t>
    </dgm:pt>
    <dgm:pt modelId="{D80E7720-E34C-4E80-A5E7-4773A8635893}">
      <dgm:prSet phldrT="[Text]" custT="1"/>
      <dgm:spPr/>
      <dgm:t>
        <a:bodyPr/>
        <a:lstStyle/>
        <a:p>
          <a:pPr>
            <a:lnSpc>
              <a:spcPct val="100000"/>
            </a:lnSpc>
          </a:pPr>
          <a:r>
            <a:rPr lang="en-US" sz="1400" dirty="0">
              <a:latin typeface="+mj-lt"/>
            </a:rPr>
            <a:t>Not more than 2/3 (or 67%) of the databases in the pool should simultaneously peak to their </a:t>
          </a:r>
          <a:r>
            <a:rPr lang="en-US" sz="1400" dirty="0" err="1">
              <a:latin typeface="+mj-lt"/>
            </a:rPr>
            <a:t>eDTU</a:t>
          </a:r>
          <a:r>
            <a:rPr lang="en-US" sz="1400" dirty="0">
              <a:latin typeface="+mj-lt"/>
            </a:rPr>
            <a:t> limit.</a:t>
          </a:r>
        </a:p>
      </dgm:t>
    </dgm:pt>
    <dgm:pt modelId="{37B60466-26A4-40AE-BDC5-5DEC4B61C716}" type="parTrans" cxnId="{C6FBA83B-31D5-42A5-A498-7F7B3FEB6A78}">
      <dgm:prSet/>
      <dgm:spPr/>
      <dgm:t>
        <a:bodyPr/>
        <a:lstStyle/>
        <a:p>
          <a:endParaRPr lang="en-US"/>
        </a:p>
      </dgm:t>
    </dgm:pt>
    <dgm:pt modelId="{350A6D27-17DC-494C-9247-6E508C86B5BA}" type="sibTrans" cxnId="{C6FBA83B-31D5-42A5-A498-7F7B3FEB6A78}">
      <dgm:prSet/>
      <dgm:spPr/>
      <dgm:t>
        <a:bodyPr/>
        <a:lstStyle/>
        <a:p>
          <a:endParaRPr lang="en-US"/>
        </a:p>
      </dgm:t>
    </dgm:pt>
    <dgm:pt modelId="{73440F75-2AAA-4C2B-B3E8-14E338E508CB}">
      <dgm:prSet phldrT="[Text]" custT="1"/>
      <dgm:spPr/>
      <dgm:t>
        <a:bodyPr/>
        <a:lstStyle/>
        <a:p>
          <a:pPr>
            <a:lnSpc>
              <a:spcPct val="100000"/>
            </a:lnSpc>
            <a:defRPr b="1"/>
          </a:pPr>
          <a:r>
            <a:rPr lang="en-US" sz="1400">
              <a:solidFill>
                <a:srgbClr val="0078D7"/>
              </a:solidFill>
              <a:latin typeface="+mj-lt"/>
            </a:rPr>
            <a:t>DTU utilization per database</a:t>
          </a:r>
        </a:p>
      </dgm:t>
    </dgm:pt>
    <dgm:pt modelId="{F57C6FEB-B7A3-4EB2-BB37-F5C5D0B7AC09}" type="parTrans" cxnId="{9DCDA111-4673-48A9-8A07-A24BD03453A9}">
      <dgm:prSet/>
      <dgm:spPr/>
      <dgm:t>
        <a:bodyPr/>
        <a:lstStyle/>
        <a:p>
          <a:endParaRPr lang="en-US"/>
        </a:p>
      </dgm:t>
    </dgm:pt>
    <dgm:pt modelId="{331D6214-D1F6-445B-9A8C-1655B3D6F898}" type="sibTrans" cxnId="{9DCDA111-4673-48A9-8A07-A24BD03453A9}">
      <dgm:prSet/>
      <dgm:spPr/>
      <dgm:t>
        <a:bodyPr/>
        <a:lstStyle/>
        <a:p>
          <a:endParaRPr lang="en-US"/>
        </a:p>
      </dgm:t>
    </dgm:pt>
    <dgm:pt modelId="{E4748C10-B355-4196-ABCD-0553AC080A45}">
      <dgm:prSet phldrT="[Text]" custT="1"/>
      <dgm:spPr/>
      <dgm:t>
        <a:bodyPr/>
        <a:lstStyle/>
        <a:p>
          <a:pPr>
            <a:lnSpc>
              <a:spcPct val="100000"/>
            </a:lnSpc>
          </a:pPr>
          <a:r>
            <a:rPr lang="en-US" sz="1400">
              <a:latin typeface="+mj-lt"/>
            </a:rPr>
            <a:t>A database should be considered for a pool when its peak utilization is about 1.5 times greater than its average utilization.</a:t>
          </a:r>
        </a:p>
      </dgm:t>
    </dgm:pt>
    <dgm:pt modelId="{24C3D76D-662E-4E40-AF7F-C4835602C2FF}" type="parTrans" cxnId="{7DD559D6-A78C-4666-BE78-7B843E136215}">
      <dgm:prSet/>
      <dgm:spPr/>
      <dgm:t>
        <a:bodyPr/>
        <a:lstStyle/>
        <a:p>
          <a:endParaRPr lang="en-US"/>
        </a:p>
      </dgm:t>
    </dgm:pt>
    <dgm:pt modelId="{168EEDF3-C030-41C6-AF0D-F32D6077F268}" type="sibTrans" cxnId="{7DD559D6-A78C-4666-BE78-7B843E136215}">
      <dgm:prSet/>
      <dgm:spPr/>
      <dgm:t>
        <a:bodyPr/>
        <a:lstStyle/>
        <a:p>
          <a:endParaRPr lang="en-US"/>
        </a:p>
      </dgm:t>
    </dgm:pt>
    <dgm:pt modelId="{37CCC937-0BA2-4C9B-A950-40E010587AD2}">
      <dgm:prSet phldrT="[Text]" custT="1"/>
      <dgm:spPr/>
      <dgm:t>
        <a:bodyPr/>
        <a:lstStyle/>
        <a:p>
          <a:pPr>
            <a:lnSpc>
              <a:spcPct val="100000"/>
            </a:lnSpc>
            <a:defRPr b="1"/>
          </a:pPr>
          <a:r>
            <a:rPr lang="en-US" sz="1400" b="1" kern="1200" dirty="0">
              <a:solidFill>
                <a:srgbClr val="0078D7"/>
              </a:solidFill>
              <a:latin typeface="Segoe UI Light"/>
              <a:ea typeface="+mn-ea"/>
              <a:cs typeface="+mn-cs"/>
            </a:rPr>
            <a:t>Maximum number of </a:t>
          </a:r>
          <a:r>
            <a:rPr lang="en-US" sz="1400" b="1" kern="1200" dirty="0" err="1">
              <a:solidFill>
                <a:srgbClr val="0078D7"/>
              </a:solidFill>
              <a:latin typeface="Segoe UI Light"/>
              <a:ea typeface="+mn-ea"/>
              <a:cs typeface="+mn-cs"/>
            </a:rPr>
            <a:t>vCores</a:t>
          </a:r>
          <a:endParaRPr lang="en-US" sz="1400" b="1" kern="1200" dirty="0">
            <a:solidFill>
              <a:srgbClr val="0078D7"/>
            </a:solidFill>
            <a:latin typeface="Segoe UI Light"/>
            <a:ea typeface="+mn-ea"/>
            <a:cs typeface="+mn-cs"/>
          </a:endParaRPr>
        </a:p>
      </dgm:t>
    </dgm:pt>
    <dgm:pt modelId="{FE963D0A-4CC4-4BDC-951E-0DF75622CB68}" type="parTrans" cxnId="{7F089A5A-9B24-45C6-85AE-8817402BFA77}">
      <dgm:prSet/>
      <dgm:spPr/>
      <dgm:t>
        <a:bodyPr/>
        <a:lstStyle/>
        <a:p>
          <a:endParaRPr lang="en-US"/>
        </a:p>
      </dgm:t>
    </dgm:pt>
    <dgm:pt modelId="{9562F72F-5AB2-4C78-9C80-F62F19939D20}" type="sibTrans" cxnId="{7F089A5A-9B24-45C6-85AE-8817402BFA77}">
      <dgm:prSet/>
      <dgm:spPr/>
      <dgm:t>
        <a:bodyPr/>
        <a:lstStyle/>
        <a:p>
          <a:endParaRPr lang="en-US"/>
        </a:p>
      </dgm:t>
    </dgm:pt>
    <dgm:pt modelId="{9B8DD260-DEBA-428C-91F4-13BC13752389}">
      <dgm:prSet phldrT="[Text]" custT="1"/>
      <dgm:spPr/>
      <dgm:t>
        <a:bodyPr/>
        <a:lstStyle/>
        <a:p>
          <a:pPr>
            <a:lnSpc>
              <a:spcPct val="100000"/>
            </a:lnSpc>
            <a:defRPr b="1"/>
          </a:pPr>
          <a:r>
            <a:rPr lang="en-US" sz="1400" b="1" kern="1200">
              <a:solidFill>
                <a:srgbClr val="0078D7"/>
              </a:solidFill>
              <a:latin typeface="Segoe UI Light"/>
              <a:ea typeface="+mn-ea"/>
              <a:cs typeface="+mn-cs"/>
            </a:rPr>
            <a:t>The minimum number of vCores</a:t>
          </a:r>
        </a:p>
      </dgm:t>
    </dgm:pt>
    <dgm:pt modelId="{6D4CEB64-0AA7-4632-9A09-7A62CFAAA326}" type="parTrans" cxnId="{59A4101A-D510-41B0-A83F-E7328144D3E2}">
      <dgm:prSet/>
      <dgm:spPr/>
      <dgm:t>
        <a:bodyPr/>
        <a:lstStyle/>
        <a:p>
          <a:endParaRPr lang="en-US"/>
        </a:p>
      </dgm:t>
    </dgm:pt>
    <dgm:pt modelId="{A138E6C9-5858-4143-9B02-ED5864A9D522}" type="sibTrans" cxnId="{59A4101A-D510-41B0-A83F-E7328144D3E2}">
      <dgm:prSet/>
      <dgm:spPr/>
      <dgm:t>
        <a:bodyPr/>
        <a:lstStyle/>
        <a:p>
          <a:endParaRPr lang="en-US"/>
        </a:p>
      </dgm:t>
    </dgm:pt>
    <dgm:pt modelId="{EFAC60ED-450E-40E9-931B-3B959C46AC70}">
      <dgm:prSet phldrT="[Text]" custT="1"/>
      <dgm:spPr/>
      <dgm:t>
        <a:bodyPr/>
        <a:lstStyle/>
        <a:p>
          <a:pPr>
            <a:lnSpc>
              <a:spcPct val="100000"/>
            </a:lnSpc>
          </a:pPr>
          <a:r>
            <a:rPr lang="en-US" sz="1400" kern="1200">
              <a:solidFill>
                <a:schemeClr val="tx1"/>
              </a:solidFill>
              <a:latin typeface="+mj-lt"/>
              <a:ea typeface="+mn-ea"/>
              <a:cs typeface="+mn-cs"/>
            </a:rPr>
            <a:t>Set max vCores per database high enough to handle peaks in database utilization. </a:t>
          </a:r>
        </a:p>
      </dgm:t>
    </dgm:pt>
    <dgm:pt modelId="{8F38AEEA-68C3-41FB-800D-4D2BDA2D0921}" type="parTrans" cxnId="{9C0FCC0A-4218-414B-8337-BC24492871C4}">
      <dgm:prSet/>
      <dgm:spPr/>
      <dgm:t>
        <a:bodyPr/>
        <a:lstStyle/>
        <a:p>
          <a:endParaRPr lang="en-US"/>
        </a:p>
      </dgm:t>
    </dgm:pt>
    <dgm:pt modelId="{EFB7E751-0C55-4F4B-9D09-E0F188F1D06B}" type="sibTrans" cxnId="{9C0FCC0A-4218-414B-8337-BC24492871C4}">
      <dgm:prSet/>
      <dgm:spPr/>
      <dgm:t>
        <a:bodyPr/>
        <a:lstStyle/>
        <a:p>
          <a:endParaRPr lang="en-US"/>
        </a:p>
      </dgm:t>
    </dgm:pt>
    <dgm:pt modelId="{F79129A3-4A4B-42EC-ACDE-43C0E5F8E67E}">
      <dgm:prSet phldrT="[Text]" custT="1"/>
      <dgm:spPr/>
      <dgm:t>
        <a:bodyPr/>
        <a:lstStyle/>
        <a:p>
          <a:pPr>
            <a:lnSpc>
              <a:spcPct val="100000"/>
            </a:lnSpc>
          </a:pPr>
          <a:r>
            <a:rPr lang="en-US" sz="1400" kern="1200" dirty="0">
              <a:solidFill>
                <a:schemeClr val="tx1"/>
              </a:solidFill>
              <a:latin typeface="Segoe UI Light"/>
              <a:ea typeface="+mn-ea"/>
              <a:cs typeface="+mn-cs"/>
            </a:rPr>
            <a:t>The product of the number of databases in the pool and the minimum </a:t>
          </a:r>
          <a:r>
            <a:rPr lang="en-US" sz="1400" kern="1200" dirty="0" err="1">
              <a:solidFill>
                <a:schemeClr val="tx1"/>
              </a:solidFill>
              <a:latin typeface="Segoe UI Light"/>
              <a:ea typeface="+mn-ea"/>
              <a:cs typeface="+mn-cs"/>
            </a:rPr>
            <a:t>vCores</a:t>
          </a:r>
          <a:r>
            <a:rPr lang="en-US" sz="1400" kern="1200" dirty="0">
              <a:solidFill>
                <a:schemeClr val="tx1"/>
              </a:solidFill>
              <a:latin typeface="Segoe UI Light"/>
              <a:ea typeface="+mn-ea"/>
              <a:cs typeface="+mn-cs"/>
            </a:rPr>
            <a:t> per database cannot exceed the </a:t>
          </a:r>
          <a:r>
            <a:rPr lang="en-US" sz="1400" kern="1200" dirty="0" err="1">
              <a:solidFill>
                <a:schemeClr val="tx1"/>
              </a:solidFill>
              <a:latin typeface="Segoe UI Light"/>
              <a:ea typeface="+mn-ea"/>
              <a:cs typeface="+mn-cs"/>
            </a:rPr>
            <a:t>vCores</a:t>
          </a:r>
          <a:r>
            <a:rPr lang="en-US" sz="1400" kern="1200" dirty="0">
              <a:solidFill>
                <a:schemeClr val="tx1"/>
              </a:solidFill>
              <a:latin typeface="Segoe UI Light"/>
              <a:ea typeface="+mn-ea"/>
              <a:cs typeface="+mn-cs"/>
            </a:rPr>
            <a:t> per pool.</a:t>
          </a:r>
        </a:p>
      </dgm:t>
    </dgm:pt>
    <dgm:pt modelId="{9196E532-3CB6-4B95-98F2-7BB0AFF9EC4A}" type="parTrans" cxnId="{A571696A-84D5-4790-A423-B545B9F83398}">
      <dgm:prSet/>
      <dgm:spPr/>
      <dgm:t>
        <a:bodyPr/>
        <a:lstStyle/>
        <a:p>
          <a:endParaRPr lang="en-US"/>
        </a:p>
      </dgm:t>
    </dgm:pt>
    <dgm:pt modelId="{410B5CD0-9FFA-4D4E-A325-9A64F4166BFC}" type="sibTrans" cxnId="{A571696A-84D5-4790-A423-B545B9F83398}">
      <dgm:prSet/>
      <dgm:spPr/>
      <dgm:t>
        <a:bodyPr/>
        <a:lstStyle/>
        <a:p>
          <a:endParaRPr lang="en-US"/>
        </a:p>
      </dgm:t>
    </dgm:pt>
    <dgm:pt modelId="{0CB0878B-C0D1-40D2-8C91-3B611876273D}">
      <dgm:prSet phldrT="[Text]" custT="1"/>
      <dgm:spPr/>
      <dgm:t>
        <a:bodyPr/>
        <a:lstStyle/>
        <a:p>
          <a:pPr>
            <a:lnSpc>
              <a:spcPct val="100000"/>
            </a:lnSpc>
          </a:pPr>
          <a:r>
            <a:rPr lang="en-US" sz="1400">
              <a:solidFill>
                <a:schemeClr val="tx1"/>
              </a:solidFill>
              <a:latin typeface="+mj-lt"/>
            </a:rPr>
            <a:t>Max database size refers to the maximum size of the data files and does not include the space used by log files.</a:t>
          </a:r>
        </a:p>
      </dgm:t>
    </dgm:pt>
    <dgm:pt modelId="{3ED40AEF-C3D7-4001-938F-85F5796EA34E}" type="parTrans" cxnId="{413C391F-1172-432D-92B5-2D1616C0D298}">
      <dgm:prSet/>
      <dgm:spPr/>
      <dgm:t>
        <a:bodyPr/>
        <a:lstStyle/>
        <a:p>
          <a:endParaRPr lang="en-US"/>
        </a:p>
      </dgm:t>
    </dgm:pt>
    <dgm:pt modelId="{438710FB-5EA6-44A5-8E05-90B20B1B19C8}" type="sibTrans" cxnId="{413C391F-1172-432D-92B5-2D1616C0D298}">
      <dgm:prSet/>
      <dgm:spPr/>
      <dgm:t>
        <a:bodyPr/>
        <a:lstStyle/>
        <a:p>
          <a:endParaRPr lang="en-US"/>
        </a:p>
      </dgm:t>
    </dgm:pt>
    <dgm:pt modelId="{1578442A-DA2A-49D2-9E77-E278B171B8AE}">
      <dgm:prSet phldrT="[Text]" custT="1"/>
      <dgm:spPr/>
      <dgm:t>
        <a:bodyPr/>
        <a:lstStyle/>
        <a:p>
          <a:pPr>
            <a:lnSpc>
              <a:spcPct val="100000"/>
            </a:lnSpc>
            <a:defRPr b="1"/>
          </a:pPr>
          <a:r>
            <a:rPr lang="en-US" sz="1400" kern="1200">
              <a:solidFill>
                <a:srgbClr val="0078D7"/>
              </a:solidFill>
              <a:effectLst/>
            </a:rPr>
            <a:t>Max storage per database</a:t>
          </a:r>
          <a:endParaRPr lang="en-US" sz="1400" kern="1200">
            <a:solidFill>
              <a:srgbClr val="0078D7"/>
            </a:solidFill>
            <a:latin typeface="+mj-lt"/>
          </a:endParaRPr>
        </a:p>
      </dgm:t>
    </dgm:pt>
    <dgm:pt modelId="{2CB3E898-97FA-4742-AEAE-3FFC16FD0D14}" type="parTrans" cxnId="{541799C3-A281-41CA-885D-7FBE1BADB2B8}">
      <dgm:prSet/>
      <dgm:spPr/>
      <dgm:t>
        <a:bodyPr/>
        <a:lstStyle/>
        <a:p>
          <a:endParaRPr lang="en-US"/>
        </a:p>
      </dgm:t>
    </dgm:pt>
    <dgm:pt modelId="{F81A9392-2283-4813-B948-48B8EA5AF98F}" type="sibTrans" cxnId="{541799C3-A281-41CA-885D-7FBE1BADB2B8}">
      <dgm:prSet/>
      <dgm:spPr/>
      <dgm:t>
        <a:bodyPr/>
        <a:lstStyle/>
        <a:p>
          <a:endParaRPr lang="en-US"/>
        </a:p>
      </dgm:t>
    </dgm:pt>
    <dgm:pt modelId="{7D0846AD-0A03-4AE9-8F2D-F6983B1A7DDF}">
      <dgm:prSet phldrT="[Text]" custT="1"/>
      <dgm:spPr/>
      <dgm:t>
        <a:bodyPr/>
        <a:lstStyle/>
        <a:p>
          <a:pPr>
            <a:lnSpc>
              <a:spcPct val="100000"/>
            </a:lnSpc>
          </a:pPr>
          <a:r>
            <a:rPr lang="en-US" sz="1400" b="0" kern="1200">
              <a:solidFill>
                <a:schemeClr val="tx1"/>
              </a:solidFill>
              <a:latin typeface="Segoe UI Light"/>
              <a:ea typeface="+mn-ea"/>
              <a:cs typeface="+mn-cs"/>
            </a:rPr>
            <a:t>The maximum database size set by the user for a database in a pool</a:t>
          </a:r>
          <a:r>
            <a:rPr lang="en-US" sz="1400" b="0" kern="1200">
              <a:solidFill>
                <a:schemeClr val="tx1"/>
              </a:solidFill>
              <a:latin typeface="+mj-lt"/>
            </a:rPr>
            <a:t>.</a:t>
          </a:r>
        </a:p>
      </dgm:t>
    </dgm:pt>
    <dgm:pt modelId="{844D05DB-90FB-4A67-AB9D-3AD4385D55D8}" type="parTrans" cxnId="{ACB921D2-BBEE-4477-9C9B-AF5CEC3032FA}">
      <dgm:prSet/>
      <dgm:spPr/>
      <dgm:t>
        <a:bodyPr/>
        <a:lstStyle/>
        <a:p>
          <a:endParaRPr lang="en-US"/>
        </a:p>
      </dgm:t>
    </dgm:pt>
    <dgm:pt modelId="{47680C51-9057-4A42-A92E-75B507314B89}" type="sibTrans" cxnId="{ACB921D2-BBEE-4477-9C9B-AF5CEC3032FA}">
      <dgm:prSet/>
      <dgm:spPr/>
      <dgm:t>
        <a:bodyPr/>
        <a:lstStyle/>
        <a:p>
          <a:endParaRPr lang="en-US"/>
        </a:p>
      </dgm:t>
    </dgm:pt>
    <dgm:pt modelId="{30DCB2DD-BA60-481F-A64F-62405C36CFF9}">
      <dgm:prSet phldrT="[Text]" custT="1"/>
      <dgm:spPr/>
      <dgm:t>
        <a:bodyPr/>
        <a:lstStyle/>
        <a:p>
          <a:pPr>
            <a:lnSpc>
              <a:spcPct val="100000"/>
            </a:lnSpc>
          </a:pPr>
          <a:r>
            <a:rPr lang="en-US" sz="1400" b="0" kern="1200">
              <a:solidFill>
                <a:schemeClr val="tx1"/>
              </a:solidFill>
              <a:latin typeface="Segoe UI Light"/>
              <a:ea typeface="+mn-ea"/>
              <a:cs typeface="+mn-cs"/>
            </a:rPr>
            <a:t>The maximum number of vCores that any database in the pool may use, if available based on utilization by other databases in the pool.</a:t>
          </a:r>
        </a:p>
      </dgm:t>
    </dgm:pt>
    <dgm:pt modelId="{B51E62E7-FDE3-4C35-B26E-2BA42425C75B}" type="parTrans" cxnId="{5D42890D-37D3-4DDB-97A7-82C58B6F491F}">
      <dgm:prSet/>
      <dgm:spPr/>
      <dgm:t>
        <a:bodyPr/>
        <a:lstStyle/>
        <a:p>
          <a:endParaRPr lang="en-US"/>
        </a:p>
      </dgm:t>
    </dgm:pt>
    <dgm:pt modelId="{9460C228-3ADC-4058-8E2C-CBD0781F64A2}" type="sibTrans" cxnId="{5D42890D-37D3-4DDB-97A7-82C58B6F491F}">
      <dgm:prSet/>
      <dgm:spPr/>
      <dgm:t>
        <a:bodyPr/>
        <a:lstStyle/>
        <a:p>
          <a:endParaRPr lang="en-US"/>
        </a:p>
      </dgm:t>
    </dgm:pt>
    <dgm:pt modelId="{90661510-DF0A-4E05-9CAF-8E86D7ED323D}">
      <dgm:prSet phldrT="[Text]" custT="1"/>
      <dgm:spPr/>
      <dgm:t>
        <a:bodyPr/>
        <a:lstStyle/>
        <a:p>
          <a:pPr>
            <a:lnSpc>
              <a:spcPct val="100000"/>
            </a:lnSpc>
          </a:pPr>
          <a:r>
            <a:rPr lang="en-US" sz="1400" b="0" kern="1200">
              <a:solidFill>
                <a:schemeClr val="tx1"/>
              </a:solidFill>
              <a:latin typeface="Segoe UI Light"/>
              <a:ea typeface="+mn-ea"/>
              <a:cs typeface="+mn-cs"/>
            </a:rPr>
            <a:t>The minimum number of vCores that any database in the pool is guaranteed.</a:t>
          </a:r>
        </a:p>
      </dgm:t>
    </dgm:pt>
    <dgm:pt modelId="{5A933B69-0B56-4FE3-AA8C-B005FEC971AC}" type="parTrans" cxnId="{3B1F778A-A7E4-4233-ABE4-4939F22D718A}">
      <dgm:prSet/>
      <dgm:spPr/>
      <dgm:t>
        <a:bodyPr/>
        <a:lstStyle/>
        <a:p>
          <a:endParaRPr lang="en-US"/>
        </a:p>
      </dgm:t>
    </dgm:pt>
    <dgm:pt modelId="{DD766239-E9CA-49B5-80AE-7EF09142D14C}" type="sibTrans" cxnId="{3B1F778A-A7E4-4233-ABE4-4939F22D718A}">
      <dgm:prSet/>
      <dgm:spPr/>
      <dgm:t>
        <a:bodyPr/>
        <a:lstStyle/>
        <a:p>
          <a:endParaRPr lang="en-US"/>
        </a:p>
      </dgm:t>
    </dgm:pt>
    <dgm:pt modelId="{FC55391C-B403-4C00-822B-AE8D0B56DEF3}" type="pres">
      <dgm:prSet presAssocID="{71F273C6-90A2-4A3B-8BA3-05AAF92A7BAE}" presName="root" presStyleCnt="0">
        <dgm:presLayoutVars>
          <dgm:dir/>
          <dgm:resizeHandles val="exact"/>
        </dgm:presLayoutVars>
      </dgm:prSet>
      <dgm:spPr/>
    </dgm:pt>
    <dgm:pt modelId="{A8BA3FAC-55D0-47CF-BF48-37DE8D1A0822}" type="pres">
      <dgm:prSet presAssocID="{75A65946-8C49-4E26-B3FC-D33975C5F0E8}" presName="compNode" presStyleCnt="0"/>
      <dgm:spPr/>
    </dgm:pt>
    <dgm:pt modelId="{218157BA-BB03-4204-8930-1EF8900026E8}" type="pres">
      <dgm:prSet presAssocID="{75A65946-8C49-4E26-B3FC-D33975C5F0E8}" presName="iconRect" presStyleLbl="node1" presStyleIdx="0" presStyleCnt="6" custLinFactNeighborX="5589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20F22E5-8541-4446-9C7D-4B4D3BA3E742}" type="pres">
      <dgm:prSet presAssocID="{75A65946-8C49-4E26-B3FC-D33975C5F0E8}" presName="iconSpace" presStyleCnt="0"/>
      <dgm:spPr/>
    </dgm:pt>
    <dgm:pt modelId="{D2B50A89-EFF0-42FA-A913-3977A82D5139}" type="pres">
      <dgm:prSet presAssocID="{75A65946-8C49-4E26-B3FC-D33975C5F0E8}" presName="parTx" presStyleLbl="revTx" presStyleIdx="0" presStyleCnt="12">
        <dgm:presLayoutVars>
          <dgm:chMax val="0"/>
          <dgm:chPref val="0"/>
        </dgm:presLayoutVars>
      </dgm:prSet>
      <dgm:spPr/>
    </dgm:pt>
    <dgm:pt modelId="{7A77B319-0A4F-4075-9229-D78B7E21EA77}" type="pres">
      <dgm:prSet presAssocID="{75A65946-8C49-4E26-B3FC-D33975C5F0E8}" presName="txSpace" presStyleCnt="0"/>
      <dgm:spPr/>
    </dgm:pt>
    <dgm:pt modelId="{9B32CE45-B84E-4A1E-9DDD-09FF7F631778}" type="pres">
      <dgm:prSet presAssocID="{75A65946-8C49-4E26-B3FC-D33975C5F0E8}" presName="desTx" presStyleLbl="revTx" presStyleIdx="1" presStyleCnt="12">
        <dgm:presLayoutVars/>
      </dgm:prSet>
      <dgm:spPr/>
    </dgm:pt>
    <dgm:pt modelId="{2BB8FFF4-16FE-46AF-85A4-2865F1C35BAB}" type="pres">
      <dgm:prSet presAssocID="{26E41366-22B3-4661-99D5-13A34FC6D978}" presName="sibTrans" presStyleCnt="0"/>
      <dgm:spPr/>
    </dgm:pt>
    <dgm:pt modelId="{B4E60ABA-E1FF-4B2E-989B-C1EAB569F13D}" type="pres">
      <dgm:prSet presAssocID="{DD060133-9BDE-4D55-847F-2646B5D8F086}" presName="compNode" presStyleCnt="0"/>
      <dgm:spPr/>
    </dgm:pt>
    <dgm:pt modelId="{F0B1679A-D843-4CF6-B00C-32D7E48B79FB}" type="pres">
      <dgm:prSet presAssocID="{DD060133-9BDE-4D55-847F-2646B5D8F086}" presName="iconRect" presStyleLbl="node1" presStyleIdx="1" presStyleCnt="6" custLinFactNeighborX="5405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E1816356-207B-423B-A447-3DEB12E07621}" type="pres">
      <dgm:prSet presAssocID="{DD060133-9BDE-4D55-847F-2646B5D8F086}" presName="iconSpace" presStyleCnt="0"/>
      <dgm:spPr/>
    </dgm:pt>
    <dgm:pt modelId="{004EDCD5-F6F4-4D29-BFBB-9CA95E4273DF}" type="pres">
      <dgm:prSet presAssocID="{DD060133-9BDE-4D55-847F-2646B5D8F086}" presName="parTx" presStyleLbl="revTx" presStyleIdx="2" presStyleCnt="12">
        <dgm:presLayoutVars>
          <dgm:chMax val="0"/>
          <dgm:chPref val="0"/>
        </dgm:presLayoutVars>
      </dgm:prSet>
      <dgm:spPr/>
    </dgm:pt>
    <dgm:pt modelId="{49235B2D-97D0-456F-83B8-B9378732784D}" type="pres">
      <dgm:prSet presAssocID="{DD060133-9BDE-4D55-847F-2646B5D8F086}" presName="txSpace" presStyleCnt="0"/>
      <dgm:spPr/>
    </dgm:pt>
    <dgm:pt modelId="{A64B8581-55F8-44BD-B27F-C104B2A008CD}" type="pres">
      <dgm:prSet presAssocID="{DD060133-9BDE-4D55-847F-2646B5D8F086}" presName="desTx" presStyleLbl="revTx" presStyleIdx="3" presStyleCnt="12">
        <dgm:presLayoutVars/>
      </dgm:prSet>
      <dgm:spPr/>
    </dgm:pt>
    <dgm:pt modelId="{0563DC62-1AA2-444E-9127-8AC86E650013}" type="pres">
      <dgm:prSet presAssocID="{73592278-FCC1-4C9A-A593-82A6BF3A509F}" presName="sibTrans" presStyleCnt="0"/>
      <dgm:spPr/>
    </dgm:pt>
    <dgm:pt modelId="{697FE4D5-B905-4148-9E90-C6445BC23A2E}" type="pres">
      <dgm:prSet presAssocID="{73440F75-2AAA-4C2B-B3E8-14E338E508CB}" presName="compNode" presStyleCnt="0"/>
      <dgm:spPr/>
    </dgm:pt>
    <dgm:pt modelId="{B467AF67-3E2B-4303-84F5-F64CBF76E05D}" type="pres">
      <dgm:prSet presAssocID="{73440F75-2AAA-4C2B-B3E8-14E338E508CB}" presName="iconRect" presStyleLbl="node1" presStyleIdx="2" presStyleCnt="6" custLinFactNeighborX="72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7CEDDC50-7769-4848-866C-5BEE3072FAF1}" type="pres">
      <dgm:prSet presAssocID="{73440F75-2AAA-4C2B-B3E8-14E338E508CB}" presName="iconSpace" presStyleCnt="0"/>
      <dgm:spPr/>
    </dgm:pt>
    <dgm:pt modelId="{6928E9B5-5BEA-483D-9645-FA542FD05D43}" type="pres">
      <dgm:prSet presAssocID="{73440F75-2AAA-4C2B-B3E8-14E338E508CB}" presName="parTx" presStyleLbl="revTx" presStyleIdx="4" presStyleCnt="12">
        <dgm:presLayoutVars>
          <dgm:chMax val="0"/>
          <dgm:chPref val="0"/>
        </dgm:presLayoutVars>
      </dgm:prSet>
      <dgm:spPr/>
    </dgm:pt>
    <dgm:pt modelId="{2DCD4E88-8E8F-4659-9C55-BB08D0E2F636}" type="pres">
      <dgm:prSet presAssocID="{73440F75-2AAA-4C2B-B3E8-14E338E508CB}" presName="txSpace" presStyleCnt="0"/>
      <dgm:spPr/>
    </dgm:pt>
    <dgm:pt modelId="{5CE668D1-D082-43DA-AF33-9563095CD879}" type="pres">
      <dgm:prSet presAssocID="{73440F75-2AAA-4C2B-B3E8-14E338E508CB}" presName="desTx" presStyleLbl="revTx" presStyleIdx="5" presStyleCnt="12">
        <dgm:presLayoutVars/>
      </dgm:prSet>
      <dgm:spPr/>
    </dgm:pt>
    <dgm:pt modelId="{6CCDC448-FB3D-4677-8458-B1A382BCD876}" type="pres">
      <dgm:prSet presAssocID="{331D6214-D1F6-445B-9A8C-1655B3D6F898}" presName="sibTrans" presStyleCnt="0"/>
      <dgm:spPr/>
    </dgm:pt>
    <dgm:pt modelId="{C9DB1105-162F-406F-9046-4051ED3056B7}" type="pres">
      <dgm:prSet presAssocID="{37CCC937-0BA2-4C9B-A950-40E010587AD2}" presName="compNode" presStyleCnt="0"/>
      <dgm:spPr/>
    </dgm:pt>
    <dgm:pt modelId="{034460A0-160A-4AB2-B461-C7E1CE2F16E7}" type="pres">
      <dgm:prSet presAssocID="{37CCC937-0BA2-4C9B-A950-40E010587AD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auge"/>
        </a:ext>
      </dgm:extLst>
    </dgm:pt>
    <dgm:pt modelId="{465C1DA8-A1EF-4780-9303-FE2C0A4FFF4F}" type="pres">
      <dgm:prSet presAssocID="{37CCC937-0BA2-4C9B-A950-40E010587AD2}" presName="iconSpace" presStyleCnt="0"/>
      <dgm:spPr/>
    </dgm:pt>
    <dgm:pt modelId="{68C5483E-9255-4A82-896F-C917AC06ECB8}" type="pres">
      <dgm:prSet presAssocID="{37CCC937-0BA2-4C9B-A950-40E010587AD2}" presName="parTx" presStyleLbl="revTx" presStyleIdx="6" presStyleCnt="12">
        <dgm:presLayoutVars>
          <dgm:chMax val="0"/>
          <dgm:chPref val="0"/>
        </dgm:presLayoutVars>
      </dgm:prSet>
      <dgm:spPr/>
    </dgm:pt>
    <dgm:pt modelId="{4A35EA36-D467-4F0F-800E-C6BEDAEAF906}" type="pres">
      <dgm:prSet presAssocID="{37CCC937-0BA2-4C9B-A950-40E010587AD2}" presName="txSpace" presStyleCnt="0"/>
      <dgm:spPr/>
    </dgm:pt>
    <dgm:pt modelId="{16273255-3A96-4664-ABF9-5A6F7CF652FD}" type="pres">
      <dgm:prSet presAssocID="{37CCC937-0BA2-4C9B-A950-40E010587AD2}" presName="desTx" presStyleLbl="revTx" presStyleIdx="7" presStyleCnt="12">
        <dgm:presLayoutVars/>
      </dgm:prSet>
      <dgm:spPr/>
    </dgm:pt>
    <dgm:pt modelId="{9F06B306-CD00-4CBD-B8DF-CDB037087D22}" type="pres">
      <dgm:prSet presAssocID="{9562F72F-5AB2-4C78-9C80-F62F19939D20}" presName="sibTrans" presStyleCnt="0"/>
      <dgm:spPr/>
    </dgm:pt>
    <dgm:pt modelId="{9779967C-C7F8-4F81-8F00-E783E50E7001}" type="pres">
      <dgm:prSet presAssocID="{9B8DD260-DEBA-428C-91F4-13BC13752389}" presName="compNode" presStyleCnt="0"/>
      <dgm:spPr/>
    </dgm:pt>
    <dgm:pt modelId="{E32AC405-30FD-4041-900D-D2D4EE03B0DA}" type="pres">
      <dgm:prSet presAssocID="{9B8DD260-DEBA-428C-91F4-13BC1375238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search"/>
        </a:ext>
      </dgm:extLst>
    </dgm:pt>
    <dgm:pt modelId="{34DF1EB4-A7A7-4180-B35C-9137FCFEBE5C}" type="pres">
      <dgm:prSet presAssocID="{9B8DD260-DEBA-428C-91F4-13BC13752389}" presName="iconSpace" presStyleCnt="0"/>
      <dgm:spPr/>
    </dgm:pt>
    <dgm:pt modelId="{2D30791F-C3CC-4D72-8178-FF0C405EC5C8}" type="pres">
      <dgm:prSet presAssocID="{9B8DD260-DEBA-428C-91F4-13BC13752389}" presName="parTx" presStyleLbl="revTx" presStyleIdx="8" presStyleCnt="12">
        <dgm:presLayoutVars>
          <dgm:chMax val="0"/>
          <dgm:chPref val="0"/>
        </dgm:presLayoutVars>
      </dgm:prSet>
      <dgm:spPr/>
    </dgm:pt>
    <dgm:pt modelId="{7E7F9F72-9EBE-429D-84AE-0C4CE5732EC2}" type="pres">
      <dgm:prSet presAssocID="{9B8DD260-DEBA-428C-91F4-13BC13752389}" presName="txSpace" presStyleCnt="0"/>
      <dgm:spPr/>
    </dgm:pt>
    <dgm:pt modelId="{FB5E316D-0872-4EB5-A970-2528CF0CC74C}" type="pres">
      <dgm:prSet presAssocID="{9B8DD260-DEBA-428C-91F4-13BC13752389}" presName="desTx" presStyleLbl="revTx" presStyleIdx="9" presStyleCnt="12">
        <dgm:presLayoutVars/>
      </dgm:prSet>
      <dgm:spPr/>
    </dgm:pt>
    <dgm:pt modelId="{E47FB5B1-FDDF-4DA4-BECC-DD364F91C912}" type="pres">
      <dgm:prSet presAssocID="{A138E6C9-5858-4143-9B02-ED5864A9D522}" presName="sibTrans" presStyleCnt="0"/>
      <dgm:spPr/>
    </dgm:pt>
    <dgm:pt modelId="{5EE7D55C-3214-4C6C-BD9E-914BA0457298}" type="pres">
      <dgm:prSet presAssocID="{1578442A-DA2A-49D2-9E77-E278B171B8AE}" presName="compNode" presStyleCnt="0"/>
      <dgm:spPr/>
    </dgm:pt>
    <dgm:pt modelId="{19B96D80-5012-460F-9D39-9C4B4E402FF0}" type="pres">
      <dgm:prSet presAssocID="{1578442A-DA2A-49D2-9E77-E278B171B8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uler"/>
        </a:ext>
      </dgm:extLst>
    </dgm:pt>
    <dgm:pt modelId="{8996F742-2D6C-4A57-BF3B-1C9D3206A8E3}" type="pres">
      <dgm:prSet presAssocID="{1578442A-DA2A-49D2-9E77-E278B171B8AE}" presName="iconSpace" presStyleCnt="0"/>
      <dgm:spPr/>
    </dgm:pt>
    <dgm:pt modelId="{F09F2A1B-DA2E-4418-A6DE-7DE308BA316D}" type="pres">
      <dgm:prSet presAssocID="{1578442A-DA2A-49D2-9E77-E278B171B8AE}" presName="parTx" presStyleLbl="revTx" presStyleIdx="10" presStyleCnt="12">
        <dgm:presLayoutVars>
          <dgm:chMax val="0"/>
          <dgm:chPref val="0"/>
        </dgm:presLayoutVars>
      </dgm:prSet>
      <dgm:spPr/>
    </dgm:pt>
    <dgm:pt modelId="{55E1DEA8-5A8E-4B77-BCEF-06F530DA9014}" type="pres">
      <dgm:prSet presAssocID="{1578442A-DA2A-49D2-9E77-E278B171B8AE}" presName="txSpace" presStyleCnt="0"/>
      <dgm:spPr/>
    </dgm:pt>
    <dgm:pt modelId="{BF6326F4-8BB3-45DF-8AFD-117DCBBC36D9}" type="pres">
      <dgm:prSet presAssocID="{1578442A-DA2A-49D2-9E77-E278B171B8AE}" presName="desTx" presStyleLbl="revTx" presStyleIdx="11" presStyleCnt="12">
        <dgm:presLayoutVars/>
      </dgm:prSet>
      <dgm:spPr/>
    </dgm:pt>
  </dgm:ptLst>
  <dgm:cxnLst>
    <dgm:cxn modelId="{893D8006-B405-4C20-A2F4-86F7D1AF5074}" type="presOf" srcId="{22FF5DC8-D40C-40CE-B01C-8DFD7DDE7CC7}" destId="{9B32CE45-B84E-4A1E-9DDD-09FF7F631778}" srcOrd="0" destOrd="0" presId="urn:microsoft.com/office/officeart/2018/2/layout/IconLabelDescriptionList"/>
    <dgm:cxn modelId="{9C0FCC0A-4218-414B-8337-BC24492871C4}" srcId="{37CCC937-0BA2-4C9B-A950-40E010587AD2}" destId="{EFAC60ED-450E-40E9-931B-3B959C46AC70}" srcOrd="1" destOrd="0" parTransId="{8F38AEEA-68C3-41FB-800D-4D2BDA2D0921}" sibTransId="{EFB7E751-0C55-4F4B-9D09-E0F188F1D06B}"/>
    <dgm:cxn modelId="{5D42890D-37D3-4DDB-97A7-82C58B6F491F}" srcId="{37CCC937-0BA2-4C9B-A950-40E010587AD2}" destId="{30DCB2DD-BA60-481F-A64F-62405C36CFF9}" srcOrd="0" destOrd="0" parTransId="{B51E62E7-FDE3-4C35-B26E-2BA42425C75B}" sibTransId="{9460C228-3ADC-4058-8E2C-CBD0781F64A2}"/>
    <dgm:cxn modelId="{9DCDA111-4673-48A9-8A07-A24BD03453A9}" srcId="{71F273C6-90A2-4A3B-8BA3-05AAF92A7BAE}" destId="{73440F75-2AAA-4C2B-B3E8-14E338E508CB}" srcOrd="2" destOrd="0" parTransId="{F57C6FEB-B7A3-4EB2-BB37-F5C5D0B7AC09}" sibTransId="{331D6214-D1F6-445B-9A8C-1655B3D6F898}"/>
    <dgm:cxn modelId="{59A4101A-D510-41B0-A83F-E7328144D3E2}" srcId="{71F273C6-90A2-4A3B-8BA3-05AAF92A7BAE}" destId="{9B8DD260-DEBA-428C-91F4-13BC13752389}" srcOrd="4" destOrd="0" parTransId="{6D4CEB64-0AA7-4632-9A09-7A62CFAAA326}" sibTransId="{A138E6C9-5858-4143-9B02-ED5864A9D522}"/>
    <dgm:cxn modelId="{413C391F-1172-432D-92B5-2D1616C0D298}" srcId="{1578442A-DA2A-49D2-9E77-E278B171B8AE}" destId="{0CB0878B-C0D1-40D2-8C91-3B611876273D}" srcOrd="1" destOrd="0" parTransId="{3ED40AEF-C3D7-4001-938F-85F5796EA34E}" sibTransId="{438710FB-5EA6-44A5-8E05-90B20B1B19C8}"/>
    <dgm:cxn modelId="{545A372A-74C4-403A-92D4-95A68BD284BD}" type="presOf" srcId="{DD060133-9BDE-4D55-847F-2646B5D8F086}" destId="{004EDCD5-F6F4-4D29-BFBB-9CA95E4273DF}" srcOrd="0" destOrd="0" presId="urn:microsoft.com/office/officeart/2018/2/layout/IconLabelDescriptionList"/>
    <dgm:cxn modelId="{C6FBA83B-31D5-42A5-A498-7F7B3FEB6A78}" srcId="{DD060133-9BDE-4D55-847F-2646B5D8F086}" destId="{D80E7720-E34C-4E80-A5E7-4773A8635893}" srcOrd="0" destOrd="0" parTransId="{37B60466-26A4-40AE-BDC5-5DEC4B61C716}" sibTransId="{350A6D27-17DC-494C-9247-6E508C86B5BA}"/>
    <dgm:cxn modelId="{4AB3B85B-1444-4CA5-8565-F2D12AD762FD}" type="presOf" srcId="{D80E7720-E34C-4E80-A5E7-4773A8635893}" destId="{A64B8581-55F8-44BD-B27F-C104B2A008CD}" srcOrd="0" destOrd="0" presId="urn:microsoft.com/office/officeart/2018/2/layout/IconLabelDescriptionList"/>
    <dgm:cxn modelId="{42C61061-C788-4FBF-B0E8-1ADEDC31D3E9}" type="presOf" srcId="{7D0846AD-0A03-4AE9-8F2D-F6983B1A7DDF}" destId="{BF6326F4-8BB3-45DF-8AFD-117DCBBC36D9}" srcOrd="0" destOrd="0" presId="urn:microsoft.com/office/officeart/2018/2/layout/IconLabelDescriptionList"/>
    <dgm:cxn modelId="{845DA342-D996-44B3-B0F6-155FFC1D3823}" type="presOf" srcId="{0CB0878B-C0D1-40D2-8C91-3B611876273D}" destId="{BF6326F4-8BB3-45DF-8AFD-117DCBBC36D9}" srcOrd="0" destOrd="1" presId="urn:microsoft.com/office/officeart/2018/2/layout/IconLabelDescriptionList"/>
    <dgm:cxn modelId="{936F5F67-CF9F-4933-AA71-849990C707C5}" type="presOf" srcId="{F79129A3-4A4B-42EC-ACDE-43C0E5F8E67E}" destId="{FB5E316D-0872-4EB5-A970-2528CF0CC74C}" srcOrd="0" destOrd="1" presId="urn:microsoft.com/office/officeart/2018/2/layout/IconLabelDescriptionList"/>
    <dgm:cxn modelId="{9336D048-C216-4153-A741-7FBF55620F0F}" type="presOf" srcId="{1578442A-DA2A-49D2-9E77-E278B171B8AE}" destId="{F09F2A1B-DA2E-4418-A6DE-7DE308BA316D}" srcOrd="0" destOrd="0" presId="urn:microsoft.com/office/officeart/2018/2/layout/IconLabelDescriptionList"/>
    <dgm:cxn modelId="{A571696A-84D5-4790-A423-B545B9F83398}" srcId="{9B8DD260-DEBA-428C-91F4-13BC13752389}" destId="{F79129A3-4A4B-42EC-ACDE-43C0E5F8E67E}" srcOrd="1" destOrd="0" parTransId="{9196E532-3CB6-4B95-98F2-7BB0AFF9EC4A}" sibTransId="{410B5CD0-9FFA-4D4E-A325-9A64F4166BFC}"/>
    <dgm:cxn modelId="{7F089A5A-9B24-45C6-85AE-8817402BFA77}" srcId="{71F273C6-90A2-4A3B-8BA3-05AAF92A7BAE}" destId="{37CCC937-0BA2-4C9B-A950-40E010587AD2}" srcOrd="3" destOrd="0" parTransId="{FE963D0A-4CC4-4BDC-951E-0DF75622CB68}" sibTransId="{9562F72F-5AB2-4C78-9C80-F62F19939D20}"/>
    <dgm:cxn modelId="{A6AD987B-68F9-45F3-B364-898C9D8917E8}" type="presOf" srcId="{90661510-DF0A-4E05-9CAF-8E86D7ED323D}" destId="{FB5E316D-0872-4EB5-A970-2528CF0CC74C}" srcOrd="0" destOrd="0" presId="urn:microsoft.com/office/officeart/2018/2/layout/IconLabelDescriptionList"/>
    <dgm:cxn modelId="{01644B7D-47C6-4697-9C6F-E1B80979B22F}" type="presOf" srcId="{EFAC60ED-450E-40E9-931B-3B959C46AC70}" destId="{16273255-3A96-4664-ABF9-5A6F7CF652FD}" srcOrd="0" destOrd="1" presId="urn:microsoft.com/office/officeart/2018/2/layout/IconLabelDescriptionList"/>
    <dgm:cxn modelId="{3B1F778A-A7E4-4233-ABE4-4939F22D718A}" srcId="{9B8DD260-DEBA-428C-91F4-13BC13752389}" destId="{90661510-DF0A-4E05-9CAF-8E86D7ED323D}" srcOrd="0" destOrd="0" parTransId="{5A933B69-0B56-4FE3-AA8C-B005FEC971AC}" sibTransId="{DD766239-E9CA-49B5-80AE-7EF09142D14C}"/>
    <dgm:cxn modelId="{59F6798B-B7E7-49B3-80D6-FCE52CEC5DF1}" type="presOf" srcId="{9B8DD260-DEBA-428C-91F4-13BC13752389}" destId="{2D30791F-C3CC-4D72-8178-FF0C405EC5C8}" srcOrd="0" destOrd="0" presId="urn:microsoft.com/office/officeart/2018/2/layout/IconLabelDescriptionList"/>
    <dgm:cxn modelId="{81670F96-283F-415A-B886-9DA5F5B14A84}" type="presOf" srcId="{E4748C10-B355-4196-ABCD-0553AC080A45}" destId="{5CE668D1-D082-43DA-AF33-9563095CD879}" srcOrd="0" destOrd="0" presId="urn:microsoft.com/office/officeart/2018/2/layout/IconLabelDescriptionList"/>
    <dgm:cxn modelId="{E07D78A0-825E-4A87-91F4-57700A0E6CF0}" type="presOf" srcId="{37CCC937-0BA2-4C9B-A950-40E010587AD2}" destId="{68C5483E-9255-4A82-896F-C917AC06ECB8}" srcOrd="0" destOrd="0" presId="urn:microsoft.com/office/officeart/2018/2/layout/IconLabelDescriptionList"/>
    <dgm:cxn modelId="{948528B0-F54C-49B4-BD15-89A52A1BDAF1}" srcId="{71F273C6-90A2-4A3B-8BA3-05AAF92A7BAE}" destId="{DD060133-9BDE-4D55-847F-2646B5D8F086}" srcOrd="1" destOrd="0" parTransId="{D43FD702-160E-4EA5-B97D-7C03BC52D87D}" sibTransId="{73592278-FCC1-4C9A-A593-82A6BF3A509F}"/>
    <dgm:cxn modelId="{0CE8EAB9-71F5-4787-99D2-D4018134756E}" type="presOf" srcId="{73440F75-2AAA-4C2B-B3E8-14E338E508CB}" destId="{6928E9B5-5BEA-483D-9645-FA542FD05D43}" srcOrd="0" destOrd="0" presId="urn:microsoft.com/office/officeart/2018/2/layout/IconLabelDescriptionList"/>
    <dgm:cxn modelId="{390DCDBD-E720-4E42-8E52-907DC3DAF5C0}" srcId="{75A65946-8C49-4E26-B3FC-D33975C5F0E8}" destId="{22FF5DC8-D40C-40CE-B01C-8DFD7DDE7CC7}" srcOrd="0" destOrd="0" parTransId="{DADF330F-0AB3-4933-A080-D4309D0496AE}" sibTransId="{0F935047-0620-4B1A-94F3-EF5CAD76911E}"/>
    <dgm:cxn modelId="{541799C3-A281-41CA-885D-7FBE1BADB2B8}" srcId="{71F273C6-90A2-4A3B-8BA3-05AAF92A7BAE}" destId="{1578442A-DA2A-49D2-9E77-E278B171B8AE}" srcOrd="5" destOrd="0" parTransId="{2CB3E898-97FA-4742-AEAE-3FFC16FD0D14}" sibTransId="{F81A9392-2283-4813-B948-48B8EA5AF98F}"/>
    <dgm:cxn modelId="{FDA700CB-A852-47E4-9C48-36443C83CAE2}" srcId="{71F273C6-90A2-4A3B-8BA3-05AAF92A7BAE}" destId="{75A65946-8C49-4E26-B3FC-D33975C5F0E8}" srcOrd="0" destOrd="0" parTransId="{22304767-ED56-4B7D-B845-C2475C962F39}" sibTransId="{26E41366-22B3-4661-99D5-13A34FC6D978}"/>
    <dgm:cxn modelId="{ACB921D2-BBEE-4477-9C9B-AF5CEC3032FA}" srcId="{1578442A-DA2A-49D2-9E77-E278B171B8AE}" destId="{7D0846AD-0A03-4AE9-8F2D-F6983B1A7DDF}" srcOrd="0" destOrd="0" parTransId="{844D05DB-90FB-4A67-AB9D-3AD4385D55D8}" sibTransId="{47680C51-9057-4A42-A92E-75B507314B89}"/>
    <dgm:cxn modelId="{7DD559D6-A78C-4666-BE78-7B843E136215}" srcId="{73440F75-2AAA-4C2B-B3E8-14E338E508CB}" destId="{E4748C10-B355-4196-ABCD-0553AC080A45}" srcOrd="0" destOrd="0" parTransId="{24C3D76D-662E-4E40-AF7F-C4835602C2FF}" sibTransId="{168EEDF3-C030-41C6-AF0D-F32D6077F268}"/>
    <dgm:cxn modelId="{34AC35DA-9FA5-41F5-9E1E-A4D5097CEB6E}" type="presOf" srcId="{75A65946-8C49-4E26-B3FC-D33975C5F0E8}" destId="{D2B50A89-EFF0-42FA-A913-3977A82D5139}" srcOrd="0" destOrd="0" presId="urn:microsoft.com/office/officeart/2018/2/layout/IconLabelDescriptionList"/>
    <dgm:cxn modelId="{748068EC-FF8E-4EAF-B9C6-A6730C8B1231}" type="presOf" srcId="{30DCB2DD-BA60-481F-A64F-62405C36CFF9}" destId="{16273255-3A96-4664-ABF9-5A6F7CF652FD}" srcOrd="0" destOrd="0" presId="urn:microsoft.com/office/officeart/2018/2/layout/IconLabelDescriptionList"/>
    <dgm:cxn modelId="{2625D9F2-276F-4F62-A6B0-449494A1B61E}" type="presOf" srcId="{71F273C6-90A2-4A3B-8BA3-05AAF92A7BAE}" destId="{FC55391C-B403-4C00-822B-AE8D0B56DEF3}" srcOrd="0" destOrd="0" presId="urn:microsoft.com/office/officeart/2018/2/layout/IconLabelDescriptionList"/>
    <dgm:cxn modelId="{46D5D3E5-C139-4863-A0D9-A05E582772AE}" type="presParOf" srcId="{FC55391C-B403-4C00-822B-AE8D0B56DEF3}" destId="{A8BA3FAC-55D0-47CF-BF48-37DE8D1A0822}" srcOrd="0" destOrd="0" presId="urn:microsoft.com/office/officeart/2018/2/layout/IconLabelDescriptionList"/>
    <dgm:cxn modelId="{AC4B1BDE-CA29-4221-B099-CA80010075AB}" type="presParOf" srcId="{A8BA3FAC-55D0-47CF-BF48-37DE8D1A0822}" destId="{218157BA-BB03-4204-8930-1EF8900026E8}" srcOrd="0" destOrd="0" presId="urn:microsoft.com/office/officeart/2018/2/layout/IconLabelDescriptionList"/>
    <dgm:cxn modelId="{838C40AE-3EC1-42FE-A26A-225A253BD6EC}" type="presParOf" srcId="{A8BA3FAC-55D0-47CF-BF48-37DE8D1A0822}" destId="{520F22E5-8541-4446-9C7D-4B4D3BA3E742}" srcOrd="1" destOrd="0" presId="urn:microsoft.com/office/officeart/2018/2/layout/IconLabelDescriptionList"/>
    <dgm:cxn modelId="{13527780-FE9C-48F2-A124-26DA82FBF5F0}" type="presParOf" srcId="{A8BA3FAC-55D0-47CF-BF48-37DE8D1A0822}" destId="{D2B50A89-EFF0-42FA-A913-3977A82D5139}" srcOrd="2" destOrd="0" presId="urn:microsoft.com/office/officeart/2018/2/layout/IconLabelDescriptionList"/>
    <dgm:cxn modelId="{332DBD20-5BB2-4F28-9791-3D8AD5F8B351}" type="presParOf" srcId="{A8BA3FAC-55D0-47CF-BF48-37DE8D1A0822}" destId="{7A77B319-0A4F-4075-9229-D78B7E21EA77}" srcOrd="3" destOrd="0" presId="urn:microsoft.com/office/officeart/2018/2/layout/IconLabelDescriptionList"/>
    <dgm:cxn modelId="{9523DA4D-712F-4F2C-92A0-F05516ACB096}" type="presParOf" srcId="{A8BA3FAC-55D0-47CF-BF48-37DE8D1A0822}" destId="{9B32CE45-B84E-4A1E-9DDD-09FF7F631778}" srcOrd="4" destOrd="0" presId="urn:microsoft.com/office/officeart/2018/2/layout/IconLabelDescriptionList"/>
    <dgm:cxn modelId="{5E012E47-FFE1-4F26-9691-0FD2B14F2499}" type="presParOf" srcId="{FC55391C-B403-4C00-822B-AE8D0B56DEF3}" destId="{2BB8FFF4-16FE-46AF-85A4-2865F1C35BAB}" srcOrd="1" destOrd="0" presId="urn:microsoft.com/office/officeart/2018/2/layout/IconLabelDescriptionList"/>
    <dgm:cxn modelId="{DBFB65BD-1828-43EF-B99A-789532EEBC60}" type="presParOf" srcId="{FC55391C-B403-4C00-822B-AE8D0B56DEF3}" destId="{B4E60ABA-E1FF-4B2E-989B-C1EAB569F13D}" srcOrd="2" destOrd="0" presId="urn:microsoft.com/office/officeart/2018/2/layout/IconLabelDescriptionList"/>
    <dgm:cxn modelId="{765024FF-B752-4566-B5DC-B32603BBA31B}" type="presParOf" srcId="{B4E60ABA-E1FF-4B2E-989B-C1EAB569F13D}" destId="{F0B1679A-D843-4CF6-B00C-32D7E48B79FB}" srcOrd="0" destOrd="0" presId="urn:microsoft.com/office/officeart/2018/2/layout/IconLabelDescriptionList"/>
    <dgm:cxn modelId="{35DD7134-190A-4E58-A245-C515AF0C64F2}" type="presParOf" srcId="{B4E60ABA-E1FF-4B2E-989B-C1EAB569F13D}" destId="{E1816356-207B-423B-A447-3DEB12E07621}" srcOrd="1" destOrd="0" presId="urn:microsoft.com/office/officeart/2018/2/layout/IconLabelDescriptionList"/>
    <dgm:cxn modelId="{35214474-CCA4-4D22-A9D6-0DF4B672EFE4}" type="presParOf" srcId="{B4E60ABA-E1FF-4B2E-989B-C1EAB569F13D}" destId="{004EDCD5-F6F4-4D29-BFBB-9CA95E4273DF}" srcOrd="2" destOrd="0" presId="urn:microsoft.com/office/officeart/2018/2/layout/IconLabelDescriptionList"/>
    <dgm:cxn modelId="{BAFA38AE-A757-493A-B08B-A1C2F91809F3}" type="presParOf" srcId="{B4E60ABA-E1FF-4B2E-989B-C1EAB569F13D}" destId="{49235B2D-97D0-456F-83B8-B9378732784D}" srcOrd="3" destOrd="0" presId="urn:microsoft.com/office/officeart/2018/2/layout/IconLabelDescriptionList"/>
    <dgm:cxn modelId="{4E038DBF-C4F8-44B4-B651-2960A5E7BC1C}" type="presParOf" srcId="{B4E60ABA-E1FF-4B2E-989B-C1EAB569F13D}" destId="{A64B8581-55F8-44BD-B27F-C104B2A008CD}" srcOrd="4" destOrd="0" presId="urn:microsoft.com/office/officeart/2018/2/layout/IconLabelDescriptionList"/>
    <dgm:cxn modelId="{3D40C299-AEF4-4AAB-B2AD-547669B7BAE4}" type="presParOf" srcId="{FC55391C-B403-4C00-822B-AE8D0B56DEF3}" destId="{0563DC62-1AA2-444E-9127-8AC86E650013}" srcOrd="3" destOrd="0" presId="urn:microsoft.com/office/officeart/2018/2/layout/IconLabelDescriptionList"/>
    <dgm:cxn modelId="{7E8A4631-97FA-4DB7-B6CE-FF1510EE68B3}" type="presParOf" srcId="{FC55391C-B403-4C00-822B-AE8D0B56DEF3}" destId="{697FE4D5-B905-4148-9E90-C6445BC23A2E}" srcOrd="4" destOrd="0" presId="urn:microsoft.com/office/officeart/2018/2/layout/IconLabelDescriptionList"/>
    <dgm:cxn modelId="{93572F87-1511-4B17-BC50-731B5E7C7A29}" type="presParOf" srcId="{697FE4D5-B905-4148-9E90-C6445BC23A2E}" destId="{B467AF67-3E2B-4303-84F5-F64CBF76E05D}" srcOrd="0" destOrd="0" presId="urn:microsoft.com/office/officeart/2018/2/layout/IconLabelDescriptionList"/>
    <dgm:cxn modelId="{D1A46F5D-2101-4C55-8B6B-C53ED0A113A3}" type="presParOf" srcId="{697FE4D5-B905-4148-9E90-C6445BC23A2E}" destId="{7CEDDC50-7769-4848-866C-5BEE3072FAF1}" srcOrd="1" destOrd="0" presId="urn:microsoft.com/office/officeart/2018/2/layout/IconLabelDescriptionList"/>
    <dgm:cxn modelId="{C35BC894-A699-4775-9B06-96B209F24F63}" type="presParOf" srcId="{697FE4D5-B905-4148-9E90-C6445BC23A2E}" destId="{6928E9B5-5BEA-483D-9645-FA542FD05D43}" srcOrd="2" destOrd="0" presId="urn:microsoft.com/office/officeart/2018/2/layout/IconLabelDescriptionList"/>
    <dgm:cxn modelId="{7029E8FA-0F05-427A-B621-0CACF0531832}" type="presParOf" srcId="{697FE4D5-B905-4148-9E90-C6445BC23A2E}" destId="{2DCD4E88-8E8F-4659-9C55-BB08D0E2F636}" srcOrd="3" destOrd="0" presId="urn:microsoft.com/office/officeart/2018/2/layout/IconLabelDescriptionList"/>
    <dgm:cxn modelId="{79BE71A7-36C9-48B1-B8C1-EE4B802B3F02}" type="presParOf" srcId="{697FE4D5-B905-4148-9E90-C6445BC23A2E}" destId="{5CE668D1-D082-43DA-AF33-9563095CD879}" srcOrd="4" destOrd="0" presId="urn:microsoft.com/office/officeart/2018/2/layout/IconLabelDescriptionList"/>
    <dgm:cxn modelId="{6BF12EB7-3938-45EF-B422-5141886E159F}" type="presParOf" srcId="{FC55391C-B403-4C00-822B-AE8D0B56DEF3}" destId="{6CCDC448-FB3D-4677-8458-B1A382BCD876}" srcOrd="5" destOrd="0" presId="urn:microsoft.com/office/officeart/2018/2/layout/IconLabelDescriptionList"/>
    <dgm:cxn modelId="{8A6DCFF1-C0CB-452A-9A47-9797C33A4673}" type="presParOf" srcId="{FC55391C-B403-4C00-822B-AE8D0B56DEF3}" destId="{C9DB1105-162F-406F-9046-4051ED3056B7}" srcOrd="6" destOrd="0" presId="urn:microsoft.com/office/officeart/2018/2/layout/IconLabelDescriptionList"/>
    <dgm:cxn modelId="{86E33FBF-F3E0-4EC5-8AD9-B5FCEFA04C0F}" type="presParOf" srcId="{C9DB1105-162F-406F-9046-4051ED3056B7}" destId="{034460A0-160A-4AB2-B461-C7E1CE2F16E7}" srcOrd="0" destOrd="0" presId="urn:microsoft.com/office/officeart/2018/2/layout/IconLabelDescriptionList"/>
    <dgm:cxn modelId="{4CD4B81B-3140-4BA2-BFFC-94ECE67B5C75}" type="presParOf" srcId="{C9DB1105-162F-406F-9046-4051ED3056B7}" destId="{465C1DA8-A1EF-4780-9303-FE2C0A4FFF4F}" srcOrd="1" destOrd="0" presId="urn:microsoft.com/office/officeart/2018/2/layout/IconLabelDescriptionList"/>
    <dgm:cxn modelId="{EDEC6506-A50E-4920-BAC0-60120F3AAC0A}" type="presParOf" srcId="{C9DB1105-162F-406F-9046-4051ED3056B7}" destId="{68C5483E-9255-4A82-896F-C917AC06ECB8}" srcOrd="2" destOrd="0" presId="urn:microsoft.com/office/officeart/2018/2/layout/IconLabelDescriptionList"/>
    <dgm:cxn modelId="{DB1B4D6B-6B7F-480C-A7E2-B9264A714FEB}" type="presParOf" srcId="{C9DB1105-162F-406F-9046-4051ED3056B7}" destId="{4A35EA36-D467-4F0F-800E-C6BEDAEAF906}" srcOrd="3" destOrd="0" presId="urn:microsoft.com/office/officeart/2018/2/layout/IconLabelDescriptionList"/>
    <dgm:cxn modelId="{4DAB7208-F076-4C5B-8DB8-D5A590ACF9B8}" type="presParOf" srcId="{C9DB1105-162F-406F-9046-4051ED3056B7}" destId="{16273255-3A96-4664-ABF9-5A6F7CF652FD}" srcOrd="4" destOrd="0" presId="urn:microsoft.com/office/officeart/2018/2/layout/IconLabelDescriptionList"/>
    <dgm:cxn modelId="{03D5AD45-AB69-43EA-AE94-DA7DBB1CF2D3}" type="presParOf" srcId="{FC55391C-B403-4C00-822B-AE8D0B56DEF3}" destId="{9F06B306-CD00-4CBD-B8DF-CDB037087D22}" srcOrd="7" destOrd="0" presId="urn:microsoft.com/office/officeart/2018/2/layout/IconLabelDescriptionList"/>
    <dgm:cxn modelId="{561B062E-E387-4AA3-824D-366F0A79150E}" type="presParOf" srcId="{FC55391C-B403-4C00-822B-AE8D0B56DEF3}" destId="{9779967C-C7F8-4F81-8F00-E783E50E7001}" srcOrd="8" destOrd="0" presId="urn:microsoft.com/office/officeart/2018/2/layout/IconLabelDescriptionList"/>
    <dgm:cxn modelId="{45FAF2A4-AA59-46DF-BE8E-D1EBC6305389}" type="presParOf" srcId="{9779967C-C7F8-4F81-8F00-E783E50E7001}" destId="{E32AC405-30FD-4041-900D-D2D4EE03B0DA}" srcOrd="0" destOrd="0" presId="urn:microsoft.com/office/officeart/2018/2/layout/IconLabelDescriptionList"/>
    <dgm:cxn modelId="{EEE3D109-A5FA-484C-B990-6FD5660976C7}" type="presParOf" srcId="{9779967C-C7F8-4F81-8F00-E783E50E7001}" destId="{34DF1EB4-A7A7-4180-B35C-9137FCFEBE5C}" srcOrd="1" destOrd="0" presId="urn:microsoft.com/office/officeart/2018/2/layout/IconLabelDescriptionList"/>
    <dgm:cxn modelId="{45A653CF-5B81-4364-8B37-3E004B7ECCBD}" type="presParOf" srcId="{9779967C-C7F8-4F81-8F00-E783E50E7001}" destId="{2D30791F-C3CC-4D72-8178-FF0C405EC5C8}" srcOrd="2" destOrd="0" presId="urn:microsoft.com/office/officeart/2018/2/layout/IconLabelDescriptionList"/>
    <dgm:cxn modelId="{31247929-D30F-4B8C-8DFA-72D228F95965}" type="presParOf" srcId="{9779967C-C7F8-4F81-8F00-E783E50E7001}" destId="{7E7F9F72-9EBE-429D-84AE-0C4CE5732EC2}" srcOrd="3" destOrd="0" presId="urn:microsoft.com/office/officeart/2018/2/layout/IconLabelDescriptionList"/>
    <dgm:cxn modelId="{F7EA3423-C9F2-4E31-8363-EF1DBFF745D0}" type="presParOf" srcId="{9779967C-C7F8-4F81-8F00-E783E50E7001}" destId="{FB5E316D-0872-4EB5-A970-2528CF0CC74C}" srcOrd="4" destOrd="0" presId="urn:microsoft.com/office/officeart/2018/2/layout/IconLabelDescriptionList"/>
    <dgm:cxn modelId="{424CF083-8290-4564-84ED-3A475459CB14}" type="presParOf" srcId="{FC55391C-B403-4C00-822B-AE8D0B56DEF3}" destId="{E47FB5B1-FDDF-4DA4-BECC-DD364F91C912}" srcOrd="9" destOrd="0" presId="urn:microsoft.com/office/officeart/2018/2/layout/IconLabelDescriptionList"/>
    <dgm:cxn modelId="{9AE390D8-D85D-475C-B4E2-3014E3164577}" type="presParOf" srcId="{FC55391C-B403-4C00-822B-AE8D0B56DEF3}" destId="{5EE7D55C-3214-4C6C-BD9E-914BA0457298}" srcOrd="10" destOrd="0" presId="urn:microsoft.com/office/officeart/2018/2/layout/IconLabelDescriptionList"/>
    <dgm:cxn modelId="{19B84DB2-7D2E-4B3D-A949-BE3CCF199878}" type="presParOf" srcId="{5EE7D55C-3214-4C6C-BD9E-914BA0457298}" destId="{19B96D80-5012-460F-9D39-9C4B4E402FF0}" srcOrd="0" destOrd="0" presId="urn:microsoft.com/office/officeart/2018/2/layout/IconLabelDescriptionList"/>
    <dgm:cxn modelId="{361C0310-1D72-46E5-91A7-5EED16C4F3E1}" type="presParOf" srcId="{5EE7D55C-3214-4C6C-BD9E-914BA0457298}" destId="{8996F742-2D6C-4A57-BF3B-1C9D3206A8E3}" srcOrd="1" destOrd="0" presId="urn:microsoft.com/office/officeart/2018/2/layout/IconLabelDescriptionList"/>
    <dgm:cxn modelId="{763686F0-7ECA-4E5F-83E8-5B36449D0F6D}" type="presParOf" srcId="{5EE7D55C-3214-4C6C-BD9E-914BA0457298}" destId="{F09F2A1B-DA2E-4418-A6DE-7DE308BA316D}" srcOrd="2" destOrd="0" presId="urn:microsoft.com/office/officeart/2018/2/layout/IconLabelDescriptionList"/>
    <dgm:cxn modelId="{786BA8A0-898D-48B6-8CA0-0366E1D12393}" type="presParOf" srcId="{5EE7D55C-3214-4C6C-BD9E-914BA0457298}" destId="{55E1DEA8-5A8E-4B77-BCEF-06F530DA9014}" srcOrd="3" destOrd="0" presId="urn:microsoft.com/office/officeart/2018/2/layout/IconLabelDescriptionList"/>
    <dgm:cxn modelId="{B80B4044-19AD-433E-A810-797E554AF17A}" type="presParOf" srcId="{5EE7D55C-3214-4C6C-BD9E-914BA0457298}" destId="{BF6326F4-8BB3-45DF-8AFD-117DCBBC36D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DFF52ED-2391-41DC-BD2E-B49DD1D799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FB2392-171B-411E-BE98-9EDAD3885620}">
      <dgm:prSet/>
      <dgm:spPr/>
      <dgm:t>
        <a:bodyPr/>
        <a:lstStyle/>
        <a:p>
          <a:r>
            <a:rPr lang="en-US" baseline="0"/>
            <a:t>Create new compute instance for the elastic pool</a:t>
          </a:r>
          <a:endParaRPr lang="en-US"/>
        </a:p>
      </dgm:t>
    </dgm:pt>
    <dgm:pt modelId="{ED0CDEBD-4E3C-4D7A-8373-3708E00E0CD6}" type="parTrans" cxnId="{13C66A49-798E-4907-B4A1-D18CFC52B690}">
      <dgm:prSet/>
      <dgm:spPr/>
      <dgm:t>
        <a:bodyPr/>
        <a:lstStyle/>
        <a:p>
          <a:endParaRPr lang="en-US"/>
        </a:p>
      </dgm:t>
    </dgm:pt>
    <dgm:pt modelId="{6DDFB91A-9A8E-46D2-9B9F-F470B2BCD325}" type="sibTrans" cxnId="{13C66A49-798E-4907-B4A1-D18CFC52B690}">
      <dgm:prSet/>
      <dgm:spPr/>
      <dgm:t>
        <a:bodyPr/>
        <a:lstStyle/>
        <a:p>
          <a:endParaRPr lang="en-US"/>
        </a:p>
      </dgm:t>
    </dgm:pt>
    <dgm:pt modelId="{58972CC3-AF65-414B-B853-5A8AADFC7EDC}">
      <dgm:prSet/>
      <dgm:spPr/>
      <dgm:t>
        <a:bodyPr/>
        <a:lstStyle/>
        <a:p>
          <a:r>
            <a:rPr lang="en-US" baseline="0"/>
            <a:t>A new compute instance for the elastic pool is created with the requested service tier and compute size. </a:t>
          </a:r>
          <a:endParaRPr lang="en-US"/>
        </a:p>
      </dgm:t>
    </dgm:pt>
    <dgm:pt modelId="{F670F5B4-CD99-4D12-8ABF-5762B8D82D73}" type="parTrans" cxnId="{ED55E328-7010-4D2D-A1F7-556C03C817CD}">
      <dgm:prSet/>
      <dgm:spPr/>
      <dgm:t>
        <a:bodyPr/>
        <a:lstStyle/>
        <a:p>
          <a:endParaRPr lang="en-US"/>
        </a:p>
      </dgm:t>
    </dgm:pt>
    <dgm:pt modelId="{D783BCF0-F28C-4EA7-88EE-E4738247243C}" type="sibTrans" cxnId="{ED55E328-7010-4D2D-A1F7-556C03C817CD}">
      <dgm:prSet/>
      <dgm:spPr/>
      <dgm:t>
        <a:bodyPr/>
        <a:lstStyle/>
        <a:p>
          <a:endParaRPr lang="en-US"/>
        </a:p>
      </dgm:t>
    </dgm:pt>
    <dgm:pt modelId="{FA9FCE14-14AD-4584-B533-560719096FC1}">
      <dgm:prSet/>
      <dgm:spPr/>
      <dgm:t>
        <a:bodyPr/>
        <a:lstStyle/>
        <a:p>
          <a:r>
            <a:rPr lang="en-US" baseline="0"/>
            <a:t>Regardless, the databases remain online during this step, and connections continue to be directed to the databases in the original compute instance.</a:t>
          </a:r>
          <a:endParaRPr lang="en-US"/>
        </a:p>
      </dgm:t>
    </dgm:pt>
    <dgm:pt modelId="{604C56E6-C1ED-4D32-92E3-39CD036FFF0A}" type="parTrans" cxnId="{A36A3F50-65E4-42D0-9CD8-6EC22A6A4144}">
      <dgm:prSet/>
      <dgm:spPr/>
      <dgm:t>
        <a:bodyPr/>
        <a:lstStyle/>
        <a:p>
          <a:endParaRPr lang="en-US"/>
        </a:p>
      </dgm:t>
    </dgm:pt>
    <dgm:pt modelId="{01F3FF7D-4C7E-47DE-9AD0-B1371B0A127C}" type="sibTrans" cxnId="{A36A3F50-65E4-42D0-9CD8-6EC22A6A4144}">
      <dgm:prSet/>
      <dgm:spPr/>
      <dgm:t>
        <a:bodyPr/>
        <a:lstStyle/>
        <a:p>
          <a:endParaRPr lang="en-US"/>
        </a:p>
      </dgm:t>
    </dgm:pt>
    <dgm:pt modelId="{517E165D-8C49-4D8E-924E-148DA85EDE2A}">
      <dgm:prSet/>
      <dgm:spPr/>
      <dgm:t>
        <a:bodyPr/>
        <a:lstStyle/>
        <a:p>
          <a:r>
            <a:rPr lang="en-US" baseline="0" dirty="0"/>
            <a:t>Switch routing of connections to new compute instance</a:t>
          </a:r>
          <a:endParaRPr lang="en-US" dirty="0"/>
        </a:p>
      </dgm:t>
    </dgm:pt>
    <dgm:pt modelId="{2C776FA1-CC8C-4107-830A-7CEFC2206A17}" type="parTrans" cxnId="{C7C1356A-D82A-4D57-A2ED-B5DA5CECD228}">
      <dgm:prSet/>
      <dgm:spPr/>
      <dgm:t>
        <a:bodyPr/>
        <a:lstStyle/>
        <a:p>
          <a:endParaRPr lang="en-US"/>
        </a:p>
      </dgm:t>
    </dgm:pt>
    <dgm:pt modelId="{89053494-AEAD-4371-849A-BDC232DBF416}" type="sibTrans" cxnId="{C7C1356A-D82A-4D57-A2ED-B5DA5CECD228}">
      <dgm:prSet/>
      <dgm:spPr/>
      <dgm:t>
        <a:bodyPr/>
        <a:lstStyle/>
        <a:p>
          <a:endParaRPr lang="en-US"/>
        </a:p>
      </dgm:t>
    </dgm:pt>
    <dgm:pt modelId="{ABD5633F-EAEB-44F2-A4F4-E2D61D236E85}">
      <dgm:prSet/>
      <dgm:spPr/>
      <dgm:t>
        <a:bodyPr/>
        <a:lstStyle/>
        <a:p>
          <a:r>
            <a:rPr lang="en-US" baseline="0"/>
            <a:t>Existing connections to the databases in the original compute instance are dropped. </a:t>
          </a:r>
          <a:endParaRPr lang="en-US"/>
        </a:p>
      </dgm:t>
    </dgm:pt>
    <dgm:pt modelId="{4BDED9B7-DAA9-4CC9-9CF3-8AB3E14FAA51}" type="parTrans" cxnId="{22CD648F-E3AE-4A7B-9095-5875BEACCB55}">
      <dgm:prSet/>
      <dgm:spPr/>
      <dgm:t>
        <a:bodyPr/>
        <a:lstStyle/>
        <a:p>
          <a:endParaRPr lang="en-US"/>
        </a:p>
      </dgm:t>
    </dgm:pt>
    <dgm:pt modelId="{026E32A0-4BA9-439E-AB04-B0C4856592FC}" type="sibTrans" cxnId="{22CD648F-E3AE-4A7B-9095-5875BEACCB55}">
      <dgm:prSet/>
      <dgm:spPr/>
      <dgm:t>
        <a:bodyPr/>
        <a:lstStyle/>
        <a:p>
          <a:endParaRPr lang="en-US"/>
        </a:p>
      </dgm:t>
    </dgm:pt>
    <dgm:pt modelId="{B41CAF29-A982-40C2-BC13-201B300C2E31}">
      <dgm:prSet/>
      <dgm:spPr/>
      <dgm:t>
        <a:bodyPr/>
        <a:lstStyle/>
        <a:p>
          <a:r>
            <a:rPr lang="en-US" baseline="0"/>
            <a:t>Any new connections are established with the databases in the new compute instance. </a:t>
          </a:r>
          <a:r>
            <a:rPr lang="en-US" baseline="0">
              <a:hlinkClick xmlns:r="http://schemas.openxmlformats.org/officeDocument/2006/relationships" r:id="rId1"/>
            </a:rPr>
            <a:t>Accelerated Database Recovery</a:t>
          </a:r>
          <a:r>
            <a:rPr lang="en-US" baseline="0"/>
            <a:t> can reduce the impact from aborting long running transactions.</a:t>
          </a:r>
          <a:endParaRPr lang="en-US"/>
        </a:p>
      </dgm:t>
    </dgm:pt>
    <dgm:pt modelId="{B31BE4DA-AAC8-4239-980D-C61CCB022381}" type="parTrans" cxnId="{8ECB3DCB-6BEA-40A0-AFD1-536DFA60657C}">
      <dgm:prSet/>
      <dgm:spPr/>
      <dgm:t>
        <a:bodyPr/>
        <a:lstStyle/>
        <a:p>
          <a:endParaRPr lang="en-US"/>
        </a:p>
      </dgm:t>
    </dgm:pt>
    <dgm:pt modelId="{3115AF03-A694-4CBA-94A6-BBB7A545FCAF}" type="sibTrans" cxnId="{8ECB3DCB-6BEA-40A0-AFD1-536DFA60657C}">
      <dgm:prSet/>
      <dgm:spPr/>
      <dgm:t>
        <a:bodyPr/>
        <a:lstStyle/>
        <a:p>
          <a:endParaRPr lang="en-US"/>
        </a:p>
      </dgm:t>
    </dgm:pt>
    <dgm:pt modelId="{39331A24-EE69-489C-83E7-DC436E53C84B}">
      <dgm:prSet/>
      <dgm:spPr/>
      <dgm:t>
        <a:bodyPr/>
        <a:lstStyle/>
        <a:p>
          <a:r>
            <a:rPr lang="en-US" baseline="0"/>
            <a:t>No data is lost during any step in the workflow</a:t>
          </a:r>
          <a:endParaRPr lang="en-US"/>
        </a:p>
      </dgm:t>
    </dgm:pt>
    <dgm:pt modelId="{693175BB-7095-49EC-8BBB-AF9AC3A16A8C}" type="parTrans" cxnId="{A28542DD-5215-4453-8774-38085EFBE5EA}">
      <dgm:prSet/>
      <dgm:spPr/>
      <dgm:t>
        <a:bodyPr/>
        <a:lstStyle/>
        <a:p>
          <a:endParaRPr lang="en-US"/>
        </a:p>
      </dgm:t>
    </dgm:pt>
    <dgm:pt modelId="{D802386C-68A5-48CD-8843-B8D6FFAE9B36}" type="sibTrans" cxnId="{A28542DD-5215-4453-8774-38085EFBE5EA}">
      <dgm:prSet/>
      <dgm:spPr/>
      <dgm:t>
        <a:bodyPr/>
        <a:lstStyle/>
        <a:p>
          <a:endParaRPr lang="en-US"/>
        </a:p>
      </dgm:t>
    </dgm:pt>
    <dgm:pt modelId="{D3D7D151-D4F0-4940-901E-8FDE914622C1}" type="pres">
      <dgm:prSet presAssocID="{BDFF52ED-2391-41DC-BD2E-B49DD1D799F2}" presName="linear" presStyleCnt="0">
        <dgm:presLayoutVars>
          <dgm:animLvl val="lvl"/>
          <dgm:resizeHandles val="exact"/>
        </dgm:presLayoutVars>
      </dgm:prSet>
      <dgm:spPr/>
    </dgm:pt>
    <dgm:pt modelId="{EBC05C2B-2BFB-43D8-B4D7-0BE1C029A7DB}" type="pres">
      <dgm:prSet presAssocID="{B2FB2392-171B-411E-BE98-9EDAD3885620}" presName="parentText" presStyleLbl="node1" presStyleIdx="0" presStyleCnt="3">
        <dgm:presLayoutVars>
          <dgm:chMax val="0"/>
          <dgm:bulletEnabled val="1"/>
        </dgm:presLayoutVars>
      </dgm:prSet>
      <dgm:spPr/>
    </dgm:pt>
    <dgm:pt modelId="{F879075C-2938-4224-B163-955871829DC6}" type="pres">
      <dgm:prSet presAssocID="{B2FB2392-171B-411E-BE98-9EDAD3885620}" presName="childText" presStyleLbl="revTx" presStyleIdx="0" presStyleCnt="2">
        <dgm:presLayoutVars>
          <dgm:bulletEnabled val="1"/>
        </dgm:presLayoutVars>
      </dgm:prSet>
      <dgm:spPr/>
    </dgm:pt>
    <dgm:pt modelId="{296A6A5A-BA3E-4AFA-8A30-B017625F740E}" type="pres">
      <dgm:prSet presAssocID="{517E165D-8C49-4D8E-924E-148DA85EDE2A}" presName="parentText" presStyleLbl="node1" presStyleIdx="1" presStyleCnt="3">
        <dgm:presLayoutVars>
          <dgm:chMax val="0"/>
          <dgm:bulletEnabled val="1"/>
        </dgm:presLayoutVars>
      </dgm:prSet>
      <dgm:spPr/>
    </dgm:pt>
    <dgm:pt modelId="{DD755A61-51C2-4D39-86C6-49749FC88524}" type="pres">
      <dgm:prSet presAssocID="{517E165D-8C49-4D8E-924E-148DA85EDE2A}" presName="childText" presStyleLbl="revTx" presStyleIdx="1" presStyleCnt="2">
        <dgm:presLayoutVars>
          <dgm:bulletEnabled val="1"/>
        </dgm:presLayoutVars>
      </dgm:prSet>
      <dgm:spPr/>
    </dgm:pt>
    <dgm:pt modelId="{9B1A8706-B627-4A17-9DDD-784AB8F2BF66}" type="pres">
      <dgm:prSet presAssocID="{39331A24-EE69-489C-83E7-DC436E53C84B}" presName="parentText" presStyleLbl="node1" presStyleIdx="2" presStyleCnt="3">
        <dgm:presLayoutVars>
          <dgm:chMax val="0"/>
          <dgm:bulletEnabled val="1"/>
        </dgm:presLayoutVars>
      </dgm:prSet>
      <dgm:spPr/>
    </dgm:pt>
  </dgm:ptLst>
  <dgm:cxnLst>
    <dgm:cxn modelId="{271F0A20-912D-4D86-911E-D06073A1CB96}" type="presOf" srcId="{B41CAF29-A982-40C2-BC13-201B300C2E31}" destId="{DD755A61-51C2-4D39-86C6-49749FC88524}" srcOrd="0" destOrd="1" presId="urn:microsoft.com/office/officeart/2005/8/layout/vList2"/>
    <dgm:cxn modelId="{ED55E328-7010-4D2D-A1F7-556C03C817CD}" srcId="{B2FB2392-171B-411E-BE98-9EDAD3885620}" destId="{58972CC3-AF65-414B-B853-5A8AADFC7EDC}" srcOrd="0" destOrd="0" parTransId="{F670F5B4-CD99-4D12-8ABF-5762B8D82D73}" sibTransId="{D783BCF0-F28C-4EA7-88EE-E4738247243C}"/>
    <dgm:cxn modelId="{13C66A49-798E-4907-B4A1-D18CFC52B690}" srcId="{BDFF52ED-2391-41DC-BD2E-B49DD1D799F2}" destId="{B2FB2392-171B-411E-BE98-9EDAD3885620}" srcOrd="0" destOrd="0" parTransId="{ED0CDEBD-4E3C-4D7A-8373-3708E00E0CD6}" sibTransId="{6DDFB91A-9A8E-46D2-9B9F-F470B2BCD325}"/>
    <dgm:cxn modelId="{C7C1356A-D82A-4D57-A2ED-B5DA5CECD228}" srcId="{BDFF52ED-2391-41DC-BD2E-B49DD1D799F2}" destId="{517E165D-8C49-4D8E-924E-148DA85EDE2A}" srcOrd="1" destOrd="0" parTransId="{2C776FA1-CC8C-4107-830A-7CEFC2206A17}" sibTransId="{89053494-AEAD-4371-849A-BDC232DBF416}"/>
    <dgm:cxn modelId="{315E884D-51A1-4073-9643-C40AA927A6D1}" type="presOf" srcId="{39331A24-EE69-489C-83E7-DC436E53C84B}" destId="{9B1A8706-B627-4A17-9DDD-784AB8F2BF66}" srcOrd="0" destOrd="0" presId="urn:microsoft.com/office/officeart/2005/8/layout/vList2"/>
    <dgm:cxn modelId="{A36A3F50-65E4-42D0-9CD8-6EC22A6A4144}" srcId="{B2FB2392-171B-411E-BE98-9EDAD3885620}" destId="{FA9FCE14-14AD-4584-B533-560719096FC1}" srcOrd="1" destOrd="0" parTransId="{604C56E6-C1ED-4D32-92E3-39CD036FFF0A}" sibTransId="{01F3FF7D-4C7E-47DE-9AD0-B1371B0A127C}"/>
    <dgm:cxn modelId="{DC9E0E80-45CD-4316-B95D-89BF01E26B46}" type="presOf" srcId="{B2FB2392-171B-411E-BE98-9EDAD3885620}" destId="{EBC05C2B-2BFB-43D8-B4D7-0BE1C029A7DB}" srcOrd="0" destOrd="0" presId="urn:microsoft.com/office/officeart/2005/8/layout/vList2"/>
    <dgm:cxn modelId="{B1A53681-A999-40F5-A683-9B212B5FF290}" type="presOf" srcId="{ABD5633F-EAEB-44F2-A4F4-E2D61D236E85}" destId="{DD755A61-51C2-4D39-86C6-49749FC88524}" srcOrd="0" destOrd="0" presId="urn:microsoft.com/office/officeart/2005/8/layout/vList2"/>
    <dgm:cxn modelId="{22CD648F-E3AE-4A7B-9095-5875BEACCB55}" srcId="{517E165D-8C49-4D8E-924E-148DA85EDE2A}" destId="{ABD5633F-EAEB-44F2-A4F4-E2D61D236E85}" srcOrd="0" destOrd="0" parTransId="{4BDED9B7-DAA9-4CC9-9CF3-8AB3E14FAA51}" sibTransId="{026E32A0-4BA9-439E-AB04-B0C4856592FC}"/>
    <dgm:cxn modelId="{CEC2E294-74C3-4E53-BCC6-AAC2818FD390}" type="presOf" srcId="{58972CC3-AF65-414B-B853-5A8AADFC7EDC}" destId="{F879075C-2938-4224-B163-955871829DC6}" srcOrd="0" destOrd="0" presId="urn:microsoft.com/office/officeart/2005/8/layout/vList2"/>
    <dgm:cxn modelId="{48FF68A0-347B-4CF9-8A7A-EFD54977F847}" type="presOf" srcId="{FA9FCE14-14AD-4584-B533-560719096FC1}" destId="{F879075C-2938-4224-B163-955871829DC6}" srcOrd="0" destOrd="1" presId="urn:microsoft.com/office/officeart/2005/8/layout/vList2"/>
    <dgm:cxn modelId="{8ECB3DCB-6BEA-40A0-AFD1-536DFA60657C}" srcId="{517E165D-8C49-4D8E-924E-148DA85EDE2A}" destId="{B41CAF29-A982-40C2-BC13-201B300C2E31}" srcOrd="1" destOrd="0" parTransId="{B31BE4DA-AAC8-4239-980D-C61CCB022381}" sibTransId="{3115AF03-A694-4CBA-94A6-BBB7A545FCAF}"/>
    <dgm:cxn modelId="{4725D9DA-0213-4608-AEA2-3DC82F078613}" type="presOf" srcId="{BDFF52ED-2391-41DC-BD2E-B49DD1D799F2}" destId="{D3D7D151-D4F0-4940-901E-8FDE914622C1}" srcOrd="0" destOrd="0" presId="urn:microsoft.com/office/officeart/2005/8/layout/vList2"/>
    <dgm:cxn modelId="{A28542DD-5215-4453-8774-38085EFBE5EA}" srcId="{BDFF52ED-2391-41DC-BD2E-B49DD1D799F2}" destId="{39331A24-EE69-489C-83E7-DC436E53C84B}" srcOrd="2" destOrd="0" parTransId="{693175BB-7095-49EC-8BBB-AF9AC3A16A8C}" sibTransId="{D802386C-68A5-48CD-8843-B8D6FFAE9B36}"/>
    <dgm:cxn modelId="{31940BEB-F5A6-42F5-B436-41FCEF998554}" type="presOf" srcId="{517E165D-8C49-4D8E-924E-148DA85EDE2A}" destId="{296A6A5A-BA3E-4AFA-8A30-B017625F740E}" srcOrd="0" destOrd="0" presId="urn:microsoft.com/office/officeart/2005/8/layout/vList2"/>
    <dgm:cxn modelId="{A1B099F5-B374-4112-97E6-7F36E69F1C02}" type="presParOf" srcId="{D3D7D151-D4F0-4940-901E-8FDE914622C1}" destId="{EBC05C2B-2BFB-43D8-B4D7-0BE1C029A7DB}" srcOrd="0" destOrd="0" presId="urn:microsoft.com/office/officeart/2005/8/layout/vList2"/>
    <dgm:cxn modelId="{05BDDBAB-9A7A-489D-AA9A-A25B507405AB}" type="presParOf" srcId="{D3D7D151-D4F0-4940-901E-8FDE914622C1}" destId="{F879075C-2938-4224-B163-955871829DC6}" srcOrd="1" destOrd="0" presId="urn:microsoft.com/office/officeart/2005/8/layout/vList2"/>
    <dgm:cxn modelId="{1AF1C12C-519C-4DAE-B3D5-2C45B7211F98}" type="presParOf" srcId="{D3D7D151-D4F0-4940-901E-8FDE914622C1}" destId="{296A6A5A-BA3E-4AFA-8A30-B017625F740E}" srcOrd="2" destOrd="0" presId="urn:microsoft.com/office/officeart/2005/8/layout/vList2"/>
    <dgm:cxn modelId="{DB124EB3-ED9B-4262-B64B-B64CE7695277}" type="presParOf" srcId="{D3D7D151-D4F0-4940-901E-8FDE914622C1}" destId="{DD755A61-51C2-4D39-86C6-49749FC88524}" srcOrd="3" destOrd="0" presId="urn:microsoft.com/office/officeart/2005/8/layout/vList2"/>
    <dgm:cxn modelId="{16638F5A-DC3D-48CB-B121-117F027977CC}" type="presParOf" srcId="{D3D7D151-D4F0-4940-901E-8FDE914622C1}" destId="{9B1A8706-B627-4A17-9DDD-784AB8F2BF6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8DC086-EC36-48E7-B19A-296B47F8EB00}" type="doc">
      <dgm:prSet loTypeId="urn:microsoft.com/office/officeart/2005/8/layout/pyramid2" loCatId="pyramid" qsTypeId="urn:microsoft.com/office/officeart/2005/8/quickstyle/simple1" qsCatId="simple" csTypeId="urn:microsoft.com/office/officeart/2005/8/colors/accent0_3" csCatId="mainScheme" phldr="1"/>
      <dgm:spPr/>
      <dgm:t>
        <a:bodyPr/>
        <a:lstStyle/>
        <a:p>
          <a:endParaRPr lang="en-US"/>
        </a:p>
      </dgm:t>
    </dgm:pt>
    <dgm:pt modelId="{171293EB-BB80-432D-BB4D-D84E6F1D58E4}">
      <dgm:prSet/>
      <dgm:spPr/>
      <dgm:t>
        <a:bodyPr/>
        <a:lstStyle/>
        <a:p>
          <a:r>
            <a:rPr lang="en-US" b="1" baseline="0"/>
            <a:t>Client Layer</a:t>
          </a:r>
          <a:endParaRPr lang="en-US"/>
        </a:p>
      </dgm:t>
      <dgm:extLst>
        <a:ext uri="{E40237B7-FDA0-4F09-8148-C483321AD2D9}">
          <dgm14:cNvPr xmlns:dgm14="http://schemas.microsoft.com/office/drawing/2010/diagram" id="0" name="" descr="Client Layer&#10; Used by the application to communicate directly with Azure SQL Database.&#10;Services Layer&#10; Gateway between Client Layer and Platform Layer.&#10;Platform Layer&#10; Includes physical servers and services that support the Services Layer.&#10;Infrastructure Layer&#10; IT administration of the physical hardware and operating system.&#10;"/>
        </a:ext>
      </dgm:extLst>
    </dgm:pt>
    <dgm:pt modelId="{EB71A436-D642-4110-B6B3-DADC44B2F0E8}" type="parTrans" cxnId="{3EE3E1BD-D5B6-4C56-91A2-84195440BECB}">
      <dgm:prSet/>
      <dgm:spPr/>
      <dgm:t>
        <a:bodyPr/>
        <a:lstStyle/>
        <a:p>
          <a:endParaRPr lang="en-US"/>
        </a:p>
      </dgm:t>
    </dgm:pt>
    <dgm:pt modelId="{32456BD6-0859-40D0-AA49-15EF31E19198}" type="sibTrans" cxnId="{3EE3E1BD-D5B6-4C56-91A2-84195440BECB}">
      <dgm:prSet/>
      <dgm:spPr/>
      <dgm:t>
        <a:bodyPr/>
        <a:lstStyle/>
        <a:p>
          <a:endParaRPr lang="en-US"/>
        </a:p>
      </dgm:t>
    </dgm:pt>
    <dgm:pt modelId="{42C3D0B8-B58C-4AA4-B625-502610E4CF84}">
      <dgm:prSet/>
      <dgm:spPr/>
      <dgm:t>
        <a:bodyPr/>
        <a:lstStyle/>
        <a:p>
          <a:r>
            <a:rPr lang="en-US" baseline="0"/>
            <a:t>Used by the application to communicate directly with Azure SQL Database.</a:t>
          </a:r>
          <a:endParaRPr lang="en-US"/>
        </a:p>
      </dgm:t>
    </dgm:pt>
    <dgm:pt modelId="{4F4D1BFE-BEC0-4ED9-A9B1-12453EC65018}" type="parTrans" cxnId="{14E6D5A8-0FA0-4653-8379-378414AC3F5D}">
      <dgm:prSet/>
      <dgm:spPr/>
      <dgm:t>
        <a:bodyPr/>
        <a:lstStyle/>
        <a:p>
          <a:endParaRPr lang="en-US"/>
        </a:p>
      </dgm:t>
    </dgm:pt>
    <dgm:pt modelId="{5BBF64FE-3D21-4B2E-8744-510CA0F066B2}" type="sibTrans" cxnId="{14E6D5A8-0FA0-4653-8379-378414AC3F5D}">
      <dgm:prSet/>
      <dgm:spPr/>
      <dgm:t>
        <a:bodyPr/>
        <a:lstStyle/>
        <a:p>
          <a:endParaRPr lang="en-US"/>
        </a:p>
      </dgm:t>
    </dgm:pt>
    <dgm:pt modelId="{CE665BBD-C37B-4545-8FDB-31B19DE36EEB}">
      <dgm:prSet/>
      <dgm:spPr/>
      <dgm:t>
        <a:bodyPr/>
        <a:lstStyle/>
        <a:p>
          <a:r>
            <a:rPr lang="en-US" b="1" baseline="0"/>
            <a:t>Services Layer</a:t>
          </a:r>
          <a:endParaRPr lang="en-US"/>
        </a:p>
      </dgm:t>
      <dgm:extLst>
        <a:ext uri="{E40237B7-FDA0-4F09-8148-C483321AD2D9}">
          <dgm14:cNvPr xmlns:dgm14="http://schemas.microsoft.com/office/drawing/2010/diagram" id="0" name="" descr="Client Layer&#10; Used by the application to communicate directly with Azure SQL Database.&#10;Services Layer&#10; Gateway between Client Layer and Platform Layer.&#10;Platform Layer&#10; Includes physical servers and services that support the Services Layer.&#10;Infrastructure Layer&#10; IT administration of the physical hardware and operating system.&#10;"/>
        </a:ext>
      </dgm:extLst>
    </dgm:pt>
    <dgm:pt modelId="{B2D0AEF1-B937-441A-BD32-4E3B98457BCE}" type="parTrans" cxnId="{A053D88C-D571-4C56-B868-B12C498AEC1A}">
      <dgm:prSet/>
      <dgm:spPr/>
      <dgm:t>
        <a:bodyPr/>
        <a:lstStyle/>
        <a:p>
          <a:endParaRPr lang="en-US"/>
        </a:p>
      </dgm:t>
    </dgm:pt>
    <dgm:pt modelId="{7C0EE2D6-8DF1-4C8D-8F84-4A12315407F9}" type="sibTrans" cxnId="{A053D88C-D571-4C56-B868-B12C498AEC1A}">
      <dgm:prSet/>
      <dgm:spPr/>
      <dgm:t>
        <a:bodyPr/>
        <a:lstStyle/>
        <a:p>
          <a:endParaRPr lang="en-US"/>
        </a:p>
      </dgm:t>
    </dgm:pt>
    <dgm:pt modelId="{B4C5BFD1-0F49-4325-9B0B-555EC53127E6}">
      <dgm:prSet/>
      <dgm:spPr/>
      <dgm:t>
        <a:bodyPr/>
        <a:lstStyle/>
        <a:p>
          <a:r>
            <a:rPr lang="en-US" baseline="0"/>
            <a:t>Gateway between Client Layer and Platform Layer.</a:t>
          </a:r>
          <a:endParaRPr lang="en-US"/>
        </a:p>
      </dgm:t>
    </dgm:pt>
    <dgm:pt modelId="{1A36C176-3F70-4101-8076-A9E82E287843}" type="parTrans" cxnId="{8E667F83-0938-4316-9407-C0F3D0CC71D1}">
      <dgm:prSet/>
      <dgm:spPr/>
      <dgm:t>
        <a:bodyPr/>
        <a:lstStyle/>
        <a:p>
          <a:endParaRPr lang="en-US"/>
        </a:p>
      </dgm:t>
    </dgm:pt>
    <dgm:pt modelId="{C4973746-EFF7-4369-8FBF-59830BD0890F}" type="sibTrans" cxnId="{8E667F83-0938-4316-9407-C0F3D0CC71D1}">
      <dgm:prSet/>
      <dgm:spPr/>
      <dgm:t>
        <a:bodyPr/>
        <a:lstStyle/>
        <a:p>
          <a:endParaRPr lang="en-US"/>
        </a:p>
      </dgm:t>
    </dgm:pt>
    <dgm:pt modelId="{8F31C640-ACA5-42F4-97C1-E92D0C96729D}">
      <dgm:prSet/>
      <dgm:spPr/>
      <dgm:t>
        <a:bodyPr/>
        <a:lstStyle/>
        <a:p>
          <a:r>
            <a:rPr lang="en-US" b="1" baseline="0"/>
            <a:t>Platform Layer</a:t>
          </a:r>
          <a:endParaRPr lang="en-US"/>
        </a:p>
      </dgm:t>
      <dgm:extLst>
        <a:ext uri="{E40237B7-FDA0-4F09-8148-C483321AD2D9}">
          <dgm14:cNvPr xmlns:dgm14="http://schemas.microsoft.com/office/drawing/2010/diagram" id="0" name="" descr="Client Layer&#10; Used by the application to communicate directly with Azure SQL Database.&#10;Services Layer&#10; Gateway between Client Layer and Platform Layer.&#10;Platform Layer&#10; Includes physical servers and services that support the Services Layer.&#10;Infrastructure Layer&#10; IT administration of the physical hardware and operating system.&#10;"/>
        </a:ext>
      </dgm:extLst>
    </dgm:pt>
    <dgm:pt modelId="{0889FC5B-E0FD-4246-8186-313A0465627A}" type="parTrans" cxnId="{E0D430FD-936E-42E4-A1D5-CEAC87120175}">
      <dgm:prSet/>
      <dgm:spPr/>
      <dgm:t>
        <a:bodyPr/>
        <a:lstStyle/>
        <a:p>
          <a:endParaRPr lang="en-US"/>
        </a:p>
      </dgm:t>
    </dgm:pt>
    <dgm:pt modelId="{7CEC80B1-D4C8-484C-85D5-9EEE19333C89}" type="sibTrans" cxnId="{E0D430FD-936E-42E4-A1D5-CEAC87120175}">
      <dgm:prSet/>
      <dgm:spPr/>
      <dgm:t>
        <a:bodyPr/>
        <a:lstStyle/>
        <a:p>
          <a:endParaRPr lang="en-US"/>
        </a:p>
      </dgm:t>
    </dgm:pt>
    <dgm:pt modelId="{47B68A82-4E22-44E6-8198-A83D9A5C8598}">
      <dgm:prSet/>
      <dgm:spPr/>
      <dgm:t>
        <a:bodyPr/>
        <a:lstStyle/>
        <a:p>
          <a:r>
            <a:rPr lang="en-US" baseline="0"/>
            <a:t>Includes physical servers and services that support the Services Layer.</a:t>
          </a:r>
          <a:endParaRPr lang="en-US"/>
        </a:p>
      </dgm:t>
    </dgm:pt>
    <dgm:pt modelId="{968A4754-4001-48A2-9DDD-F89BDB24C741}" type="parTrans" cxnId="{A251E5EF-4498-4D49-BDF2-0EBDD24A51EC}">
      <dgm:prSet/>
      <dgm:spPr/>
      <dgm:t>
        <a:bodyPr/>
        <a:lstStyle/>
        <a:p>
          <a:endParaRPr lang="en-US"/>
        </a:p>
      </dgm:t>
    </dgm:pt>
    <dgm:pt modelId="{5ED45E82-957F-4D5C-A81E-708A3DE000B1}" type="sibTrans" cxnId="{A251E5EF-4498-4D49-BDF2-0EBDD24A51EC}">
      <dgm:prSet/>
      <dgm:spPr/>
      <dgm:t>
        <a:bodyPr/>
        <a:lstStyle/>
        <a:p>
          <a:endParaRPr lang="en-US"/>
        </a:p>
      </dgm:t>
    </dgm:pt>
    <dgm:pt modelId="{45449796-4C85-4EF8-B68B-E99E1C79C0D6}">
      <dgm:prSet/>
      <dgm:spPr/>
      <dgm:t>
        <a:bodyPr/>
        <a:lstStyle/>
        <a:p>
          <a:r>
            <a:rPr lang="en-US" b="1" baseline="0"/>
            <a:t>Infrastructure Layer</a:t>
          </a:r>
          <a:endParaRPr lang="en-US"/>
        </a:p>
      </dgm:t>
      <dgm:extLst>
        <a:ext uri="{E40237B7-FDA0-4F09-8148-C483321AD2D9}">
          <dgm14:cNvPr xmlns:dgm14="http://schemas.microsoft.com/office/drawing/2010/diagram" id="0" name="" descr="Client Layer&#10; Used by the application to communicate directly with Azure SQL Database.&#10;Services Layer&#10; Gateway between Client Layer and Platform Layer.&#10;Platform Layer&#10; Includes physical servers and services that support the Services Layer.&#10;Infrastructure Layer&#10; IT administration of the physical hardware and operating system.&#10;"/>
        </a:ext>
      </dgm:extLst>
    </dgm:pt>
    <dgm:pt modelId="{791AA8D7-EB62-4E0F-B690-D133DBFDC134}" type="parTrans" cxnId="{AFFF33E1-74FD-4D4B-96F2-C741BB1A1F74}">
      <dgm:prSet/>
      <dgm:spPr/>
      <dgm:t>
        <a:bodyPr/>
        <a:lstStyle/>
        <a:p>
          <a:endParaRPr lang="en-US"/>
        </a:p>
      </dgm:t>
    </dgm:pt>
    <dgm:pt modelId="{0AE09621-407D-4050-B129-DAA001ADE605}" type="sibTrans" cxnId="{AFFF33E1-74FD-4D4B-96F2-C741BB1A1F74}">
      <dgm:prSet/>
      <dgm:spPr/>
      <dgm:t>
        <a:bodyPr/>
        <a:lstStyle/>
        <a:p>
          <a:endParaRPr lang="en-US"/>
        </a:p>
      </dgm:t>
    </dgm:pt>
    <dgm:pt modelId="{9173C7B4-169F-482D-A787-35512C74ECA7}">
      <dgm:prSet/>
      <dgm:spPr/>
      <dgm:t>
        <a:bodyPr/>
        <a:lstStyle/>
        <a:p>
          <a:r>
            <a:rPr lang="en-US" baseline="0"/>
            <a:t>IT administration of the physical hardware and operating system.</a:t>
          </a:r>
          <a:endParaRPr lang="en-US"/>
        </a:p>
      </dgm:t>
    </dgm:pt>
    <dgm:pt modelId="{7D2E06A3-DBB9-46E8-9D59-C7D6F925A04F}" type="parTrans" cxnId="{486CE787-B862-492E-B689-790068BFF566}">
      <dgm:prSet/>
      <dgm:spPr/>
      <dgm:t>
        <a:bodyPr/>
        <a:lstStyle/>
        <a:p>
          <a:endParaRPr lang="en-US"/>
        </a:p>
      </dgm:t>
    </dgm:pt>
    <dgm:pt modelId="{3D864EF0-F357-4B0C-AD1C-2858F81B0C87}" type="sibTrans" cxnId="{486CE787-B862-492E-B689-790068BFF566}">
      <dgm:prSet/>
      <dgm:spPr/>
      <dgm:t>
        <a:bodyPr/>
        <a:lstStyle/>
        <a:p>
          <a:endParaRPr lang="en-US"/>
        </a:p>
      </dgm:t>
    </dgm:pt>
    <dgm:pt modelId="{B52DC5AD-47CA-4439-8FBC-2C0C4BA4014C}" type="pres">
      <dgm:prSet presAssocID="{148DC086-EC36-48E7-B19A-296B47F8EB00}" presName="compositeShape" presStyleCnt="0">
        <dgm:presLayoutVars>
          <dgm:dir/>
          <dgm:resizeHandles/>
        </dgm:presLayoutVars>
      </dgm:prSet>
      <dgm:spPr/>
    </dgm:pt>
    <dgm:pt modelId="{CB46A4A1-3B13-41F3-8516-C9DA3512B242}" type="pres">
      <dgm:prSet presAssocID="{148DC086-EC36-48E7-B19A-296B47F8EB00}" presName="pyramid" presStyleLbl="node1" presStyleIdx="0" presStyleCnt="1" custLinFactNeighborX="-56334"/>
      <dgm:spPr/>
    </dgm:pt>
    <dgm:pt modelId="{59D3A741-8EC6-43A5-8E15-4DF540D873A2}" type="pres">
      <dgm:prSet presAssocID="{148DC086-EC36-48E7-B19A-296B47F8EB00}" presName="theList" presStyleCnt="0"/>
      <dgm:spPr/>
    </dgm:pt>
    <dgm:pt modelId="{11C5B6FD-71B4-4A80-B03B-FAC9CB197E54}" type="pres">
      <dgm:prSet presAssocID="{171293EB-BB80-432D-BB4D-D84E6F1D58E4}" presName="aNode" presStyleLbl="fgAcc1" presStyleIdx="0" presStyleCnt="4" custLinFactNeighborX="-86656">
        <dgm:presLayoutVars>
          <dgm:bulletEnabled val="1"/>
        </dgm:presLayoutVars>
      </dgm:prSet>
      <dgm:spPr/>
    </dgm:pt>
    <dgm:pt modelId="{AF9C99DB-69E8-4EC1-8A37-330880F6E2C1}" type="pres">
      <dgm:prSet presAssocID="{171293EB-BB80-432D-BB4D-D84E6F1D58E4}" presName="aSpace" presStyleCnt="0"/>
      <dgm:spPr/>
    </dgm:pt>
    <dgm:pt modelId="{9EB0ECC3-CD0D-4D5C-8C64-28DE2A49B07A}" type="pres">
      <dgm:prSet presAssocID="{CE665BBD-C37B-4545-8FDB-31B19DE36EEB}" presName="aNode" presStyleLbl="fgAcc1" presStyleIdx="1" presStyleCnt="4" custLinFactNeighborX="-86656">
        <dgm:presLayoutVars>
          <dgm:bulletEnabled val="1"/>
        </dgm:presLayoutVars>
      </dgm:prSet>
      <dgm:spPr/>
    </dgm:pt>
    <dgm:pt modelId="{85A96929-F8C6-42B1-8ED2-1A2C477447BD}" type="pres">
      <dgm:prSet presAssocID="{CE665BBD-C37B-4545-8FDB-31B19DE36EEB}" presName="aSpace" presStyleCnt="0"/>
      <dgm:spPr/>
    </dgm:pt>
    <dgm:pt modelId="{EF86107E-7318-42B6-B785-8341D12F42B4}" type="pres">
      <dgm:prSet presAssocID="{8F31C640-ACA5-42F4-97C1-E92D0C96729D}" presName="aNode" presStyleLbl="fgAcc1" presStyleIdx="2" presStyleCnt="4" custLinFactNeighborX="-86656">
        <dgm:presLayoutVars>
          <dgm:bulletEnabled val="1"/>
        </dgm:presLayoutVars>
      </dgm:prSet>
      <dgm:spPr/>
    </dgm:pt>
    <dgm:pt modelId="{5DB0B4DF-8DC2-44CA-9B06-3E5EC5A94355}" type="pres">
      <dgm:prSet presAssocID="{8F31C640-ACA5-42F4-97C1-E92D0C96729D}" presName="aSpace" presStyleCnt="0"/>
      <dgm:spPr/>
    </dgm:pt>
    <dgm:pt modelId="{C0B629A5-D9D1-4DC3-B030-20D0BC4B4328}" type="pres">
      <dgm:prSet presAssocID="{45449796-4C85-4EF8-B68B-E99E1C79C0D6}" presName="aNode" presStyleLbl="fgAcc1" presStyleIdx="3" presStyleCnt="4" custLinFactNeighborX="-86656">
        <dgm:presLayoutVars>
          <dgm:bulletEnabled val="1"/>
        </dgm:presLayoutVars>
      </dgm:prSet>
      <dgm:spPr/>
    </dgm:pt>
    <dgm:pt modelId="{43233DBE-C055-473A-A209-9EA1D00980BB}" type="pres">
      <dgm:prSet presAssocID="{45449796-4C85-4EF8-B68B-E99E1C79C0D6}" presName="aSpace" presStyleCnt="0"/>
      <dgm:spPr/>
    </dgm:pt>
  </dgm:ptLst>
  <dgm:cxnLst>
    <dgm:cxn modelId="{DFC0EF0B-047A-40B3-9669-3BF92CFD0043}" type="presOf" srcId="{47B68A82-4E22-44E6-8198-A83D9A5C8598}" destId="{EF86107E-7318-42B6-B785-8341D12F42B4}" srcOrd="0" destOrd="1" presId="urn:microsoft.com/office/officeart/2005/8/layout/pyramid2"/>
    <dgm:cxn modelId="{5256E42A-F2BA-42D7-B25E-72BC17F0EC65}" type="presOf" srcId="{148DC086-EC36-48E7-B19A-296B47F8EB00}" destId="{B52DC5AD-47CA-4439-8FBC-2C0C4BA4014C}" srcOrd="0" destOrd="0" presId="urn:microsoft.com/office/officeart/2005/8/layout/pyramid2"/>
    <dgm:cxn modelId="{A7E3162F-4EC5-48F2-94F3-EF6B19B9E531}" type="presOf" srcId="{42C3D0B8-B58C-4AA4-B625-502610E4CF84}" destId="{11C5B6FD-71B4-4A80-B03B-FAC9CB197E54}" srcOrd="0" destOrd="1" presId="urn:microsoft.com/office/officeart/2005/8/layout/pyramid2"/>
    <dgm:cxn modelId="{1E8E6B31-E8DC-4077-866D-09CF2007704E}" type="presOf" srcId="{171293EB-BB80-432D-BB4D-D84E6F1D58E4}" destId="{11C5B6FD-71B4-4A80-B03B-FAC9CB197E54}" srcOrd="0" destOrd="0" presId="urn:microsoft.com/office/officeart/2005/8/layout/pyramid2"/>
    <dgm:cxn modelId="{0F971379-3665-4077-AA94-803D2C6B31B8}" type="presOf" srcId="{9173C7B4-169F-482D-A787-35512C74ECA7}" destId="{C0B629A5-D9D1-4DC3-B030-20D0BC4B4328}" srcOrd="0" destOrd="1" presId="urn:microsoft.com/office/officeart/2005/8/layout/pyramid2"/>
    <dgm:cxn modelId="{12E22679-4E1B-4475-BEE4-37CDFB445B3B}" type="presOf" srcId="{45449796-4C85-4EF8-B68B-E99E1C79C0D6}" destId="{C0B629A5-D9D1-4DC3-B030-20D0BC4B4328}" srcOrd="0" destOrd="0" presId="urn:microsoft.com/office/officeart/2005/8/layout/pyramid2"/>
    <dgm:cxn modelId="{C6528B7F-8F83-46C5-A610-6C71088F6312}" type="presOf" srcId="{CE665BBD-C37B-4545-8FDB-31B19DE36EEB}" destId="{9EB0ECC3-CD0D-4D5C-8C64-28DE2A49B07A}" srcOrd="0" destOrd="0" presId="urn:microsoft.com/office/officeart/2005/8/layout/pyramid2"/>
    <dgm:cxn modelId="{8E667F83-0938-4316-9407-C0F3D0CC71D1}" srcId="{CE665BBD-C37B-4545-8FDB-31B19DE36EEB}" destId="{B4C5BFD1-0F49-4325-9B0B-555EC53127E6}" srcOrd="0" destOrd="0" parTransId="{1A36C176-3F70-4101-8076-A9E82E287843}" sibTransId="{C4973746-EFF7-4369-8FBF-59830BD0890F}"/>
    <dgm:cxn modelId="{486CE787-B862-492E-B689-790068BFF566}" srcId="{45449796-4C85-4EF8-B68B-E99E1C79C0D6}" destId="{9173C7B4-169F-482D-A787-35512C74ECA7}" srcOrd="0" destOrd="0" parTransId="{7D2E06A3-DBB9-46E8-9D59-C7D6F925A04F}" sibTransId="{3D864EF0-F357-4B0C-AD1C-2858F81B0C87}"/>
    <dgm:cxn modelId="{A053D88C-D571-4C56-B868-B12C498AEC1A}" srcId="{148DC086-EC36-48E7-B19A-296B47F8EB00}" destId="{CE665BBD-C37B-4545-8FDB-31B19DE36EEB}" srcOrd="1" destOrd="0" parTransId="{B2D0AEF1-B937-441A-BD32-4E3B98457BCE}" sibTransId="{7C0EE2D6-8DF1-4C8D-8F84-4A12315407F9}"/>
    <dgm:cxn modelId="{14E6D5A8-0FA0-4653-8379-378414AC3F5D}" srcId="{171293EB-BB80-432D-BB4D-D84E6F1D58E4}" destId="{42C3D0B8-B58C-4AA4-B625-502610E4CF84}" srcOrd="0" destOrd="0" parTransId="{4F4D1BFE-BEC0-4ED9-A9B1-12453EC65018}" sibTransId="{5BBF64FE-3D21-4B2E-8744-510CA0F066B2}"/>
    <dgm:cxn modelId="{820B6EBA-7878-4CE0-8154-E0B219F900AE}" type="presOf" srcId="{8F31C640-ACA5-42F4-97C1-E92D0C96729D}" destId="{EF86107E-7318-42B6-B785-8341D12F42B4}" srcOrd="0" destOrd="0" presId="urn:microsoft.com/office/officeart/2005/8/layout/pyramid2"/>
    <dgm:cxn modelId="{3EE3E1BD-D5B6-4C56-91A2-84195440BECB}" srcId="{148DC086-EC36-48E7-B19A-296B47F8EB00}" destId="{171293EB-BB80-432D-BB4D-D84E6F1D58E4}" srcOrd="0" destOrd="0" parTransId="{EB71A436-D642-4110-B6B3-DADC44B2F0E8}" sibTransId="{32456BD6-0859-40D0-AA49-15EF31E19198}"/>
    <dgm:cxn modelId="{04B186E0-0388-4F28-AB36-3465C3173131}" type="presOf" srcId="{B4C5BFD1-0F49-4325-9B0B-555EC53127E6}" destId="{9EB0ECC3-CD0D-4D5C-8C64-28DE2A49B07A}" srcOrd="0" destOrd="1" presId="urn:microsoft.com/office/officeart/2005/8/layout/pyramid2"/>
    <dgm:cxn modelId="{AFFF33E1-74FD-4D4B-96F2-C741BB1A1F74}" srcId="{148DC086-EC36-48E7-B19A-296B47F8EB00}" destId="{45449796-4C85-4EF8-B68B-E99E1C79C0D6}" srcOrd="3" destOrd="0" parTransId="{791AA8D7-EB62-4E0F-B690-D133DBFDC134}" sibTransId="{0AE09621-407D-4050-B129-DAA001ADE605}"/>
    <dgm:cxn modelId="{A251E5EF-4498-4D49-BDF2-0EBDD24A51EC}" srcId="{8F31C640-ACA5-42F4-97C1-E92D0C96729D}" destId="{47B68A82-4E22-44E6-8198-A83D9A5C8598}" srcOrd="0" destOrd="0" parTransId="{968A4754-4001-48A2-9DDD-F89BDB24C741}" sibTransId="{5ED45E82-957F-4D5C-A81E-708A3DE000B1}"/>
    <dgm:cxn modelId="{E0D430FD-936E-42E4-A1D5-CEAC87120175}" srcId="{148DC086-EC36-48E7-B19A-296B47F8EB00}" destId="{8F31C640-ACA5-42F4-97C1-E92D0C96729D}" srcOrd="2" destOrd="0" parTransId="{0889FC5B-E0FD-4246-8186-313A0465627A}" sibTransId="{7CEC80B1-D4C8-484C-85D5-9EEE19333C89}"/>
    <dgm:cxn modelId="{06181FC6-E8A8-42A9-821A-45DE7782C6E6}" type="presParOf" srcId="{B52DC5AD-47CA-4439-8FBC-2C0C4BA4014C}" destId="{CB46A4A1-3B13-41F3-8516-C9DA3512B242}" srcOrd="0" destOrd="0" presId="urn:microsoft.com/office/officeart/2005/8/layout/pyramid2"/>
    <dgm:cxn modelId="{46A43BBC-CD16-43E9-8059-5A19865744B7}" type="presParOf" srcId="{B52DC5AD-47CA-4439-8FBC-2C0C4BA4014C}" destId="{59D3A741-8EC6-43A5-8E15-4DF540D873A2}" srcOrd="1" destOrd="0" presId="urn:microsoft.com/office/officeart/2005/8/layout/pyramid2"/>
    <dgm:cxn modelId="{8ED80B7D-CD90-474C-92FD-78F5DB73AF00}" type="presParOf" srcId="{59D3A741-8EC6-43A5-8E15-4DF540D873A2}" destId="{11C5B6FD-71B4-4A80-B03B-FAC9CB197E54}" srcOrd="0" destOrd="0" presId="urn:microsoft.com/office/officeart/2005/8/layout/pyramid2"/>
    <dgm:cxn modelId="{1A058513-2FC3-4B36-B893-CCA4CD4A0AE2}" type="presParOf" srcId="{59D3A741-8EC6-43A5-8E15-4DF540D873A2}" destId="{AF9C99DB-69E8-4EC1-8A37-330880F6E2C1}" srcOrd="1" destOrd="0" presId="urn:microsoft.com/office/officeart/2005/8/layout/pyramid2"/>
    <dgm:cxn modelId="{290AEF08-ABEE-4D85-A0EF-39E0D368B72B}" type="presParOf" srcId="{59D3A741-8EC6-43A5-8E15-4DF540D873A2}" destId="{9EB0ECC3-CD0D-4D5C-8C64-28DE2A49B07A}" srcOrd="2" destOrd="0" presId="urn:microsoft.com/office/officeart/2005/8/layout/pyramid2"/>
    <dgm:cxn modelId="{F13F9ED7-B5C9-451E-A391-1064FD626DBE}" type="presParOf" srcId="{59D3A741-8EC6-43A5-8E15-4DF540D873A2}" destId="{85A96929-F8C6-42B1-8ED2-1A2C477447BD}" srcOrd="3" destOrd="0" presId="urn:microsoft.com/office/officeart/2005/8/layout/pyramid2"/>
    <dgm:cxn modelId="{8A25D5B7-D26A-4114-B48C-87204E5FBD79}" type="presParOf" srcId="{59D3A741-8EC6-43A5-8E15-4DF540D873A2}" destId="{EF86107E-7318-42B6-B785-8341D12F42B4}" srcOrd="4" destOrd="0" presId="urn:microsoft.com/office/officeart/2005/8/layout/pyramid2"/>
    <dgm:cxn modelId="{412E79DA-4099-4EAD-A895-88F08903931E}" type="presParOf" srcId="{59D3A741-8EC6-43A5-8E15-4DF540D873A2}" destId="{5DB0B4DF-8DC2-44CA-9B06-3E5EC5A94355}" srcOrd="5" destOrd="0" presId="urn:microsoft.com/office/officeart/2005/8/layout/pyramid2"/>
    <dgm:cxn modelId="{50E73629-3711-42C9-B3AA-727DAC0CC428}" type="presParOf" srcId="{59D3A741-8EC6-43A5-8E15-4DF540D873A2}" destId="{C0B629A5-D9D1-4DC3-B030-20D0BC4B4328}" srcOrd="6" destOrd="0" presId="urn:microsoft.com/office/officeart/2005/8/layout/pyramid2"/>
    <dgm:cxn modelId="{636F3A60-E393-473B-B930-3CA199D710AF}" type="presParOf" srcId="{59D3A741-8EC6-43A5-8E15-4DF540D873A2}" destId="{43233DBE-C055-473A-A209-9EA1D00980BB}"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6DF2905-EFA1-4493-B3FA-F4D8D0AF20C0}" type="doc">
      <dgm:prSet loTypeId="urn:microsoft.com/office/officeart/2018/2/layout/IconLabelList" loCatId="icon" qsTypeId="urn:microsoft.com/office/officeart/2005/8/quickstyle/simple1" qsCatId="simple" csTypeId="urn:microsoft.com/office/officeart/2005/8/colors/accent1_2" csCatId="accent1" phldr="1"/>
      <dgm:spPr/>
    </dgm:pt>
    <dgm:pt modelId="{5C48E68F-B9CA-4504-9491-708244614DB7}">
      <dgm:prSet phldrT="[Text]" custT="1"/>
      <dgm:spPr/>
      <dgm:t>
        <a:bodyPr/>
        <a:lstStyle/>
        <a:p>
          <a:pPr>
            <a:lnSpc>
              <a:spcPct val="100000"/>
            </a:lnSpc>
          </a:pPr>
          <a:r>
            <a:rPr lang="en-US" sz="1400" b="1" i="0"/>
            <a:t>Cost of under utilization: </a:t>
          </a:r>
          <a:r>
            <a:rPr lang="en-US" sz="1400" b="0" i="0"/>
            <a:t>When rescaling </a:t>
          </a:r>
          <a:r>
            <a:rPr lang="en-US" sz="1400" b="0" i="0" err="1"/>
            <a:t>vCores</a:t>
          </a:r>
          <a:r>
            <a:rPr lang="en-US" sz="1400" b="0" i="0"/>
            <a:t> or </a:t>
          </a:r>
          <a:r>
            <a:rPr lang="en-US" sz="1400" b="0" i="0" err="1"/>
            <a:t>eDTUs</a:t>
          </a:r>
          <a:r>
            <a:rPr lang="en-US" sz="1400" b="0" i="0"/>
            <a:t> for an elastic pool, an extra storage cost applies if (1) the storage max size of the pool is supported by the target pool, and (2) the storage max size exceeds the included storage amount of the target pool. </a:t>
          </a:r>
          <a:endParaRPr lang="en-US" sz="1400"/>
        </a:p>
      </dgm:t>
    </dgm:pt>
    <dgm:pt modelId="{86197F8E-EB60-4894-8624-8B7B2493866D}" type="parTrans" cxnId="{FFD7084A-8913-45B4-A0EB-FC32D4173C6F}">
      <dgm:prSet/>
      <dgm:spPr/>
      <dgm:t>
        <a:bodyPr/>
        <a:lstStyle/>
        <a:p>
          <a:endParaRPr lang="en-US"/>
        </a:p>
      </dgm:t>
    </dgm:pt>
    <dgm:pt modelId="{9C1A0427-68F9-4B33-9B66-4BE29A5BBB8C}" type="sibTrans" cxnId="{FFD7084A-8913-45B4-A0EB-FC32D4173C6F}">
      <dgm:prSet/>
      <dgm:spPr/>
      <dgm:t>
        <a:bodyPr/>
        <a:lstStyle/>
        <a:p>
          <a:endParaRPr lang="en-US"/>
        </a:p>
      </dgm:t>
    </dgm:pt>
    <dgm:pt modelId="{FC187348-C550-4F80-880F-DB53CB3A1201}">
      <dgm:prSet phldrT="[Text]"/>
      <dgm:spPr/>
      <dgm:t>
        <a:bodyPr/>
        <a:lstStyle/>
        <a:p>
          <a:pPr>
            <a:lnSpc>
              <a:spcPct val="100000"/>
            </a:lnSpc>
          </a:pPr>
          <a:r>
            <a:rPr lang="en-US" b="1"/>
            <a:t>Usage History</a:t>
          </a:r>
          <a:r>
            <a:rPr lang="en-US"/>
            <a:t>: Azure DB evaluates historical resource usage.</a:t>
          </a:r>
        </a:p>
      </dgm:t>
    </dgm:pt>
    <dgm:pt modelId="{AD764455-CB8A-401A-8053-C4A062105865}" type="parTrans" cxnId="{6A3C5189-674F-4375-BAFC-5465AC2C6B20}">
      <dgm:prSet/>
      <dgm:spPr/>
      <dgm:t>
        <a:bodyPr/>
        <a:lstStyle/>
        <a:p>
          <a:endParaRPr lang="en-US"/>
        </a:p>
      </dgm:t>
    </dgm:pt>
    <dgm:pt modelId="{8D07A615-6F8B-4A60-931D-5DFF656F9F0F}" type="sibTrans" cxnId="{6A3C5189-674F-4375-BAFC-5465AC2C6B20}">
      <dgm:prSet/>
      <dgm:spPr/>
      <dgm:t>
        <a:bodyPr/>
        <a:lstStyle/>
        <a:p>
          <a:endParaRPr lang="en-US"/>
        </a:p>
      </dgm:t>
    </dgm:pt>
    <dgm:pt modelId="{3819E661-7AD8-4126-97A2-A9D098E9321A}">
      <dgm:prSet phldrT="[Text]"/>
      <dgm:spPr/>
      <dgm:t>
        <a:bodyPr/>
        <a:lstStyle/>
        <a:p>
          <a:pPr>
            <a:lnSpc>
              <a:spcPct val="100000"/>
            </a:lnSpc>
          </a:pPr>
          <a:r>
            <a:rPr lang="en-US" b="1" i="0"/>
            <a:t>Billing Size</a:t>
          </a:r>
          <a:r>
            <a:rPr lang="en-US" b="0" i="0"/>
            <a:t>: You are billed for each hour a database exists using the highest service tier + compute size that applied during that hour, regardless of usage or whether the database was active for less than an hour.</a:t>
          </a:r>
          <a:endParaRPr lang="en-US"/>
        </a:p>
      </dgm:t>
    </dgm:pt>
    <dgm:pt modelId="{3F201834-0558-408D-9622-B49CF0244AE5}" type="parTrans" cxnId="{DD8E0BB4-F3F5-4E8D-92EC-310A3A3E331B}">
      <dgm:prSet/>
      <dgm:spPr/>
      <dgm:t>
        <a:bodyPr/>
        <a:lstStyle/>
        <a:p>
          <a:endParaRPr lang="en-US"/>
        </a:p>
      </dgm:t>
    </dgm:pt>
    <dgm:pt modelId="{9EDFC05D-DD33-4DD6-A505-44F8C2E18D6D}" type="sibTrans" cxnId="{DD8E0BB4-F3F5-4E8D-92EC-310A3A3E331B}">
      <dgm:prSet/>
      <dgm:spPr/>
      <dgm:t>
        <a:bodyPr/>
        <a:lstStyle/>
        <a:p>
          <a:endParaRPr lang="en-US"/>
        </a:p>
      </dgm:t>
    </dgm:pt>
    <dgm:pt modelId="{696E8AAC-75BC-4771-8074-6A908FD8D3A2}">
      <dgm:prSet phldrT="[Text]"/>
      <dgm:spPr/>
      <dgm:t>
        <a:bodyPr/>
        <a:lstStyle/>
        <a:p>
          <a:pPr>
            <a:lnSpc>
              <a:spcPct val="100000"/>
            </a:lnSpc>
          </a:pPr>
          <a:r>
            <a:rPr lang="en-US" b="1" i="0"/>
            <a:t>Storage Max Size</a:t>
          </a:r>
          <a:r>
            <a:rPr lang="en-US" b="0" i="0"/>
            <a:t>: When downsizing vCores or </a:t>
          </a:r>
          <a:r>
            <a:rPr lang="en-US" b="0" i="0" err="1"/>
            <a:t>eDTUs</a:t>
          </a:r>
          <a:r>
            <a:rPr lang="en-US" b="0" i="0"/>
            <a:t> for an elastic pool, the pool used space must be smaller than the maximum allowed size of the target service tier and pool </a:t>
          </a:r>
          <a:r>
            <a:rPr lang="en-US" b="0" i="0" err="1"/>
            <a:t>eDTUs</a:t>
          </a:r>
          <a:r>
            <a:rPr lang="en-US" b="0" i="0"/>
            <a:t>.</a:t>
          </a:r>
          <a:endParaRPr lang="en-US"/>
        </a:p>
      </dgm:t>
    </dgm:pt>
    <dgm:pt modelId="{92976303-E5BF-4C75-9399-0C0788E53A19}" type="parTrans" cxnId="{F47393F4-F0F7-4906-B8C0-6E44C69E1364}">
      <dgm:prSet/>
      <dgm:spPr/>
      <dgm:t>
        <a:bodyPr/>
        <a:lstStyle/>
        <a:p>
          <a:endParaRPr lang="en-US"/>
        </a:p>
      </dgm:t>
    </dgm:pt>
    <dgm:pt modelId="{1CECE05B-A9E4-4549-8BFA-503F67A85C05}" type="sibTrans" cxnId="{F47393F4-F0F7-4906-B8C0-6E44C69E1364}">
      <dgm:prSet/>
      <dgm:spPr/>
      <dgm:t>
        <a:bodyPr/>
        <a:lstStyle/>
        <a:p>
          <a:endParaRPr lang="en-US"/>
        </a:p>
      </dgm:t>
    </dgm:pt>
    <dgm:pt modelId="{DD1510AE-1BB8-4707-8961-18A4B0C5F604}" type="pres">
      <dgm:prSet presAssocID="{F6DF2905-EFA1-4493-B3FA-F4D8D0AF20C0}" presName="root" presStyleCnt="0">
        <dgm:presLayoutVars>
          <dgm:dir/>
          <dgm:resizeHandles val="exact"/>
        </dgm:presLayoutVars>
      </dgm:prSet>
      <dgm:spPr/>
    </dgm:pt>
    <dgm:pt modelId="{A3871891-D12A-4FA1-BD5E-63636A08E243}" type="pres">
      <dgm:prSet presAssocID="{5C48E68F-B9CA-4504-9491-708244614DB7}" presName="compNode" presStyleCnt="0"/>
      <dgm:spPr/>
    </dgm:pt>
    <dgm:pt modelId="{B884274E-40BA-41B2-BA8B-1FB6649C5E6D}" type="pres">
      <dgm:prSet presAssocID="{5C48E68F-B9CA-4504-9491-708244614DB7}" presName="iconRect" presStyleLbl="node1" presStyleIdx="0" presStyleCnt="4" custScaleX="133100" custScaleY="1331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A66F36D-51D6-40C1-A80A-7DB3F8BB961D}" type="pres">
      <dgm:prSet presAssocID="{5C48E68F-B9CA-4504-9491-708244614DB7}" presName="spaceRect" presStyleCnt="0"/>
      <dgm:spPr/>
    </dgm:pt>
    <dgm:pt modelId="{3BB1F1C5-990D-4B11-8F2C-FF671DBFF2D0}" type="pres">
      <dgm:prSet presAssocID="{5C48E68F-B9CA-4504-9491-708244614DB7}" presName="textRect" presStyleLbl="revTx" presStyleIdx="0" presStyleCnt="4" custScaleX="133100" custScaleY="133100">
        <dgm:presLayoutVars>
          <dgm:chMax val="1"/>
          <dgm:chPref val="1"/>
        </dgm:presLayoutVars>
      </dgm:prSet>
      <dgm:spPr/>
    </dgm:pt>
    <dgm:pt modelId="{AA8793E3-B636-4F64-B306-83CD5864C579}" type="pres">
      <dgm:prSet presAssocID="{9C1A0427-68F9-4B33-9B66-4BE29A5BBB8C}" presName="sibTrans" presStyleCnt="0"/>
      <dgm:spPr/>
    </dgm:pt>
    <dgm:pt modelId="{0AB40B04-E076-481B-8E1A-C6A2E1486286}" type="pres">
      <dgm:prSet presAssocID="{FC187348-C550-4F80-880F-DB53CB3A1201}" presName="compNode" presStyleCnt="0"/>
      <dgm:spPr/>
    </dgm:pt>
    <dgm:pt modelId="{95DE08DA-D117-4C16-8516-19E291E2CA12}" type="pres">
      <dgm:prSet presAssocID="{FC187348-C550-4F80-880F-DB53CB3A1201}" presName="iconRect" presStyleLbl="node1" presStyleIdx="1" presStyleCnt="4" custScaleX="133100" custScaleY="1331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E1017616-7B48-4618-B06B-14468572458F}" type="pres">
      <dgm:prSet presAssocID="{FC187348-C550-4F80-880F-DB53CB3A1201}" presName="spaceRect" presStyleCnt="0"/>
      <dgm:spPr/>
    </dgm:pt>
    <dgm:pt modelId="{02497A23-723F-4E1F-99A5-C6C95BE88CE5}" type="pres">
      <dgm:prSet presAssocID="{FC187348-C550-4F80-880F-DB53CB3A1201}" presName="textRect" presStyleLbl="revTx" presStyleIdx="1" presStyleCnt="4" custScaleX="133100" custScaleY="133100">
        <dgm:presLayoutVars>
          <dgm:chMax val="1"/>
          <dgm:chPref val="1"/>
        </dgm:presLayoutVars>
      </dgm:prSet>
      <dgm:spPr/>
    </dgm:pt>
    <dgm:pt modelId="{072990F8-1021-4314-9437-F40377389391}" type="pres">
      <dgm:prSet presAssocID="{8D07A615-6F8B-4A60-931D-5DFF656F9F0F}" presName="sibTrans" presStyleCnt="0"/>
      <dgm:spPr/>
    </dgm:pt>
    <dgm:pt modelId="{9B50208D-9A83-4609-95AE-6E2D755872A6}" type="pres">
      <dgm:prSet presAssocID="{3819E661-7AD8-4126-97A2-A9D098E9321A}" presName="compNode" presStyleCnt="0"/>
      <dgm:spPr/>
    </dgm:pt>
    <dgm:pt modelId="{AAAD062E-02D2-451E-A07E-391A81DA3730}" type="pres">
      <dgm:prSet presAssocID="{3819E661-7AD8-4126-97A2-A9D098E9321A}" presName="iconRect" presStyleLbl="node1" presStyleIdx="2" presStyleCnt="4" custScaleX="133100" custScaleY="1331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ins"/>
        </a:ext>
      </dgm:extLst>
    </dgm:pt>
    <dgm:pt modelId="{F8544229-E0E9-4E09-8FF3-75E61F48FAAF}" type="pres">
      <dgm:prSet presAssocID="{3819E661-7AD8-4126-97A2-A9D098E9321A}" presName="spaceRect" presStyleCnt="0"/>
      <dgm:spPr/>
    </dgm:pt>
    <dgm:pt modelId="{676497B6-C11E-48D4-9461-8B2686C31192}" type="pres">
      <dgm:prSet presAssocID="{3819E661-7AD8-4126-97A2-A9D098E9321A}" presName="textRect" presStyleLbl="revTx" presStyleIdx="2" presStyleCnt="4" custScaleX="133100" custScaleY="133100">
        <dgm:presLayoutVars>
          <dgm:chMax val="1"/>
          <dgm:chPref val="1"/>
        </dgm:presLayoutVars>
      </dgm:prSet>
      <dgm:spPr/>
    </dgm:pt>
    <dgm:pt modelId="{F5CD0FE5-F057-4E13-BB10-304BF1126135}" type="pres">
      <dgm:prSet presAssocID="{9EDFC05D-DD33-4DD6-A505-44F8C2E18D6D}" presName="sibTrans" presStyleCnt="0"/>
      <dgm:spPr/>
    </dgm:pt>
    <dgm:pt modelId="{5C8E67B0-7705-47AE-8CD4-B244E1103DE2}" type="pres">
      <dgm:prSet presAssocID="{696E8AAC-75BC-4771-8074-6A908FD8D3A2}" presName="compNode" presStyleCnt="0"/>
      <dgm:spPr/>
    </dgm:pt>
    <dgm:pt modelId="{397DF4D7-6917-4668-B6CA-4F8824F1E7B0}" type="pres">
      <dgm:prSet presAssocID="{696E8AAC-75BC-4771-8074-6A908FD8D3A2}" presName="iconRect" presStyleLbl="node1" presStyleIdx="3" presStyleCnt="4" custScaleX="133100" custScaleY="1331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wnward trend RTL"/>
        </a:ext>
      </dgm:extLst>
    </dgm:pt>
    <dgm:pt modelId="{C1E21EDB-5A7E-4509-800F-5895832A7B41}" type="pres">
      <dgm:prSet presAssocID="{696E8AAC-75BC-4771-8074-6A908FD8D3A2}" presName="spaceRect" presStyleCnt="0"/>
      <dgm:spPr/>
    </dgm:pt>
    <dgm:pt modelId="{F2429306-74A9-4FB9-B9E8-A3C842557C83}" type="pres">
      <dgm:prSet presAssocID="{696E8AAC-75BC-4771-8074-6A908FD8D3A2}" presName="textRect" presStyleLbl="revTx" presStyleIdx="3" presStyleCnt="4" custScaleX="133100" custScaleY="133100">
        <dgm:presLayoutVars>
          <dgm:chMax val="1"/>
          <dgm:chPref val="1"/>
        </dgm:presLayoutVars>
      </dgm:prSet>
      <dgm:spPr/>
    </dgm:pt>
  </dgm:ptLst>
  <dgm:cxnLst>
    <dgm:cxn modelId="{7C085C19-9C3C-44BA-8448-F037E7989720}" type="presOf" srcId="{3819E661-7AD8-4126-97A2-A9D098E9321A}" destId="{676497B6-C11E-48D4-9461-8B2686C31192}" srcOrd="0" destOrd="0" presId="urn:microsoft.com/office/officeart/2018/2/layout/IconLabelList"/>
    <dgm:cxn modelId="{B1B44521-F0BF-436B-9EC7-9DDBB348A34F}" type="presOf" srcId="{F6DF2905-EFA1-4493-B3FA-F4D8D0AF20C0}" destId="{DD1510AE-1BB8-4707-8961-18A4B0C5F604}" srcOrd="0" destOrd="0" presId="urn:microsoft.com/office/officeart/2018/2/layout/IconLabelList"/>
    <dgm:cxn modelId="{FFD7084A-8913-45B4-A0EB-FC32D4173C6F}" srcId="{F6DF2905-EFA1-4493-B3FA-F4D8D0AF20C0}" destId="{5C48E68F-B9CA-4504-9491-708244614DB7}" srcOrd="0" destOrd="0" parTransId="{86197F8E-EB60-4894-8624-8B7B2493866D}" sibTransId="{9C1A0427-68F9-4B33-9B66-4BE29A5BBB8C}"/>
    <dgm:cxn modelId="{9A00CE85-5C5B-4AE9-90BD-70EE01EBAA56}" type="presOf" srcId="{FC187348-C550-4F80-880F-DB53CB3A1201}" destId="{02497A23-723F-4E1F-99A5-C6C95BE88CE5}" srcOrd="0" destOrd="0" presId="urn:microsoft.com/office/officeart/2018/2/layout/IconLabelList"/>
    <dgm:cxn modelId="{6A3C5189-674F-4375-BAFC-5465AC2C6B20}" srcId="{F6DF2905-EFA1-4493-B3FA-F4D8D0AF20C0}" destId="{FC187348-C550-4F80-880F-DB53CB3A1201}" srcOrd="1" destOrd="0" parTransId="{AD764455-CB8A-401A-8053-C4A062105865}" sibTransId="{8D07A615-6F8B-4A60-931D-5DFF656F9F0F}"/>
    <dgm:cxn modelId="{DB116C97-F460-422C-85B5-B3F808DF4C15}" type="presOf" srcId="{5C48E68F-B9CA-4504-9491-708244614DB7}" destId="{3BB1F1C5-990D-4B11-8F2C-FF671DBFF2D0}" srcOrd="0" destOrd="0" presId="urn:microsoft.com/office/officeart/2018/2/layout/IconLabelList"/>
    <dgm:cxn modelId="{DD8E0BB4-F3F5-4E8D-92EC-310A3A3E331B}" srcId="{F6DF2905-EFA1-4493-B3FA-F4D8D0AF20C0}" destId="{3819E661-7AD8-4126-97A2-A9D098E9321A}" srcOrd="2" destOrd="0" parTransId="{3F201834-0558-408D-9622-B49CF0244AE5}" sibTransId="{9EDFC05D-DD33-4DD6-A505-44F8C2E18D6D}"/>
    <dgm:cxn modelId="{24D97BDA-8562-4EC8-816D-126FFB5A867B}" type="presOf" srcId="{696E8AAC-75BC-4771-8074-6A908FD8D3A2}" destId="{F2429306-74A9-4FB9-B9E8-A3C842557C83}" srcOrd="0" destOrd="0" presId="urn:microsoft.com/office/officeart/2018/2/layout/IconLabelList"/>
    <dgm:cxn modelId="{F47393F4-F0F7-4906-B8C0-6E44C69E1364}" srcId="{F6DF2905-EFA1-4493-B3FA-F4D8D0AF20C0}" destId="{696E8AAC-75BC-4771-8074-6A908FD8D3A2}" srcOrd="3" destOrd="0" parTransId="{92976303-E5BF-4C75-9399-0C0788E53A19}" sibTransId="{1CECE05B-A9E4-4549-8BFA-503F67A85C05}"/>
    <dgm:cxn modelId="{8FF5BD82-F0E2-440C-A6DA-FDDF123DC0AE}" type="presParOf" srcId="{DD1510AE-1BB8-4707-8961-18A4B0C5F604}" destId="{A3871891-D12A-4FA1-BD5E-63636A08E243}" srcOrd="0" destOrd="0" presId="urn:microsoft.com/office/officeart/2018/2/layout/IconLabelList"/>
    <dgm:cxn modelId="{8986C673-26E4-42A6-AA0C-2FD8D5E1E3EE}" type="presParOf" srcId="{A3871891-D12A-4FA1-BD5E-63636A08E243}" destId="{B884274E-40BA-41B2-BA8B-1FB6649C5E6D}" srcOrd="0" destOrd="0" presId="urn:microsoft.com/office/officeart/2018/2/layout/IconLabelList"/>
    <dgm:cxn modelId="{2D624DE6-8758-40C8-810D-84F8E65D1334}" type="presParOf" srcId="{A3871891-D12A-4FA1-BD5E-63636A08E243}" destId="{CA66F36D-51D6-40C1-A80A-7DB3F8BB961D}" srcOrd="1" destOrd="0" presId="urn:microsoft.com/office/officeart/2018/2/layout/IconLabelList"/>
    <dgm:cxn modelId="{478FCA1E-063C-4858-8A1B-9C0750D4D732}" type="presParOf" srcId="{A3871891-D12A-4FA1-BD5E-63636A08E243}" destId="{3BB1F1C5-990D-4B11-8F2C-FF671DBFF2D0}" srcOrd="2" destOrd="0" presId="urn:microsoft.com/office/officeart/2018/2/layout/IconLabelList"/>
    <dgm:cxn modelId="{977BB409-63C6-4C91-8884-8EEF848191EE}" type="presParOf" srcId="{DD1510AE-1BB8-4707-8961-18A4B0C5F604}" destId="{AA8793E3-B636-4F64-B306-83CD5864C579}" srcOrd="1" destOrd="0" presId="urn:microsoft.com/office/officeart/2018/2/layout/IconLabelList"/>
    <dgm:cxn modelId="{A10ED1DC-E7B4-4F32-B2CF-CC1B94F17C9D}" type="presParOf" srcId="{DD1510AE-1BB8-4707-8961-18A4B0C5F604}" destId="{0AB40B04-E076-481B-8E1A-C6A2E1486286}" srcOrd="2" destOrd="0" presId="urn:microsoft.com/office/officeart/2018/2/layout/IconLabelList"/>
    <dgm:cxn modelId="{A98BF990-5CF1-423E-89CB-579B2BB49C30}" type="presParOf" srcId="{0AB40B04-E076-481B-8E1A-C6A2E1486286}" destId="{95DE08DA-D117-4C16-8516-19E291E2CA12}" srcOrd="0" destOrd="0" presId="urn:microsoft.com/office/officeart/2018/2/layout/IconLabelList"/>
    <dgm:cxn modelId="{FD55549A-8F77-4F4E-8DEF-F1E2463A2838}" type="presParOf" srcId="{0AB40B04-E076-481B-8E1A-C6A2E1486286}" destId="{E1017616-7B48-4618-B06B-14468572458F}" srcOrd="1" destOrd="0" presId="urn:microsoft.com/office/officeart/2018/2/layout/IconLabelList"/>
    <dgm:cxn modelId="{2885E4F2-1657-4E4C-B00F-D3AE9B9D209D}" type="presParOf" srcId="{0AB40B04-E076-481B-8E1A-C6A2E1486286}" destId="{02497A23-723F-4E1F-99A5-C6C95BE88CE5}" srcOrd="2" destOrd="0" presId="urn:microsoft.com/office/officeart/2018/2/layout/IconLabelList"/>
    <dgm:cxn modelId="{B705D489-A021-4041-A34A-D029E16D1E33}" type="presParOf" srcId="{DD1510AE-1BB8-4707-8961-18A4B0C5F604}" destId="{072990F8-1021-4314-9437-F40377389391}" srcOrd="3" destOrd="0" presId="urn:microsoft.com/office/officeart/2018/2/layout/IconLabelList"/>
    <dgm:cxn modelId="{586DAF71-9AEC-46D9-8BDB-4933A1274BF1}" type="presParOf" srcId="{DD1510AE-1BB8-4707-8961-18A4B0C5F604}" destId="{9B50208D-9A83-4609-95AE-6E2D755872A6}" srcOrd="4" destOrd="0" presId="urn:microsoft.com/office/officeart/2018/2/layout/IconLabelList"/>
    <dgm:cxn modelId="{D7B2133A-7CD8-4F54-8E36-838A9892142B}" type="presParOf" srcId="{9B50208D-9A83-4609-95AE-6E2D755872A6}" destId="{AAAD062E-02D2-451E-A07E-391A81DA3730}" srcOrd="0" destOrd="0" presId="urn:microsoft.com/office/officeart/2018/2/layout/IconLabelList"/>
    <dgm:cxn modelId="{66E6942E-A92D-4F8C-AABA-90D5C46EE558}" type="presParOf" srcId="{9B50208D-9A83-4609-95AE-6E2D755872A6}" destId="{F8544229-E0E9-4E09-8FF3-75E61F48FAAF}" srcOrd="1" destOrd="0" presId="urn:microsoft.com/office/officeart/2018/2/layout/IconLabelList"/>
    <dgm:cxn modelId="{3EDB3A61-0188-4226-9001-058A22432FA5}" type="presParOf" srcId="{9B50208D-9A83-4609-95AE-6E2D755872A6}" destId="{676497B6-C11E-48D4-9461-8B2686C31192}" srcOrd="2" destOrd="0" presId="urn:microsoft.com/office/officeart/2018/2/layout/IconLabelList"/>
    <dgm:cxn modelId="{605FF0A7-0289-4696-BD7F-E6AB57415C48}" type="presParOf" srcId="{DD1510AE-1BB8-4707-8961-18A4B0C5F604}" destId="{F5CD0FE5-F057-4E13-BB10-304BF1126135}" srcOrd="5" destOrd="0" presId="urn:microsoft.com/office/officeart/2018/2/layout/IconLabelList"/>
    <dgm:cxn modelId="{23752087-5E79-431C-B8A3-E8DFB95DFFE1}" type="presParOf" srcId="{DD1510AE-1BB8-4707-8961-18A4B0C5F604}" destId="{5C8E67B0-7705-47AE-8CD4-B244E1103DE2}" srcOrd="6" destOrd="0" presId="urn:microsoft.com/office/officeart/2018/2/layout/IconLabelList"/>
    <dgm:cxn modelId="{EA625CC3-BC60-43AC-B685-2D5ED8A457E7}" type="presParOf" srcId="{5C8E67B0-7705-47AE-8CD4-B244E1103DE2}" destId="{397DF4D7-6917-4668-B6CA-4F8824F1E7B0}" srcOrd="0" destOrd="0" presId="urn:microsoft.com/office/officeart/2018/2/layout/IconLabelList"/>
    <dgm:cxn modelId="{0970135E-8AE8-478E-B1D0-86AF9072B94D}" type="presParOf" srcId="{5C8E67B0-7705-47AE-8CD4-B244E1103DE2}" destId="{C1E21EDB-5A7E-4509-800F-5895832A7B41}" srcOrd="1" destOrd="0" presId="urn:microsoft.com/office/officeart/2018/2/layout/IconLabelList"/>
    <dgm:cxn modelId="{B483FA9A-0204-414C-A0DF-ED99E261990A}" type="presParOf" srcId="{5C8E67B0-7705-47AE-8CD4-B244E1103DE2}" destId="{F2429306-74A9-4FB9-B9E8-A3C842557C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39C3E59-13A4-4058-BDAE-DEA548EE6A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AE6DEA-116E-4B10-92E9-560DB93F8F66}">
      <dgm:prSet/>
      <dgm:spPr/>
      <dgm:t>
        <a:bodyPr/>
        <a:lstStyle/>
        <a:p>
          <a:r>
            <a:rPr lang="en-US" baseline="0"/>
            <a:t>vCore-based purchasing model</a:t>
          </a:r>
          <a:endParaRPr lang="en-US"/>
        </a:p>
      </dgm:t>
    </dgm:pt>
    <dgm:pt modelId="{C3F0ECAB-DCDF-4E1C-9C65-091596669F45}" type="parTrans" cxnId="{A846D2C2-7C0E-45B6-8976-2E8103D7E5E4}">
      <dgm:prSet/>
      <dgm:spPr/>
      <dgm:t>
        <a:bodyPr/>
        <a:lstStyle/>
        <a:p>
          <a:endParaRPr lang="en-US"/>
        </a:p>
      </dgm:t>
    </dgm:pt>
    <dgm:pt modelId="{05812B0F-411E-41A4-9C9C-1ADE7A9B7B67}" type="sibTrans" cxnId="{A846D2C2-7C0E-45B6-8976-2E8103D7E5E4}">
      <dgm:prSet/>
      <dgm:spPr/>
      <dgm:t>
        <a:bodyPr/>
        <a:lstStyle/>
        <a:p>
          <a:endParaRPr lang="en-US"/>
        </a:p>
      </dgm:t>
    </dgm:pt>
    <dgm:pt modelId="{DBA71977-4244-4BAC-B9FB-283000219C6C}">
      <dgm:prSet/>
      <dgm:spPr/>
      <dgm:t>
        <a:bodyPr/>
        <a:lstStyle/>
        <a:p>
          <a:r>
            <a:rPr lang="en-US"/>
            <a:t>Storage can be provisioned up to the max size limit:</a:t>
          </a:r>
        </a:p>
      </dgm:t>
    </dgm:pt>
    <dgm:pt modelId="{89277590-6FF7-4D1B-80F6-6C54D2520529}" type="parTrans" cxnId="{4D12D0FA-CCE9-4999-805C-2CF38DEF7CE1}">
      <dgm:prSet/>
      <dgm:spPr/>
      <dgm:t>
        <a:bodyPr/>
        <a:lstStyle/>
        <a:p>
          <a:endParaRPr lang="en-US"/>
        </a:p>
      </dgm:t>
    </dgm:pt>
    <dgm:pt modelId="{4EF11E22-B371-4633-9029-392B273F67A3}" type="sibTrans" cxnId="{4D12D0FA-CCE9-4999-805C-2CF38DEF7CE1}">
      <dgm:prSet/>
      <dgm:spPr/>
      <dgm:t>
        <a:bodyPr/>
        <a:lstStyle/>
        <a:p>
          <a:endParaRPr lang="en-US"/>
        </a:p>
      </dgm:t>
    </dgm:pt>
    <dgm:pt modelId="{F17A8E44-AE29-4D38-AD30-757EBA514A5F}">
      <dgm:prSet/>
      <dgm:spPr/>
      <dgm:t>
        <a:bodyPr/>
        <a:lstStyle/>
        <a:p>
          <a:r>
            <a:rPr lang="en-US" baseline="0"/>
            <a:t>DTU-based purchasing model</a:t>
          </a:r>
          <a:endParaRPr lang="en-US"/>
        </a:p>
      </dgm:t>
    </dgm:pt>
    <dgm:pt modelId="{0F719EB6-691F-471F-ABCA-68BCF0753F21}" type="parTrans" cxnId="{9796F9B5-B661-4855-81B1-FD97849B9CD8}">
      <dgm:prSet/>
      <dgm:spPr/>
      <dgm:t>
        <a:bodyPr/>
        <a:lstStyle/>
        <a:p>
          <a:endParaRPr lang="en-US"/>
        </a:p>
      </dgm:t>
    </dgm:pt>
    <dgm:pt modelId="{7D4EC78F-0E06-41A3-A118-080830042D04}" type="sibTrans" cxnId="{9796F9B5-B661-4855-81B1-FD97849B9CD8}">
      <dgm:prSet/>
      <dgm:spPr/>
      <dgm:t>
        <a:bodyPr/>
        <a:lstStyle/>
        <a:p>
          <a:endParaRPr lang="en-US"/>
        </a:p>
      </dgm:t>
    </dgm:pt>
    <dgm:pt modelId="{F96E7538-B42C-4DCE-9F74-74E847EC3875}">
      <dgm:prSet/>
      <dgm:spPr/>
      <dgm:t>
        <a:bodyPr/>
        <a:lstStyle/>
        <a:p>
          <a:r>
            <a:rPr lang="en-US"/>
            <a:t>The eDTU price for an elastic pool includes a certain amount of storage at no additional cost. </a:t>
          </a:r>
        </a:p>
      </dgm:t>
    </dgm:pt>
    <dgm:pt modelId="{4A0CF8A5-4DC1-40C6-B4B2-F63B4ECC72D9}" type="parTrans" cxnId="{08656B9C-73CE-4929-88F3-F1A057EFC8FF}">
      <dgm:prSet/>
      <dgm:spPr/>
      <dgm:t>
        <a:bodyPr/>
        <a:lstStyle/>
        <a:p>
          <a:endParaRPr lang="en-US"/>
        </a:p>
      </dgm:t>
    </dgm:pt>
    <dgm:pt modelId="{57816E27-CB4E-4B40-9757-39AF04F763EE}" type="sibTrans" cxnId="{08656B9C-73CE-4929-88F3-F1A057EFC8FF}">
      <dgm:prSet/>
      <dgm:spPr/>
      <dgm:t>
        <a:bodyPr/>
        <a:lstStyle/>
        <a:p>
          <a:endParaRPr lang="en-US"/>
        </a:p>
      </dgm:t>
    </dgm:pt>
    <dgm:pt modelId="{18F1E73C-9BD4-4628-9A81-390478945F4A}">
      <dgm:prSet/>
      <dgm:spPr/>
      <dgm:t>
        <a:bodyPr/>
        <a:lstStyle/>
        <a:p>
          <a:r>
            <a:rPr lang="en-US"/>
            <a:t>Extra storage beyond the included amount can be provisioned for an additional cost up to the max size limit in increments of 250 GB up to 1 TB, and then in increments of 256 GB beyond 1 TB. </a:t>
          </a:r>
        </a:p>
      </dgm:t>
    </dgm:pt>
    <dgm:pt modelId="{064DCFF2-224D-48AD-B303-3A7F0AAFD5A8}" type="parTrans" cxnId="{293550CE-DBC9-4B51-8EC5-B5809A4D14E9}">
      <dgm:prSet/>
      <dgm:spPr/>
      <dgm:t>
        <a:bodyPr/>
        <a:lstStyle/>
        <a:p>
          <a:endParaRPr lang="en-US"/>
        </a:p>
      </dgm:t>
    </dgm:pt>
    <dgm:pt modelId="{EE112A5D-6239-4292-A131-56B3666199FB}" type="sibTrans" cxnId="{293550CE-DBC9-4B51-8EC5-B5809A4D14E9}">
      <dgm:prSet/>
      <dgm:spPr/>
      <dgm:t>
        <a:bodyPr/>
        <a:lstStyle/>
        <a:p>
          <a:endParaRPr lang="en-US"/>
        </a:p>
      </dgm:t>
    </dgm:pt>
    <dgm:pt modelId="{7A60B32F-5149-4A81-9D28-77104E00FBFE}">
      <dgm:prSet/>
      <dgm:spPr/>
      <dgm:t>
        <a:bodyPr/>
        <a:lstStyle/>
        <a:p>
          <a:r>
            <a:rPr lang="en-US"/>
            <a:t>The price of extra storage for an elastic pool is the extra storage amount multiplied by the extra storage unit price of the service tier.</a:t>
          </a:r>
        </a:p>
      </dgm:t>
    </dgm:pt>
    <dgm:pt modelId="{C9FFE253-B265-43EC-BF2F-F54320BF6E4C}" type="parTrans" cxnId="{E0DF10EE-824D-4580-9632-69B50AE4453C}">
      <dgm:prSet/>
      <dgm:spPr/>
      <dgm:t>
        <a:bodyPr/>
        <a:lstStyle/>
        <a:p>
          <a:endParaRPr lang="en-US"/>
        </a:p>
      </dgm:t>
    </dgm:pt>
    <dgm:pt modelId="{69616886-79C6-400C-8D3E-DF6DCCFF5FE7}" type="sibTrans" cxnId="{E0DF10EE-824D-4580-9632-69B50AE4453C}">
      <dgm:prSet/>
      <dgm:spPr/>
      <dgm:t>
        <a:bodyPr/>
        <a:lstStyle/>
        <a:p>
          <a:endParaRPr lang="en-US"/>
        </a:p>
      </dgm:t>
    </dgm:pt>
    <dgm:pt modelId="{F7B79B76-F671-4D78-8B42-6F0EFF8343A6}">
      <dgm:prSet/>
      <dgm:spPr/>
      <dgm:t>
        <a:bodyPr/>
        <a:lstStyle/>
        <a:p>
          <a:r>
            <a:rPr lang="en-US"/>
            <a:t>For storage in the standard or general-purpose service tiers, increase or decrease size in 10GB increments.</a:t>
          </a:r>
        </a:p>
      </dgm:t>
    </dgm:pt>
    <dgm:pt modelId="{48D37468-5CAC-4F39-BBAB-AA1F18CC3F9F}" type="parTrans" cxnId="{81B6E15E-4FB5-423D-809D-D0812F75B4E7}">
      <dgm:prSet/>
      <dgm:spPr/>
      <dgm:t>
        <a:bodyPr/>
        <a:lstStyle/>
        <a:p>
          <a:endParaRPr lang="en-US"/>
        </a:p>
      </dgm:t>
    </dgm:pt>
    <dgm:pt modelId="{4D4E2BFA-366F-4B5A-BAC9-31D975BE06C9}" type="sibTrans" cxnId="{81B6E15E-4FB5-423D-809D-D0812F75B4E7}">
      <dgm:prSet/>
      <dgm:spPr/>
      <dgm:t>
        <a:bodyPr/>
        <a:lstStyle/>
        <a:p>
          <a:endParaRPr lang="en-US"/>
        </a:p>
      </dgm:t>
    </dgm:pt>
    <dgm:pt modelId="{7A755D95-6630-4BB5-8745-5C43B594770F}">
      <dgm:prSet/>
      <dgm:spPr/>
      <dgm:t>
        <a:bodyPr/>
        <a:lstStyle/>
        <a:p>
          <a:r>
            <a:rPr lang="en-US"/>
            <a:t>For storage in the premium or business critical service tiers, increase or decrease size in 250GB increments.</a:t>
          </a:r>
        </a:p>
      </dgm:t>
    </dgm:pt>
    <dgm:pt modelId="{6BFFC0AE-AB77-472F-AD02-26DA3039E2EC}" type="parTrans" cxnId="{D14C1AD9-1FBF-40B5-8AE3-49E122C6D417}">
      <dgm:prSet/>
      <dgm:spPr/>
      <dgm:t>
        <a:bodyPr/>
        <a:lstStyle/>
        <a:p>
          <a:endParaRPr lang="en-US"/>
        </a:p>
      </dgm:t>
    </dgm:pt>
    <dgm:pt modelId="{7C5E2655-2BBB-4A4E-A490-4190F7350CC0}" type="sibTrans" cxnId="{D14C1AD9-1FBF-40B5-8AE3-49E122C6D417}">
      <dgm:prSet/>
      <dgm:spPr/>
      <dgm:t>
        <a:bodyPr/>
        <a:lstStyle/>
        <a:p>
          <a:endParaRPr lang="en-US"/>
        </a:p>
      </dgm:t>
    </dgm:pt>
    <dgm:pt modelId="{2254DDFC-195C-4E4E-8650-77C87088EE65}">
      <dgm:prSet/>
      <dgm:spPr/>
      <dgm:t>
        <a:bodyPr/>
        <a:lstStyle/>
        <a:p>
          <a:r>
            <a:rPr lang="en-US"/>
            <a:t>The price of storage for an elastic pool is the storage amount multiplied by the storage unit price of the service tier.</a:t>
          </a:r>
        </a:p>
      </dgm:t>
    </dgm:pt>
    <dgm:pt modelId="{36B9A787-3034-496B-A050-858E88B622C8}" type="parTrans" cxnId="{75F85A5F-6038-420F-AF35-74AAD03AE47C}">
      <dgm:prSet/>
      <dgm:spPr/>
      <dgm:t>
        <a:bodyPr/>
        <a:lstStyle/>
        <a:p>
          <a:endParaRPr lang="en-US"/>
        </a:p>
      </dgm:t>
    </dgm:pt>
    <dgm:pt modelId="{FA7774EA-626B-43E2-9149-C96EC26C7B7E}" type="sibTrans" cxnId="{75F85A5F-6038-420F-AF35-74AAD03AE47C}">
      <dgm:prSet/>
      <dgm:spPr/>
      <dgm:t>
        <a:bodyPr/>
        <a:lstStyle/>
        <a:p>
          <a:endParaRPr lang="en-US"/>
        </a:p>
      </dgm:t>
    </dgm:pt>
    <dgm:pt modelId="{239B4865-B856-48BC-91C1-2183B0076EA0}" type="pres">
      <dgm:prSet presAssocID="{E39C3E59-13A4-4058-BDAE-DEA548EE6AA7}" presName="linear" presStyleCnt="0">
        <dgm:presLayoutVars>
          <dgm:animLvl val="lvl"/>
          <dgm:resizeHandles val="exact"/>
        </dgm:presLayoutVars>
      </dgm:prSet>
      <dgm:spPr/>
    </dgm:pt>
    <dgm:pt modelId="{10601F1E-64D4-4E08-A0B5-61CC2CD91CC8}" type="pres">
      <dgm:prSet presAssocID="{3CAE6DEA-116E-4B10-92E9-560DB93F8F66}" presName="parentText" presStyleLbl="node1" presStyleIdx="0" presStyleCnt="2">
        <dgm:presLayoutVars>
          <dgm:chMax val="0"/>
          <dgm:bulletEnabled val="1"/>
        </dgm:presLayoutVars>
      </dgm:prSet>
      <dgm:spPr/>
    </dgm:pt>
    <dgm:pt modelId="{8308E666-D572-47FF-A7F3-AF87F26598D2}" type="pres">
      <dgm:prSet presAssocID="{3CAE6DEA-116E-4B10-92E9-560DB93F8F66}" presName="childText" presStyleLbl="revTx" presStyleIdx="0" presStyleCnt="2">
        <dgm:presLayoutVars>
          <dgm:bulletEnabled val="1"/>
        </dgm:presLayoutVars>
      </dgm:prSet>
      <dgm:spPr/>
    </dgm:pt>
    <dgm:pt modelId="{04A36839-F08C-4766-95B7-2EE2DAC8EEB8}" type="pres">
      <dgm:prSet presAssocID="{F17A8E44-AE29-4D38-AD30-757EBA514A5F}" presName="parentText" presStyleLbl="node1" presStyleIdx="1" presStyleCnt="2">
        <dgm:presLayoutVars>
          <dgm:chMax val="0"/>
          <dgm:bulletEnabled val="1"/>
        </dgm:presLayoutVars>
      </dgm:prSet>
      <dgm:spPr/>
    </dgm:pt>
    <dgm:pt modelId="{EAE25A8A-9888-432B-8B75-D7C90E7DB6F3}" type="pres">
      <dgm:prSet presAssocID="{F17A8E44-AE29-4D38-AD30-757EBA514A5F}" presName="childText" presStyleLbl="revTx" presStyleIdx="1" presStyleCnt="2">
        <dgm:presLayoutVars>
          <dgm:bulletEnabled val="1"/>
        </dgm:presLayoutVars>
      </dgm:prSet>
      <dgm:spPr/>
    </dgm:pt>
  </dgm:ptLst>
  <dgm:cxnLst>
    <dgm:cxn modelId="{6CF90232-D0A6-42F1-9D7A-927703F6DC24}" type="presOf" srcId="{F96E7538-B42C-4DCE-9F74-74E847EC3875}" destId="{EAE25A8A-9888-432B-8B75-D7C90E7DB6F3}" srcOrd="0" destOrd="0" presId="urn:microsoft.com/office/officeart/2005/8/layout/vList2"/>
    <dgm:cxn modelId="{4C7C2B40-8755-41D5-99A6-4DCEBDE85A9D}" type="presOf" srcId="{E39C3E59-13A4-4058-BDAE-DEA548EE6AA7}" destId="{239B4865-B856-48BC-91C1-2183B0076EA0}" srcOrd="0" destOrd="0" presId="urn:microsoft.com/office/officeart/2005/8/layout/vList2"/>
    <dgm:cxn modelId="{81B6E15E-4FB5-423D-809D-D0812F75B4E7}" srcId="{DBA71977-4244-4BAC-B9FB-283000219C6C}" destId="{F7B79B76-F671-4D78-8B42-6F0EFF8343A6}" srcOrd="0" destOrd="0" parTransId="{48D37468-5CAC-4F39-BBAB-AA1F18CC3F9F}" sibTransId="{4D4E2BFA-366F-4B5A-BAC9-31D975BE06C9}"/>
    <dgm:cxn modelId="{75F85A5F-6038-420F-AF35-74AAD03AE47C}" srcId="{3CAE6DEA-116E-4B10-92E9-560DB93F8F66}" destId="{2254DDFC-195C-4E4E-8650-77C87088EE65}" srcOrd="1" destOrd="0" parTransId="{36B9A787-3034-496B-A050-858E88B622C8}" sibTransId="{FA7774EA-626B-43E2-9149-C96EC26C7B7E}"/>
    <dgm:cxn modelId="{AD5E9D72-0575-4580-AB8C-52FE4955960F}" type="presOf" srcId="{F7B79B76-F671-4D78-8B42-6F0EFF8343A6}" destId="{8308E666-D572-47FF-A7F3-AF87F26598D2}" srcOrd="0" destOrd="1" presId="urn:microsoft.com/office/officeart/2005/8/layout/vList2"/>
    <dgm:cxn modelId="{CC1BC252-4831-408E-84ED-06BF930DD8A4}" type="presOf" srcId="{F17A8E44-AE29-4D38-AD30-757EBA514A5F}" destId="{04A36839-F08C-4766-95B7-2EE2DAC8EEB8}" srcOrd="0" destOrd="0" presId="urn:microsoft.com/office/officeart/2005/8/layout/vList2"/>
    <dgm:cxn modelId="{6649E381-13EB-4249-B428-D1970E080217}" type="presOf" srcId="{3CAE6DEA-116E-4B10-92E9-560DB93F8F66}" destId="{10601F1E-64D4-4E08-A0B5-61CC2CD91CC8}" srcOrd="0" destOrd="0" presId="urn:microsoft.com/office/officeart/2005/8/layout/vList2"/>
    <dgm:cxn modelId="{08656B9C-73CE-4929-88F3-F1A057EFC8FF}" srcId="{F17A8E44-AE29-4D38-AD30-757EBA514A5F}" destId="{F96E7538-B42C-4DCE-9F74-74E847EC3875}" srcOrd="0" destOrd="0" parTransId="{4A0CF8A5-4DC1-40C6-B4B2-F63B4ECC72D9}" sibTransId="{57816E27-CB4E-4B40-9757-39AF04F763EE}"/>
    <dgm:cxn modelId="{BA5DF2A2-7951-4128-A7CD-EDC6846A81A5}" type="presOf" srcId="{DBA71977-4244-4BAC-B9FB-283000219C6C}" destId="{8308E666-D572-47FF-A7F3-AF87F26598D2}" srcOrd="0" destOrd="0" presId="urn:microsoft.com/office/officeart/2005/8/layout/vList2"/>
    <dgm:cxn modelId="{3FA2ABB0-5B0A-4D89-B5E7-361E3D835C1E}" type="presOf" srcId="{7A755D95-6630-4BB5-8745-5C43B594770F}" destId="{8308E666-D572-47FF-A7F3-AF87F26598D2}" srcOrd="0" destOrd="2" presId="urn:microsoft.com/office/officeart/2005/8/layout/vList2"/>
    <dgm:cxn modelId="{9796F9B5-B661-4855-81B1-FD97849B9CD8}" srcId="{E39C3E59-13A4-4058-BDAE-DEA548EE6AA7}" destId="{F17A8E44-AE29-4D38-AD30-757EBA514A5F}" srcOrd="1" destOrd="0" parTransId="{0F719EB6-691F-471F-ABCA-68BCF0753F21}" sibTransId="{7D4EC78F-0E06-41A3-A118-080830042D04}"/>
    <dgm:cxn modelId="{A846D2C2-7C0E-45B6-8976-2E8103D7E5E4}" srcId="{E39C3E59-13A4-4058-BDAE-DEA548EE6AA7}" destId="{3CAE6DEA-116E-4B10-92E9-560DB93F8F66}" srcOrd="0" destOrd="0" parTransId="{C3F0ECAB-DCDF-4E1C-9C65-091596669F45}" sibTransId="{05812B0F-411E-41A4-9C9C-1ADE7A9B7B67}"/>
    <dgm:cxn modelId="{293550CE-DBC9-4B51-8EC5-B5809A4D14E9}" srcId="{F17A8E44-AE29-4D38-AD30-757EBA514A5F}" destId="{18F1E73C-9BD4-4628-9A81-390478945F4A}" srcOrd="1" destOrd="0" parTransId="{064DCFF2-224D-48AD-B303-3A7F0AAFD5A8}" sibTransId="{EE112A5D-6239-4292-A131-56B3666199FB}"/>
    <dgm:cxn modelId="{27E934D4-0DFE-4C1A-8A48-E4DE76BCC9DE}" type="presOf" srcId="{2254DDFC-195C-4E4E-8650-77C87088EE65}" destId="{8308E666-D572-47FF-A7F3-AF87F26598D2}" srcOrd="0" destOrd="3" presId="urn:microsoft.com/office/officeart/2005/8/layout/vList2"/>
    <dgm:cxn modelId="{D14C1AD9-1FBF-40B5-8AE3-49E122C6D417}" srcId="{DBA71977-4244-4BAC-B9FB-283000219C6C}" destId="{7A755D95-6630-4BB5-8745-5C43B594770F}" srcOrd="1" destOrd="0" parTransId="{6BFFC0AE-AB77-472F-AD02-26DA3039E2EC}" sibTransId="{7C5E2655-2BBB-4A4E-A490-4190F7350CC0}"/>
    <dgm:cxn modelId="{292B33ED-DA78-4E4E-8322-4730C662A8B5}" type="presOf" srcId="{18F1E73C-9BD4-4628-9A81-390478945F4A}" destId="{EAE25A8A-9888-432B-8B75-D7C90E7DB6F3}" srcOrd="0" destOrd="1" presId="urn:microsoft.com/office/officeart/2005/8/layout/vList2"/>
    <dgm:cxn modelId="{E0DF10EE-824D-4580-9632-69B50AE4453C}" srcId="{F17A8E44-AE29-4D38-AD30-757EBA514A5F}" destId="{7A60B32F-5149-4A81-9D28-77104E00FBFE}" srcOrd="2" destOrd="0" parTransId="{C9FFE253-B265-43EC-BF2F-F54320BF6E4C}" sibTransId="{69616886-79C6-400C-8D3E-DF6DCCFF5FE7}"/>
    <dgm:cxn modelId="{4D12D0FA-CCE9-4999-805C-2CF38DEF7CE1}" srcId="{3CAE6DEA-116E-4B10-92E9-560DB93F8F66}" destId="{DBA71977-4244-4BAC-B9FB-283000219C6C}" srcOrd="0" destOrd="0" parTransId="{89277590-6FF7-4D1B-80F6-6C54D2520529}" sibTransId="{4EF11E22-B371-4633-9029-392B273F67A3}"/>
    <dgm:cxn modelId="{00B525FF-FA1A-4145-BC3F-2233655B82CA}" type="presOf" srcId="{7A60B32F-5149-4A81-9D28-77104E00FBFE}" destId="{EAE25A8A-9888-432B-8B75-D7C90E7DB6F3}" srcOrd="0" destOrd="2" presId="urn:microsoft.com/office/officeart/2005/8/layout/vList2"/>
    <dgm:cxn modelId="{D4FA5796-53E4-46F4-AC8F-8BFC18BCA31A}" type="presParOf" srcId="{239B4865-B856-48BC-91C1-2183B0076EA0}" destId="{10601F1E-64D4-4E08-A0B5-61CC2CD91CC8}" srcOrd="0" destOrd="0" presId="urn:microsoft.com/office/officeart/2005/8/layout/vList2"/>
    <dgm:cxn modelId="{28ABD483-7F5C-4A86-B0D6-3015136F04E2}" type="presParOf" srcId="{239B4865-B856-48BC-91C1-2183B0076EA0}" destId="{8308E666-D572-47FF-A7F3-AF87F26598D2}" srcOrd="1" destOrd="0" presId="urn:microsoft.com/office/officeart/2005/8/layout/vList2"/>
    <dgm:cxn modelId="{6E4F03BB-AE2A-463D-8083-FBCB69DD7EC3}" type="presParOf" srcId="{239B4865-B856-48BC-91C1-2183B0076EA0}" destId="{04A36839-F08C-4766-95B7-2EE2DAC8EEB8}" srcOrd="2" destOrd="0" presId="urn:microsoft.com/office/officeart/2005/8/layout/vList2"/>
    <dgm:cxn modelId="{059DEF3D-F294-4EE6-A5B0-A4516623A1D6}" type="presParOf" srcId="{239B4865-B856-48BC-91C1-2183B0076EA0}" destId="{EAE25A8A-9888-432B-8B75-D7C90E7DB6F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t>What is a SQL Elastic Pool?</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t>When should you consider an elastic pool instead of a single database?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dgm:spPr/>
      <dgm:t>
        <a:bodyPr/>
        <a:lstStyle/>
        <a:p>
          <a:r>
            <a:rPr lang="en-US"/>
            <a:t>Which tools can help you to size your elastic pool?</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3">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3">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3">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F1D9399-7667-4E3F-9C6F-ED74215FF1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5B2E9E3-7F2D-4E44-9A15-E40A02678759}">
      <dgm:prSet phldrT="[Text]" custT="1"/>
      <dgm:spPr>
        <a:xfrm>
          <a:off x="3715" y="55258"/>
          <a:ext cx="3622601" cy="460800"/>
        </a:xfrm>
        <a:prstGeom prst="rect">
          <a:avLst/>
        </a:prstGeom>
        <a:solidFill>
          <a:srgbClr val="0078D7"/>
        </a:solidFill>
        <a:ln w="10795" cap="flat" cmpd="sng" algn="ctr">
          <a:solidFill>
            <a:srgbClr val="002050">
              <a:hueOff val="0"/>
              <a:satOff val="0"/>
              <a:lumOff val="0"/>
              <a:alphaOff val="0"/>
            </a:srgbClr>
          </a:solidFill>
          <a:prstDash val="solid"/>
        </a:ln>
        <a:effectLst/>
      </dgm:spPr>
      <dgm:t>
        <a:bodyPr/>
        <a:lstStyle/>
        <a:p>
          <a:pPr>
            <a:buFont typeface="Arial" pitchFamily="34" charset="0"/>
            <a:buNone/>
          </a:pPr>
          <a:r>
            <a:rPr lang="nl-BE" sz="1800" b="1">
              <a:solidFill>
                <a:srgbClr val="FFFFFF"/>
              </a:solidFill>
              <a:latin typeface="Segoe UI"/>
              <a:ea typeface="+mn-ea"/>
              <a:cs typeface="+mn-cs"/>
            </a:rPr>
            <a:t>Azure SQL Datababase</a:t>
          </a:r>
          <a:endParaRPr lang="en-US" sz="1800">
            <a:solidFill>
              <a:srgbClr val="FFFFFF"/>
            </a:solidFill>
            <a:latin typeface="Segoe UI"/>
            <a:ea typeface="+mn-ea"/>
            <a:cs typeface="+mn-cs"/>
          </a:endParaRPr>
        </a:p>
      </dgm:t>
    </dgm:pt>
    <dgm:pt modelId="{30B186D0-D562-423C-BFDE-1755D670E0A8}" type="parTrans" cxnId="{6D5BB19C-2400-49D8-AE14-7FF8FC08E505}">
      <dgm:prSet/>
      <dgm:spPr/>
      <dgm:t>
        <a:bodyPr/>
        <a:lstStyle/>
        <a:p>
          <a:endParaRPr lang="en-US"/>
        </a:p>
      </dgm:t>
    </dgm:pt>
    <dgm:pt modelId="{35210F35-9870-42D4-933E-ED86D8F052E5}" type="sibTrans" cxnId="{6D5BB19C-2400-49D8-AE14-7FF8FC08E505}">
      <dgm:prSet/>
      <dgm:spPr/>
      <dgm:t>
        <a:bodyPr/>
        <a:lstStyle/>
        <a:p>
          <a:endParaRPr lang="en-US"/>
        </a:p>
      </dgm:t>
    </dgm:pt>
    <dgm:pt modelId="{11E18E8A-C9DE-45FA-B8BB-697BC6E8B120}">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New cloud-designed applications that want to use the latest stable SQL Server features and have time constraints in development and marketing.</a:t>
          </a:r>
          <a:endParaRPr lang="nl-BE" sz="1400">
            <a:solidFill>
              <a:srgbClr val="505050"/>
            </a:solidFill>
            <a:latin typeface="Segoe UI"/>
            <a:ea typeface="+mn-ea"/>
            <a:cs typeface="+mn-cs"/>
          </a:endParaRPr>
        </a:p>
      </dgm:t>
    </dgm:pt>
    <dgm:pt modelId="{21EC32E0-5D37-4F0B-BF47-468D13435F07}" type="parTrans" cxnId="{99A5C397-5378-4074-A56E-D90A6D149E7F}">
      <dgm:prSet/>
      <dgm:spPr/>
      <dgm:t>
        <a:bodyPr/>
        <a:lstStyle/>
        <a:p>
          <a:endParaRPr lang="en-US"/>
        </a:p>
      </dgm:t>
    </dgm:pt>
    <dgm:pt modelId="{2C2AB991-38E5-49BD-A68D-4533319EDEBF}" type="sibTrans" cxnId="{99A5C397-5378-4074-A56E-D90A6D149E7F}">
      <dgm:prSet/>
      <dgm:spPr/>
      <dgm:t>
        <a:bodyPr/>
        <a:lstStyle/>
        <a:p>
          <a:endParaRPr lang="en-US"/>
        </a:p>
      </dgm:t>
    </dgm:pt>
    <dgm:pt modelId="{2C5A763C-85CB-458E-A9A1-76D63C950B3F}">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Teams that need built-in high availability, disaster recovery, and upgrade for the database.</a:t>
          </a:r>
        </a:p>
      </dgm:t>
    </dgm:pt>
    <dgm:pt modelId="{68A21D36-6E60-4539-93AC-2BA4A8629110}" type="parTrans" cxnId="{D191E525-F123-45D0-8EC2-1763FC4BBC58}">
      <dgm:prSet/>
      <dgm:spPr/>
      <dgm:t>
        <a:bodyPr/>
        <a:lstStyle/>
        <a:p>
          <a:endParaRPr lang="en-US"/>
        </a:p>
      </dgm:t>
    </dgm:pt>
    <dgm:pt modelId="{5FB85AC2-4350-4AD7-8076-2FCEE5371581}" type="sibTrans" cxnId="{D191E525-F123-45D0-8EC2-1763FC4BBC58}">
      <dgm:prSet/>
      <dgm:spPr/>
      <dgm:t>
        <a:bodyPr/>
        <a:lstStyle/>
        <a:p>
          <a:endParaRPr lang="en-US"/>
        </a:p>
      </dgm:t>
    </dgm:pt>
    <dgm:pt modelId="{029F5C2A-4625-42E6-A2EC-1140CE40BA23}">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Teams that do not want to manage the underlying operating system and configuration settings.</a:t>
          </a:r>
        </a:p>
      </dgm:t>
    </dgm:pt>
    <dgm:pt modelId="{64EA1547-820C-4DD4-8542-03F7E8FFF7A8}" type="parTrans" cxnId="{CA069418-2E33-428D-80DA-532C84A33E36}">
      <dgm:prSet/>
      <dgm:spPr/>
      <dgm:t>
        <a:bodyPr/>
        <a:lstStyle/>
        <a:p>
          <a:endParaRPr lang="en-US"/>
        </a:p>
      </dgm:t>
    </dgm:pt>
    <dgm:pt modelId="{83A35BF4-DB43-4643-82B3-C0285B5F6C17}" type="sibTrans" cxnId="{CA069418-2E33-428D-80DA-532C84A33E36}">
      <dgm:prSet/>
      <dgm:spPr/>
      <dgm:t>
        <a:bodyPr/>
        <a:lstStyle/>
        <a:p>
          <a:endParaRPr lang="en-US"/>
        </a:p>
      </dgm:t>
    </dgm:pt>
    <dgm:pt modelId="{DD896099-B3F7-4024-97F0-F0D654E08CE0}">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Databases of up to 4 TB, or larger databases that can be horizontally or vertically partitioned using a scale-out pattern.</a:t>
          </a:r>
        </a:p>
      </dgm:t>
    </dgm:pt>
    <dgm:pt modelId="{B527E662-79F3-477F-9D42-9B8FF8434B55}" type="parTrans" cxnId="{4137581E-6236-4652-9B48-9584091C4066}">
      <dgm:prSet/>
      <dgm:spPr/>
      <dgm:t>
        <a:bodyPr/>
        <a:lstStyle/>
        <a:p>
          <a:endParaRPr lang="en-US"/>
        </a:p>
      </dgm:t>
    </dgm:pt>
    <dgm:pt modelId="{076A6729-A287-45B0-ACB0-F6E2E086FAE0}" type="sibTrans" cxnId="{4137581E-6236-4652-9B48-9584091C4066}">
      <dgm:prSet/>
      <dgm:spPr/>
      <dgm:t>
        <a:bodyPr/>
        <a:lstStyle/>
        <a:p>
          <a:endParaRPr lang="en-US"/>
        </a:p>
      </dgm:t>
    </dgm:pt>
    <dgm:pt modelId="{6622C38D-CA4D-4395-A05B-CE2E807273EA}">
      <dgm:prSet custT="1"/>
      <dgm:spPr>
        <a:xfrm>
          <a:off x="4133480" y="71624"/>
          <a:ext cx="3622601" cy="460800"/>
        </a:xfrm>
        <a:prstGeom prst="rect">
          <a:avLst/>
        </a:prstGeom>
        <a:solidFill>
          <a:srgbClr val="0078D7"/>
        </a:solidFill>
        <a:ln w="10795" cap="flat" cmpd="sng" algn="ctr">
          <a:solidFill>
            <a:srgbClr val="002050">
              <a:hueOff val="0"/>
              <a:satOff val="0"/>
              <a:lumOff val="0"/>
              <a:alphaOff val="0"/>
            </a:srgbClr>
          </a:solidFill>
          <a:prstDash val="solid"/>
        </a:ln>
        <a:effectLst/>
      </dgm:spPr>
      <dgm:t>
        <a:bodyPr/>
        <a:lstStyle/>
        <a:p>
          <a:pPr>
            <a:buNone/>
          </a:pPr>
          <a:r>
            <a:rPr lang="nl-BE" sz="1800" b="1">
              <a:solidFill>
                <a:srgbClr val="FFFFFF"/>
              </a:solidFill>
              <a:latin typeface="Segoe UI"/>
              <a:ea typeface="+mn-ea"/>
              <a:cs typeface="+mn-cs"/>
            </a:rPr>
            <a:t>Managed Instance</a:t>
          </a:r>
          <a:endParaRPr lang="en-US" sz="1800">
            <a:solidFill>
              <a:srgbClr val="FFFFFF"/>
            </a:solidFill>
            <a:latin typeface="Segoe UI"/>
            <a:ea typeface="+mn-ea"/>
            <a:cs typeface="+mn-cs"/>
          </a:endParaRPr>
        </a:p>
      </dgm:t>
    </dgm:pt>
    <dgm:pt modelId="{05DF670A-810F-43AE-AD8A-1168962C2087}" type="parTrans" cxnId="{06F48F80-1D20-49D3-A693-62FFAB75286E}">
      <dgm:prSet/>
      <dgm:spPr/>
      <dgm:t>
        <a:bodyPr/>
        <a:lstStyle/>
        <a:p>
          <a:endParaRPr lang="en-US"/>
        </a:p>
      </dgm:t>
    </dgm:pt>
    <dgm:pt modelId="{C6D3CBF4-C26E-46F4-8E17-0F6641FA2497}" type="sibTrans" cxnId="{06F48F80-1D20-49D3-A693-62FFAB75286E}">
      <dgm:prSet/>
      <dgm:spPr/>
      <dgm:t>
        <a:bodyPr/>
        <a:lstStyle/>
        <a:p>
          <a:endParaRPr lang="en-US"/>
        </a:p>
      </dgm:t>
    </dgm:pt>
    <dgm:pt modelId="{1526D4B6-E7EC-47EA-8CF3-1B7A7A87738D}">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New applications or existing on-premises applications that want to use the latest stable SQL Server features and that are migrated to the cloud with minimal changes.</a:t>
          </a:r>
          <a:endParaRPr lang="nl-BE" sz="1400">
            <a:solidFill>
              <a:srgbClr val="505050"/>
            </a:solidFill>
            <a:latin typeface="Segoe UI"/>
            <a:ea typeface="+mn-ea"/>
            <a:cs typeface="+mn-cs"/>
          </a:endParaRPr>
        </a:p>
      </dgm:t>
    </dgm:pt>
    <dgm:pt modelId="{1EFD3C76-03A1-4B0F-97A0-60CD57E7038E}" type="parTrans" cxnId="{17C681BE-8ADC-4186-AD40-6E3AFE5EE7C9}">
      <dgm:prSet/>
      <dgm:spPr/>
      <dgm:t>
        <a:bodyPr/>
        <a:lstStyle/>
        <a:p>
          <a:endParaRPr lang="en-US"/>
        </a:p>
      </dgm:t>
    </dgm:pt>
    <dgm:pt modelId="{49486109-EA05-4877-91C9-D24D498AA2E4}" type="sibTrans" cxnId="{17C681BE-8ADC-4186-AD40-6E3AFE5EE7C9}">
      <dgm:prSet/>
      <dgm:spPr/>
      <dgm:t>
        <a:bodyPr/>
        <a:lstStyle/>
        <a:p>
          <a:endParaRPr lang="en-US"/>
        </a:p>
      </dgm:t>
    </dgm:pt>
    <dgm:pt modelId="{9BC9B252-FAF6-4A55-A635-063A947FBF3F}">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Teams that need built-in high availability, disaster recovery, and upgrade for the database.</a:t>
          </a:r>
        </a:p>
      </dgm:t>
    </dgm:pt>
    <dgm:pt modelId="{36AEC279-A643-4963-9C0F-CD5FB2573E67}" type="parTrans" cxnId="{7D2D0B60-1D00-4246-8E56-7E9A5F240C58}">
      <dgm:prSet/>
      <dgm:spPr/>
      <dgm:t>
        <a:bodyPr/>
        <a:lstStyle/>
        <a:p>
          <a:endParaRPr lang="en-US"/>
        </a:p>
      </dgm:t>
    </dgm:pt>
    <dgm:pt modelId="{62C70245-523E-4E2C-B718-CBD46A00FC16}" type="sibTrans" cxnId="{7D2D0B60-1D00-4246-8E56-7E9A5F240C58}">
      <dgm:prSet/>
      <dgm:spPr/>
      <dgm:t>
        <a:bodyPr/>
        <a:lstStyle/>
        <a:p>
          <a:endParaRPr lang="en-US"/>
        </a:p>
      </dgm:t>
    </dgm:pt>
    <dgm:pt modelId="{0B04F3E7-3650-4961-A057-36BCE8464EA9}">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Teams that do not want to manage the underlying operating system and configuration settings.</a:t>
          </a:r>
        </a:p>
      </dgm:t>
    </dgm:pt>
    <dgm:pt modelId="{30B89EF4-241E-44A8-B45C-76B0C48D5296}" type="parTrans" cxnId="{FDA6B3EB-8030-4271-894A-F53FE53C4986}">
      <dgm:prSet/>
      <dgm:spPr/>
      <dgm:t>
        <a:bodyPr/>
        <a:lstStyle/>
        <a:p>
          <a:endParaRPr lang="en-US"/>
        </a:p>
      </dgm:t>
    </dgm:pt>
    <dgm:pt modelId="{6FEFE518-BA9F-4280-94F5-0E2C7BE6A0CD}" type="sibTrans" cxnId="{FDA6B3EB-8030-4271-894A-F53FE53C4986}">
      <dgm:prSet/>
      <dgm:spPr/>
      <dgm:t>
        <a:bodyPr/>
        <a:lstStyle/>
        <a:p>
          <a:endParaRPr lang="en-US"/>
        </a:p>
      </dgm:t>
    </dgm:pt>
    <dgm:pt modelId="{621B0979-8D61-4574-A3F9-FEF306434B57}">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Databases of up to 8 TB, or larger databases that can be horizontally or vertically partitioned using a scale-out pattern.</a:t>
          </a:r>
        </a:p>
      </dgm:t>
    </dgm:pt>
    <dgm:pt modelId="{DF505AB1-F0EF-45A5-B60C-2BEFD3900E19}" type="parTrans" cxnId="{D1A54EF9-826A-43CE-ACCE-EB3CDBF577AA}">
      <dgm:prSet/>
      <dgm:spPr/>
      <dgm:t>
        <a:bodyPr/>
        <a:lstStyle/>
        <a:p>
          <a:endParaRPr lang="en-US"/>
        </a:p>
      </dgm:t>
    </dgm:pt>
    <dgm:pt modelId="{9BABEA73-6F08-42E6-A75E-763A7C04E977}" type="sibTrans" cxnId="{D1A54EF9-826A-43CE-ACCE-EB3CDBF577AA}">
      <dgm:prSet/>
      <dgm:spPr/>
      <dgm:t>
        <a:bodyPr/>
        <a:lstStyle/>
        <a:p>
          <a:endParaRPr lang="en-US"/>
        </a:p>
      </dgm:t>
    </dgm:pt>
    <dgm:pt modelId="{655CB233-794F-4F32-BB45-330401AECB98}">
      <dgm:prSet custT="1"/>
      <dgm:spPr>
        <a:xfrm>
          <a:off x="8263246" y="71624"/>
          <a:ext cx="3622601" cy="460800"/>
        </a:xfrm>
        <a:prstGeom prst="rect">
          <a:avLst/>
        </a:prstGeom>
        <a:solidFill>
          <a:srgbClr val="0078D7"/>
        </a:solidFill>
        <a:ln w="10795" cap="flat" cmpd="sng" algn="ctr">
          <a:solidFill>
            <a:srgbClr val="002050">
              <a:hueOff val="0"/>
              <a:satOff val="0"/>
              <a:lumOff val="0"/>
              <a:alphaOff val="0"/>
            </a:srgbClr>
          </a:solidFill>
          <a:prstDash val="solid"/>
        </a:ln>
        <a:effectLst/>
      </dgm:spPr>
      <dgm:t>
        <a:bodyPr/>
        <a:lstStyle/>
        <a:p>
          <a:pPr>
            <a:buFont typeface="Arial" pitchFamily="34" charset="0"/>
            <a:buNone/>
          </a:pPr>
          <a:r>
            <a:rPr lang="nl-BE" sz="1800" b="1">
              <a:solidFill>
                <a:srgbClr val="FFFFFF"/>
              </a:solidFill>
              <a:latin typeface="Segoe UI"/>
              <a:ea typeface="+mn-ea"/>
              <a:cs typeface="+mn-cs"/>
            </a:rPr>
            <a:t>SQL Server in Azure VM</a:t>
          </a:r>
          <a:endParaRPr lang="en-US" sz="1800">
            <a:solidFill>
              <a:srgbClr val="FFFFFF"/>
            </a:solidFill>
            <a:latin typeface="Segoe UI"/>
            <a:ea typeface="+mn-ea"/>
            <a:cs typeface="+mn-cs"/>
          </a:endParaRPr>
        </a:p>
      </dgm:t>
    </dgm:pt>
    <dgm:pt modelId="{32E7FBCD-9AF0-4319-ABAF-AD9BA41E3D01}" type="parTrans" cxnId="{236C8803-4349-43FB-9FB3-D210D942367C}">
      <dgm:prSet/>
      <dgm:spPr/>
      <dgm:t>
        <a:bodyPr/>
        <a:lstStyle/>
        <a:p>
          <a:endParaRPr lang="en-US"/>
        </a:p>
      </dgm:t>
    </dgm:pt>
    <dgm:pt modelId="{9CE26FC5-F9D4-41DD-896C-B5BD9037420D}" type="sibTrans" cxnId="{236C8803-4349-43FB-9FB3-D210D942367C}">
      <dgm:prSet/>
      <dgm:spPr/>
      <dgm:t>
        <a:bodyPr/>
        <a:lstStyle/>
        <a:p>
          <a:endParaRPr lang="en-US"/>
        </a:p>
      </dgm:t>
    </dgm:pt>
    <dgm:pt modelId="{21B4AED4-4074-4165-A330-A50677C87131}">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Existing applications that require fast migration to the cloud with minimal changes or no changes.</a:t>
          </a:r>
          <a:endParaRPr lang="nl-BE" sz="1400">
            <a:solidFill>
              <a:srgbClr val="505050"/>
            </a:solidFill>
            <a:latin typeface="Segoe UI"/>
            <a:ea typeface="+mn-ea"/>
            <a:cs typeface="+mn-cs"/>
          </a:endParaRPr>
        </a:p>
      </dgm:t>
    </dgm:pt>
    <dgm:pt modelId="{C9804AD8-A6B6-4C9D-8D95-F8BCC5460797}" type="parTrans" cxnId="{B624D948-A1AA-4CD0-9FA0-F42AEE61C862}">
      <dgm:prSet/>
      <dgm:spPr/>
      <dgm:t>
        <a:bodyPr/>
        <a:lstStyle/>
        <a:p>
          <a:endParaRPr lang="en-US"/>
        </a:p>
      </dgm:t>
    </dgm:pt>
    <dgm:pt modelId="{45A4F211-32F0-426F-A892-E38BC1C56A13}" type="sibTrans" cxnId="{B624D948-A1AA-4CD0-9FA0-F42AEE61C862}">
      <dgm:prSet/>
      <dgm:spPr/>
      <dgm:t>
        <a:bodyPr/>
        <a:lstStyle/>
        <a:p>
          <a:endParaRPr lang="en-US"/>
        </a:p>
      </dgm:t>
    </dgm:pt>
    <dgm:pt modelId="{24C490A9-C5CC-40CF-B6C0-40FE476703A9}">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Teams that can configure, fine tune, customize, and manage high availability, disaster recovery, and patching for SQL Server.</a:t>
          </a:r>
        </a:p>
      </dgm:t>
    </dgm:pt>
    <dgm:pt modelId="{F4E78954-1CDF-4719-860B-FB7273490114}" type="parTrans" cxnId="{F245839B-6DB2-4123-911E-80FFC079176B}">
      <dgm:prSet/>
      <dgm:spPr/>
      <dgm:t>
        <a:bodyPr/>
        <a:lstStyle/>
        <a:p>
          <a:endParaRPr lang="en-US"/>
        </a:p>
      </dgm:t>
    </dgm:pt>
    <dgm:pt modelId="{D208EA5E-FAE5-4E0E-B72B-BCA6ABB17452}" type="sibTrans" cxnId="{F245839B-6DB2-4123-911E-80FFC079176B}">
      <dgm:prSet/>
      <dgm:spPr/>
      <dgm:t>
        <a:bodyPr/>
        <a:lstStyle/>
        <a:p>
          <a:endParaRPr lang="en-US"/>
        </a:p>
      </dgm:t>
    </dgm:pt>
    <dgm:pt modelId="{213F58E9-7ADD-495B-9F1A-31F4AD110101}">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You need a customized environment with full administrative rights.</a:t>
          </a:r>
        </a:p>
      </dgm:t>
    </dgm:pt>
    <dgm:pt modelId="{B1D1D7EC-2074-4250-99B0-885046D53EB6}" type="parTrans" cxnId="{E39B406F-CE26-4BBA-9D4E-9CCD92F06D30}">
      <dgm:prSet/>
      <dgm:spPr/>
      <dgm:t>
        <a:bodyPr/>
        <a:lstStyle/>
        <a:p>
          <a:endParaRPr lang="en-US"/>
        </a:p>
      </dgm:t>
    </dgm:pt>
    <dgm:pt modelId="{BD6A0484-4CD4-4964-A317-C1FF59EF9FFD}" type="sibTrans" cxnId="{E39B406F-CE26-4BBA-9D4E-9CCD92F06D30}">
      <dgm:prSet/>
      <dgm:spPr/>
      <dgm:t>
        <a:bodyPr/>
        <a:lstStyle/>
        <a:p>
          <a:endParaRPr lang="en-US"/>
        </a:p>
      </dgm:t>
    </dgm:pt>
    <dgm:pt modelId="{32BF5814-D42C-4108-ADDE-D139405A1B0F}">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r>
            <a:rPr lang="en-US" sz="1400">
              <a:solidFill>
                <a:srgbClr val="505050"/>
              </a:solidFill>
              <a:latin typeface="Segoe UI"/>
              <a:ea typeface="+mn-ea"/>
              <a:cs typeface="+mn-cs"/>
            </a:rPr>
            <a:t>SQL Server instances with up to 64 TB of storage. The instance can support as many databases as needed.</a:t>
          </a:r>
        </a:p>
      </dgm:t>
    </dgm:pt>
    <dgm:pt modelId="{D54EC88A-DB05-49CB-83B7-33B7B9BFD3D8}" type="parTrans" cxnId="{2C851A0F-17B2-4418-922A-52C3984208C4}">
      <dgm:prSet/>
      <dgm:spPr/>
      <dgm:t>
        <a:bodyPr/>
        <a:lstStyle/>
        <a:p>
          <a:endParaRPr lang="en-US"/>
        </a:p>
      </dgm:t>
    </dgm:pt>
    <dgm:pt modelId="{19406658-CCCC-4BE6-9BF9-54A1D7AAB1ED}" type="sibTrans" cxnId="{2C851A0F-17B2-4418-922A-52C3984208C4}">
      <dgm:prSet/>
      <dgm:spPr/>
      <dgm:t>
        <a:bodyPr/>
        <a:lstStyle/>
        <a:p>
          <a:endParaRPr lang="en-US"/>
        </a:p>
      </dgm:t>
    </dgm:pt>
    <dgm:pt modelId="{0B8AD0D3-D2B3-4D5E-8EC9-1B1B08851731}">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nl-BE" sz="1400">
            <a:solidFill>
              <a:srgbClr val="505050"/>
            </a:solidFill>
            <a:latin typeface="Segoe UI"/>
            <a:ea typeface="+mn-ea"/>
            <a:cs typeface="+mn-cs"/>
          </a:endParaRPr>
        </a:p>
      </dgm:t>
    </dgm:pt>
    <dgm:pt modelId="{2EA235B6-671E-4211-8C41-A55543B4BCE4}" type="parTrans" cxnId="{61C6DD5A-1541-43C5-B429-628E8BC1E0ED}">
      <dgm:prSet/>
      <dgm:spPr/>
      <dgm:t>
        <a:bodyPr/>
        <a:lstStyle/>
        <a:p>
          <a:endParaRPr lang="en-US"/>
        </a:p>
      </dgm:t>
    </dgm:pt>
    <dgm:pt modelId="{90D5CAEB-535A-4722-87F7-A9D1F88B6932}" type="sibTrans" cxnId="{61C6DD5A-1541-43C5-B429-628E8BC1E0ED}">
      <dgm:prSet/>
      <dgm:spPr/>
      <dgm:t>
        <a:bodyPr/>
        <a:lstStyle/>
        <a:p>
          <a:endParaRPr lang="en-US"/>
        </a:p>
      </dgm:t>
    </dgm:pt>
    <dgm:pt modelId="{17C35D94-2F81-4CEC-ABF2-F8E71B0607B3}">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CB3CE014-9456-4B17-A568-BE5A18BCC962}" type="parTrans" cxnId="{F6DC48AC-466E-4D2E-98B3-5264DC81BBB6}">
      <dgm:prSet/>
      <dgm:spPr/>
      <dgm:t>
        <a:bodyPr/>
        <a:lstStyle/>
        <a:p>
          <a:endParaRPr lang="en-US"/>
        </a:p>
      </dgm:t>
    </dgm:pt>
    <dgm:pt modelId="{AA332735-F398-4829-9FF4-8208DD9E831A}" type="sibTrans" cxnId="{F6DC48AC-466E-4D2E-98B3-5264DC81BBB6}">
      <dgm:prSet/>
      <dgm:spPr/>
      <dgm:t>
        <a:bodyPr/>
        <a:lstStyle/>
        <a:p>
          <a:endParaRPr lang="en-US"/>
        </a:p>
      </dgm:t>
    </dgm:pt>
    <dgm:pt modelId="{3E604CBF-D3E8-4636-9D8A-149C0773CC8F}">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nl-BE" sz="1400">
            <a:solidFill>
              <a:srgbClr val="505050"/>
            </a:solidFill>
            <a:latin typeface="Segoe UI"/>
            <a:ea typeface="+mn-ea"/>
            <a:cs typeface="+mn-cs"/>
          </a:endParaRPr>
        </a:p>
      </dgm:t>
    </dgm:pt>
    <dgm:pt modelId="{4C1F5967-D32D-4FB6-B82D-5F08E78C5D61}" type="parTrans" cxnId="{6F3D24BD-DB60-4890-AF54-1A62F00A33E4}">
      <dgm:prSet/>
      <dgm:spPr/>
      <dgm:t>
        <a:bodyPr/>
        <a:lstStyle/>
        <a:p>
          <a:endParaRPr lang="en-US"/>
        </a:p>
      </dgm:t>
    </dgm:pt>
    <dgm:pt modelId="{35EAD70B-24B7-4FE8-8721-C14ADA98EACB}" type="sibTrans" cxnId="{6F3D24BD-DB60-4890-AF54-1A62F00A33E4}">
      <dgm:prSet/>
      <dgm:spPr/>
      <dgm:t>
        <a:bodyPr/>
        <a:lstStyle/>
        <a:p>
          <a:endParaRPr lang="en-US"/>
        </a:p>
      </dgm:t>
    </dgm:pt>
    <dgm:pt modelId="{42D739D5-2C42-4586-8DF9-0EC85D4DD939}">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26158B57-53BD-4445-B4BF-A9C8C9936C39}" type="parTrans" cxnId="{62C06C09-BB70-4F3E-8B5B-ACE88502421E}">
      <dgm:prSet/>
      <dgm:spPr/>
      <dgm:t>
        <a:bodyPr/>
        <a:lstStyle/>
        <a:p>
          <a:endParaRPr lang="en-US"/>
        </a:p>
      </dgm:t>
    </dgm:pt>
    <dgm:pt modelId="{92A4B315-D734-4C22-AA18-518A61B80F6A}" type="sibTrans" cxnId="{62C06C09-BB70-4F3E-8B5B-ACE88502421E}">
      <dgm:prSet/>
      <dgm:spPr/>
      <dgm:t>
        <a:bodyPr/>
        <a:lstStyle/>
        <a:p>
          <a:endParaRPr lang="en-US"/>
        </a:p>
      </dgm:t>
    </dgm:pt>
    <dgm:pt modelId="{B1C3D9BC-C4EA-4BF6-9B2B-A063D6FC232D}">
      <dgm:prSet custT="1">
        <dgm:style>
          <a:lnRef idx="1">
            <a:schemeClr val="accent3"/>
          </a:lnRef>
          <a:fillRef idx="2">
            <a:schemeClr val="accent3"/>
          </a:fillRef>
          <a:effectRef idx="1">
            <a:schemeClr val="accent3"/>
          </a:effectRef>
          <a:fontRef idx="minor">
            <a:schemeClr val="dk1"/>
          </a:fontRef>
        </dgm:style>
      </dgm:prSet>
      <dgm:spPr>
        <a:xfrm>
          <a:off x="4133480"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8F6F125E-E872-4C12-91A8-B10B490E2940}" type="parTrans" cxnId="{67890775-500C-45EE-A894-0A730FD5281B}">
      <dgm:prSet/>
      <dgm:spPr/>
      <dgm:t>
        <a:bodyPr/>
        <a:lstStyle/>
        <a:p>
          <a:endParaRPr lang="en-US"/>
        </a:p>
      </dgm:t>
    </dgm:pt>
    <dgm:pt modelId="{B4AF8B9D-3BEF-4A4F-8BC5-CCA13BD0C613}" type="sibTrans" cxnId="{67890775-500C-45EE-A894-0A730FD5281B}">
      <dgm:prSet/>
      <dgm:spPr/>
      <dgm:t>
        <a:bodyPr/>
        <a:lstStyle/>
        <a:p>
          <a:endParaRPr lang="en-US"/>
        </a:p>
      </dgm:t>
    </dgm:pt>
    <dgm:pt modelId="{6EB38642-28C8-4526-A495-96537051C176}">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7C07AB73-F91B-48AB-BE01-6D94D6205481}" type="parTrans" cxnId="{ABD72322-4DFC-4DC4-B5FE-F2281B22D861}">
      <dgm:prSet/>
      <dgm:spPr/>
      <dgm:t>
        <a:bodyPr/>
        <a:lstStyle/>
        <a:p>
          <a:endParaRPr lang="en-US"/>
        </a:p>
      </dgm:t>
    </dgm:pt>
    <dgm:pt modelId="{D1E24AB9-698E-4BF8-A23B-E23CBA475CEC}" type="sibTrans" cxnId="{ABD72322-4DFC-4DC4-B5FE-F2281B22D861}">
      <dgm:prSet/>
      <dgm:spPr/>
      <dgm:t>
        <a:bodyPr/>
        <a:lstStyle/>
        <a:p>
          <a:endParaRPr lang="en-US"/>
        </a:p>
      </dgm:t>
    </dgm:pt>
    <dgm:pt modelId="{FC9252EA-A113-4C8A-9712-6DE304E3A93B}">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ADAC64A2-594F-452E-80E4-BE3C589E9CBC}" type="parTrans" cxnId="{278C2794-FD49-448A-9414-324CA16CE2CB}">
      <dgm:prSet/>
      <dgm:spPr/>
      <dgm:t>
        <a:bodyPr/>
        <a:lstStyle/>
        <a:p>
          <a:endParaRPr lang="en-US"/>
        </a:p>
      </dgm:t>
    </dgm:pt>
    <dgm:pt modelId="{B311EBD2-E0CC-43ED-BB7F-AE5E4B1C5467}" type="sibTrans" cxnId="{278C2794-FD49-448A-9414-324CA16CE2CB}">
      <dgm:prSet/>
      <dgm:spPr/>
      <dgm:t>
        <a:bodyPr/>
        <a:lstStyle/>
        <a:p>
          <a:endParaRPr lang="en-US"/>
        </a:p>
      </dgm:t>
    </dgm:pt>
    <dgm:pt modelId="{6E8EC6BE-58C3-414A-8A1E-8572CD9BD9AD}">
      <dgm:prSet custT="1">
        <dgm:style>
          <a:lnRef idx="1">
            <a:schemeClr val="accent3"/>
          </a:lnRef>
          <a:fillRef idx="2">
            <a:schemeClr val="accent3"/>
          </a:fillRef>
          <a:effectRef idx="1">
            <a:schemeClr val="accent3"/>
          </a:effectRef>
          <a:fontRef idx="minor">
            <a:schemeClr val="dk1"/>
          </a:fontRef>
        </dgm:style>
      </dgm:prSet>
      <dgm:spPr>
        <a:xfrm>
          <a:off x="8263246" y="532424"/>
          <a:ext cx="3622601" cy="5228581"/>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nl-BE" sz="1400">
            <a:solidFill>
              <a:srgbClr val="505050"/>
            </a:solidFill>
            <a:latin typeface="Segoe UI"/>
            <a:ea typeface="+mn-ea"/>
            <a:cs typeface="+mn-cs"/>
          </a:endParaRPr>
        </a:p>
      </dgm:t>
    </dgm:pt>
    <dgm:pt modelId="{AE0B5EC3-9855-4987-83B4-40F0B861BCC7}" type="parTrans" cxnId="{7C2385E4-E439-4989-9563-D73292BCA84D}">
      <dgm:prSet/>
      <dgm:spPr/>
      <dgm:t>
        <a:bodyPr/>
        <a:lstStyle/>
        <a:p>
          <a:endParaRPr lang="en-US"/>
        </a:p>
      </dgm:t>
    </dgm:pt>
    <dgm:pt modelId="{84FC3510-AAA3-4292-910E-FCF824B49830}" type="sibTrans" cxnId="{7C2385E4-E439-4989-9563-D73292BCA84D}">
      <dgm:prSet/>
      <dgm:spPr/>
      <dgm:t>
        <a:bodyPr/>
        <a:lstStyle/>
        <a:p>
          <a:endParaRPr lang="en-US"/>
        </a:p>
      </dgm:t>
    </dgm:pt>
    <dgm:pt modelId="{4F2FBE95-9380-4296-9B8B-7F182ABC78BC}">
      <dgm:prSet custT="1">
        <dgm:style>
          <a:lnRef idx="1">
            <a:schemeClr val="accent3"/>
          </a:lnRef>
          <a:fillRef idx="2">
            <a:schemeClr val="accent3"/>
          </a:fillRef>
          <a:effectRef idx="1">
            <a:schemeClr val="accent3"/>
          </a:effectRef>
          <a:fontRef idx="minor">
            <a:schemeClr val="dk1"/>
          </a:fontRef>
        </dgm:style>
      </dgm:prSet>
      <dgm:spPr>
        <a:xfrm>
          <a:off x="3715" y="483327"/>
          <a:ext cx="3622601" cy="5294043"/>
        </a:xfrm>
        <a:prstGeom prst="rect">
          <a:avLst/>
        </a:prstGeom>
        <a:solidFill>
          <a:srgbClr val="002050">
            <a:lumMod val="10000"/>
            <a:lumOff val="90000"/>
          </a:srgbClr>
        </a:solidFill>
        <a:ln w="9525" cap="flat" cmpd="sng" algn="ctr">
          <a:solidFill>
            <a:srgbClr val="0078D7"/>
          </a:solidFill>
          <a:prstDash val="solid"/>
        </a:ln>
        <a:effectLst/>
      </dgm:spPr>
      <dgm:t>
        <a:bodyPr/>
        <a:lstStyle/>
        <a:p>
          <a:pPr>
            <a:buChar char="•"/>
          </a:pPr>
          <a:endParaRPr lang="en-US" sz="1400">
            <a:solidFill>
              <a:srgbClr val="505050"/>
            </a:solidFill>
            <a:latin typeface="Segoe UI"/>
            <a:ea typeface="+mn-ea"/>
            <a:cs typeface="+mn-cs"/>
          </a:endParaRPr>
        </a:p>
      </dgm:t>
    </dgm:pt>
    <dgm:pt modelId="{E95931D7-23BE-4C14-9545-53CF729E5BD2}" type="parTrans" cxnId="{8F8B5E82-D376-4D29-B71B-AD9D37FF336B}">
      <dgm:prSet/>
      <dgm:spPr/>
      <dgm:t>
        <a:bodyPr/>
        <a:lstStyle/>
        <a:p>
          <a:endParaRPr lang="en-US"/>
        </a:p>
      </dgm:t>
    </dgm:pt>
    <dgm:pt modelId="{2BB3CA6A-C084-48E5-9816-D1C4F9F6822F}" type="sibTrans" cxnId="{8F8B5E82-D376-4D29-B71B-AD9D37FF336B}">
      <dgm:prSet/>
      <dgm:spPr/>
      <dgm:t>
        <a:bodyPr/>
        <a:lstStyle/>
        <a:p>
          <a:endParaRPr lang="en-US"/>
        </a:p>
      </dgm:t>
    </dgm:pt>
    <dgm:pt modelId="{62A09538-0600-42BA-B538-8537C29C80AD}" type="pres">
      <dgm:prSet presAssocID="{9F1D9399-7667-4E3F-9C6F-ED74215FF152}" presName="Name0" presStyleCnt="0">
        <dgm:presLayoutVars>
          <dgm:dir/>
          <dgm:animLvl val="lvl"/>
          <dgm:resizeHandles val="exact"/>
        </dgm:presLayoutVars>
      </dgm:prSet>
      <dgm:spPr/>
    </dgm:pt>
    <dgm:pt modelId="{4E1894E5-F0AA-471F-AD3B-8CB3E0E9E4BF}" type="pres">
      <dgm:prSet presAssocID="{45B2E9E3-7F2D-4E44-9A15-E40A02678759}" presName="composite" presStyleCnt="0"/>
      <dgm:spPr/>
    </dgm:pt>
    <dgm:pt modelId="{40818FE0-D172-4953-8726-750424952633}" type="pres">
      <dgm:prSet presAssocID="{45B2E9E3-7F2D-4E44-9A15-E40A02678759}" presName="parTx" presStyleLbl="alignNode1" presStyleIdx="0" presStyleCnt="3">
        <dgm:presLayoutVars>
          <dgm:chMax val="0"/>
          <dgm:chPref val="0"/>
          <dgm:bulletEnabled val="1"/>
        </dgm:presLayoutVars>
      </dgm:prSet>
      <dgm:spPr/>
    </dgm:pt>
    <dgm:pt modelId="{A511AEF9-D7A0-4C38-8ACF-8D6B5E3E39C7}" type="pres">
      <dgm:prSet presAssocID="{45B2E9E3-7F2D-4E44-9A15-E40A02678759}" presName="desTx" presStyleLbl="alignAccFollowNode1" presStyleIdx="0" presStyleCnt="3" custScaleY="101252">
        <dgm:presLayoutVars>
          <dgm:bulletEnabled val="1"/>
        </dgm:presLayoutVars>
      </dgm:prSet>
      <dgm:spPr/>
    </dgm:pt>
    <dgm:pt modelId="{CC5D4066-EA96-40D9-B9D1-914B17F6C37F}" type="pres">
      <dgm:prSet presAssocID="{35210F35-9870-42D4-933E-ED86D8F052E5}" presName="space" presStyleCnt="0"/>
      <dgm:spPr/>
    </dgm:pt>
    <dgm:pt modelId="{42B08CCC-2F12-4D98-BCEE-C0123F005EDA}" type="pres">
      <dgm:prSet presAssocID="{6622C38D-CA4D-4395-A05B-CE2E807273EA}" presName="composite" presStyleCnt="0"/>
      <dgm:spPr/>
    </dgm:pt>
    <dgm:pt modelId="{AA30D338-E269-431D-A98C-C0A93B715B27}" type="pres">
      <dgm:prSet presAssocID="{6622C38D-CA4D-4395-A05B-CE2E807273EA}" presName="parTx" presStyleLbl="alignNode1" presStyleIdx="1" presStyleCnt="3">
        <dgm:presLayoutVars>
          <dgm:chMax val="0"/>
          <dgm:chPref val="0"/>
          <dgm:bulletEnabled val="1"/>
        </dgm:presLayoutVars>
      </dgm:prSet>
      <dgm:spPr/>
    </dgm:pt>
    <dgm:pt modelId="{F3A57436-5AA8-434C-BF63-BEA0FFE33A10}" type="pres">
      <dgm:prSet presAssocID="{6622C38D-CA4D-4395-A05B-CE2E807273EA}" presName="desTx" presStyleLbl="alignAccFollowNode1" presStyleIdx="1" presStyleCnt="3">
        <dgm:presLayoutVars>
          <dgm:bulletEnabled val="1"/>
        </dgm:presLayoutVars>
      </dgm:prSet>
      <dgm:spPr/>
    </dgm:pt>
    <dgm:pt modelId="{87734321-104C-4FF7-A31A-58FDC7F45E21}" type="pres">
      <dgm:prSet presAssocID="{C6D3CBF4-C26E-46F4-8E17-0F6641FA2497}" presName="space" presStyleCnt="0"/>
      <dgm:spPr/>
    </dgm:pt>
    <dgm:pt modelId="{C8A48997-D7A1-4C05-AE6E-B794BFDB0F78}" type="pres">
      <dgm:prSet presAssocID="{655CB233-794F-4F32-BB45-330401AECB98}" presName="composite" presStyleCnt="0"/>
      <dgm:spPr/>
    </dgm:pt>
    <dgm:pt modelId="{1F8F0832-1AE0-40E2-8924-9C2A95024651}" type="pres">
      <dgm:prSet presAssocID="{655CB233-794F-4F32-BB45-330401AECB98}" presName="parTx" presStyleLbl="alignNode1" presStyleIdx="2" presStyleCnt="3">
        <dgm:presLayoutVars>
          <dgm:chMax val="0"/>
          <dgm:chPref val="0"/>
          <dgm:bulletEnabled val="1"/>
        </dgm:presLayoutVars>
      </dgm:prSet>
      <dgm:spPr/>
    </dgm:pt>
    <dgm:pt modelId="{94309A4C-139D-4902-A141-1F93CFEEDB13}" type="pres">
      <dgm:prSet presAssocID="{655CB233-794F-4F32-BB45-330401AECB98}" presName="desTx" presStyleLbl="alignAccFollowNode1" presStyleIdx="2" presStyleCnt="3">
        <dgm:presLayoutVars>
          <dgm:bulletEnabled val="1"/>
        </dgm:presLayoutVars>
      </dgm:prSet>
      <dgm:spPr/>
    </dgm:pt>
  </dgm:ptLst>
  <dgm:cxnLst>
    <dgm:cxn modelId="{FCF30C00-001E-4583-AE47-AAD998C71C04}" type="presOf" srcId="{3E604CBF-D3E8-4636-9D8A-149C0773CC8F}" destId="{F3A57436-5AA8-434C-BF63-BEA0FFE33A10}" srcOrd="0" destOrd="1" presId="urn:microsoft.com/office/officeart/2005/8/layout/hList1"/>
    <dgm:cxn modelId="{236C8803-4349-43FB-9FB3-D210D942367C}" srcId="{9F1D9399-7667-4E3F-9C6F-ED74215FF152}" destId="{655CB233-794F-4F32-BB45-330401AECB98}" srcOrd="2" destOrd="0" parTransId="{32E7FBCD-9AF0-4319-ABAF-AD9BA41E3D01}" sibTransId="{9CE26FC5-F9D4-41DD-896C-B5BD9037420D}"/>
    <dgm:cxn modelId="{3DD4D306-2AFA-416C-80F1-98B4BB98463E}" type="presOf" srcId="{6E8EC6BE-58C3-414A-8A1E-8572CD9BD9AD}" destId="{94309A4C-139D-4902-A141-1F93CFEEDB13}" srcOrd="0" destOrd="1" presId="urn:microsoft.com/office/officeart/2005/8/layout/hList1"/>
    <dgm:cxn modelId="{62C06C09-BB70-4F3E-8B5B-ACE88502421E}" srcId="{6622C38D-CA4D-4395-A05B-CE2E807273EA}" destId="{42D739D5-2C42-4586-8DF9-0EC85D4DD939}" srcOrd="3" destOrd="0" parTransId="{26158B57-53BD-4445-B4BF-A9C8C9936C39}" sibTransId="{92A4B315-D734-4C22-AA18-518A61B80F6A}"/>
    <dgm:cxn modelId="{2C851A0F-17B2-4418-922A-52C3984208C4}" srcId="{655CB233-794F-4F32-BB45-330401AECB98}" destId="{32BF5814-D42C-4108-ADDE-D139405A1B0F}" srcOrd="6" destOrd="0" parTransId="{D54EC88A-DB05-49CB-83B7-33B7B9BFD3D8}" sibTransId="{19406658-CCCC-4BE6-9BF9-54A1D7AAB1ED}"/>
    <dgm:cxn modelId="{22FDD810-CF2F-4D3C-A8C0-AC985DBDEBA4}" type="presOf" srcId="{45B2E9E3-7F2D-4E44-9A15-E40A02678759}" destId="{40818FE0-D172-4953-8726-750424952633}" srcOrd="0" destOrd="0" presId="urn:microsoft.com/office/officeart/2005/8/layout/hList1"/>
    <dgm:cxn modelId="{090AE414-29D4-4605-9F43-4A2241482DDA}" type="presOf" srcId="{DD896099-B3F7-4024-97F0-F0D654E08CE0}" destId="{A511AEF9-D7A0-4C38-8ACF-8D6B5E3E39C7}" srcOrd="0" destOrd="6" presId="urn:microsoft.com/office/officeart/2005/8/layout/hList1"/>
    <dgm:cxn modelId="{118E1117-5DAF-4686-BF2F-54D921F394C4}" type="presOf" srcId="{B1C3D9BC-C4EA-4BF6-9B2B-A063D6FC232D}" destId="{F3A57436-5AA8-434C-BF63-BEA0FFE33A10}" srcOrd="0" destOrd="5" presId="urn:microsoft.com/office/officeart/2005/8/layout/hList1"/>
    <dgm:cxn modelId="{61019218-B05E-49C9-BD18-9594ED6C258C}" type="presOf" srcId="{32BF5814-D42C-4108-ADDE-D139405A1B0F}" destId="{94309A4C-139D-4902-A141-1F93CFEEDB13}" srcOrd="0" destOrd="6" presId="urn:microsoft.com/office/officeart/2005/8/layout/hList1"/>
    <dgm:cxn modelId="{CA069418-2E33-428D-80DA-532C84A33E36}" srcId="{45B2E9E3-7F2D-4E44-9A15-E40A02678759}" destId="{029F5C2A-4625-42E6-A2EC-1140CE40BA23}" srcOrd="4" destOrd="0" parTransId="{64EA1547-820C-4DD4-8542-03F7E8FFF7A8}" sibTransId="{83A35BF4-DB43-4643-82B3-C0285B5F6C17}"/>
    <dgm:cxn modelId="{2449A419-25E5-4C80-B688-9751A06D0DEA}" type="presOf" srcId="{6622C38D-CA4D-4395-A05B-CE2E807273EA}" destId="{AA30D338-E269-431D-A98C-C0A93B715B27}" srcOrd="0" destOrd="0" presId="urn:microsoft.com/office/officeart/2005/8/layout/hList1"/>
    <dgm:cxn modelId="{4137581E-6236-4652-9B48-9584091C4066}" srcId="{45B2E9E3-7F2D-4E44-9A15-E40A02678759}" destId="{DD896099-B3F7-4024-97F0-F0D654E08CE0}" srcOrd="6" destOrd="0" parTransId="{B527E662-79F3-477F-9D42-9B8FF8434B55}" sibTransId="{076A6729-A287-45B0-ACB0-F6E2E086FAE0}"/>
    <dgm:cxn modelId="{E2C31520-C93B-405B-95D9-5DC6635811C7}" type="presOf" srcId="{621B0979-8D61-4574-A3F9-FEF306434B57}" destId="{F3A57436-5AA8-434C-BF63-BEA0FFE33A10}" srcOrd="0" destOrd="6" presId="urn:microsoft.com/office/officeart/2005/8/layout/hList1"/>
    <dgm:cxn modelId="{ABD72322-4DFC-4DC4-B5FE-F2281B22D861}" srcId="{655CB233-794F-4F32-BB45-330401AECB98}" destId="{6EB38642-28C8-4526-A495-96537051C176}" srcOrd="5" destOrd="0" parTransId="{7C07AB73-F91B-48AB-BE01-6D94D6205481}" sibTransId="{D1E24AB9-698E-4BF8-A23B-E23CBA475CEC}"/>
    <dgm:cxn modelId="{ABCA5E23-DB71-4003-A7DB-6C58BFC204AE}" type="presOf" srcId="{4F2FBE95-9380-4296-9B8B-7F182ABC78BC}" destId="{A511AEF9-D7A0-4C38-8ACF-8D6B5E3E39C7}" srcOrd="0" destOrd="3" presId="urn:microsoft.com/office/officeart/2005/8/layout/hList1"/>
    <dgm:cxn modelId="{D191E525-F123-45D0-8EC2-1763FC4BBC58}" srcId="{45B2E9E3-7F2D-4E44-9A15-E40A02678759}" destId="{2C5A763C-85CB-458E-A9A1-76D63C950B3F}" srcOrd="2" destOrd="0" parTransId="{68A21D36-6E60-4539-93AC-2BA4A8629110}" sibTransId="{5FB85AC2-4350-4AD7-8076-2FCEE5371581}"/>
    <dgm:cxn modelId="{B7ACB630-1323-4507-A9BF-4591E1AEE834}" type="presOf" srcId="{42D739D5-2C42-4586-8DF9-0EC85D4DD939}" destId="{F3A57436-5AA8-434C-BF63-BEA0FFE33A10}" srcOrd="0" destOrd="3" presId="urn:microsoft.com/office/officeart/2005/8/layout/hList1"/>
    <dgm:cxn modelId="{2DAE733A-1A29-4FC9-8C1D-C5729EE0BC5C}" type="presOf" srcId="{17C35D94-2F81-4CEC-ABF2-F8E71B0607B3}" destId="{A511AEF9-D7A0-4C38-8ACF-8D6B5E3E39C7}" srcOrd="0" destOrd="5" presId="urn:microsoft.com/office/officeart/2005/8/layout/hList1"/>
    <dgm:cxn modelId="{7D2D0B60-1D00-4246-8E56-7E9A5F240C58}" srcId="{6622C38D-CA4D-4395-A05B-CE2E807273EA}" destId="{9BC9B252-FAF6-4A55-A635-063A947FBF3F}" srcOrd="2" destOrd="0" parTransId="{36AEC279-A643-4963-9C0F-CD5FB2573E67}" sibTransId="{62C70245-523E-4E2C-B718-CBD46A00FC16}"/>
    <dgm:cxn modelId="{ED0D9041-98CB-44B6-ABF8-16C9CEF7E56D}" type="presOf" srcId="{24C490A9-C5CC-40CF-B6C0-40FE476703A9}" destId="{94309A4C-139D-4902-A141-1F93CFEEDB13}" srcOrd="0" destOrd="2" presId="urn:microsoft.com/office/officeart/2005/8/layout/hList1"/>
    <dgm:cxn modelId="{AF5B1A63-9726-4D62-8679-14C259C75312}" type="presOf" srcId="{1526D4B6-E7EC-47EA-8CF3-1B7A7A87738D}" destId="{F3A57436-5AA8-434C-BF63-BEA0FFE33A10}" srcOrd="0" destOrd="0" presId="urn:microsoft.com/office/officeart/2005/8/layout/hList1"/>
    <dgm:cxn modelId="{B624D948-A1AA-4CD0-9FA0-F42AEE61C862}" srcId="{655CB233-794F-4F32-BB45-330401AECB98}" destId="{21B4AED4-4074-4165-A330-A50677C87131}" srcOrd="0" destOrd="0" parTransId="{C9804AD8-A6B6-4C9D-8D95-F8BCC5460797}" sibTransId="{45A4F211-32F0-426F-A892-E38BC1C56A13}"/>
    <dgm:cxn modelId="{E39B406F-CE26-4BBA-9D4E-9CCD92F06D30}" srcId="{655CB233-794F-4F32-BB45-330401AECB98}" destId="{213F58E9-7ADD-495B-9F1A-31F4AD110101}" srcOrd="4" destOrd="0" parTransId="{B1D1D7EC-2074-4250-99B0-885046D53EB6}" sibTransId="{BD6A0484-4CD4-4964-A317-C1FF59EF9FFD}"/>
    <dgm:cxn modelId="{D6119571-CF61-477A-BA42-1C32F298227F}" type="presOf" srcId="{2C5A763C-85CB-458E-A9A1-76D63C950B3F}" destId="{A511AEF9-D7A0-4C38-8ACF-8D6B5E3E39C7}" srcOrd="0" destOrd="2" presId="urn:microsoft.com/office/officeart/2005/8/layout/hList1"/>
    <dgm:cxn modelId="{67890775-500C-45EE-A894-0A730FD5281B}" srcId="{6622C38D-CA4D-4395-A05B-CE2E807273EA}" destId="{B1C3D9BC-C4EA-4BF6-9B2B-A063D6FC232D}" srcOrd="5" destOrd="0" parTransId="{8F6F125E-E872-4C12-91A8-B10B490E2940}" sibTransId="{B4AF8B9D-3BEF-4A4F-8BC5-CCA13BD0C613}"/>
    <dgm:cxn modelId="{61C6DD5A-1541-43C5-B429-628E8BC1E0ED}" srcId="{45B2E9E3-7F2D-4E44-9A15-E40A02678759}" destId="{0B8AD0D3-D2B3-4D5E-8EC9-1B1B08851731}" srcOrd="1" destOrd="0" parTransId="{2EA235B6-671E-4211-8C41-A55543B4BCE4}" sibTransId="{90D5CAEB-535A-4722-87F7-A9D1F88B6932}"/>
    <dgm:cxn modelId="{513A087B-DACF-4BA4-A0F8-190B518FEAAD}" type="presOf" srcId="{0B8AD0D3-D2B3-4D5E-8EC9-1B1B08851731}" destId="{A511AEF9-D7A0-4C38-8ACF-8D6B5E3E39C7}" srcOrd="0" destOrd="1" presId="urn:microsoft.com/office/officeart/2005/8/layout/hList1"/>
    <dgm:cxn modelId="{DF09DE7C-E000-4956-B9E1-EC05D1D60D2E}" type="presOf" srcId="{11E18E8A-C9DE-45FA-B8BB-697BC6E8B120}" destId="{A511AEF9-D7A0-4C38-8ACF-8D6B5E3E39C7}" srcOrd="0" destOrd="0" presId="urn:microsoft.com/office/officeart/2005/8/layout/hList1"/>
    <dgm:cxn modelId="{06F48F80-1D20-49D3-A693-62FFAB75286E}" srcId="{9F1D9399-7667-4E3F-9C6F-ED74215FF152}" destId="{6622C38D-CA4D-4395-A05B-CE2E807273EA}" srcOrd="1" destOrd="0" parTransId="{05DF670A-810F-43AE-AD8A-1168962C2087}" sibTransId="{C6D3CBF4-C26E-46F4-8E17-0F6641FA2497}"/>
    <dgm:cxn modelId="{8F8B5E82-D376-4D29-B71B-AD9D37FF336B}" srcId="{45B2E9E3-7F2D-4E44-9A15-E40A02678759}" destId="{4F2FBE95-9380-4296-9B8B-7F182ABC78BC}" srcOrd="3" destOrd="0" parTransId="{E95931D7-23BE-4C14-9545-53CF729E5BD2}" sibTransId="{2BB3CA6A-C084-48E5-9816-D1C4F9F6822F}"/>
    <dgm:cxn modelId="{2CFCC682-85A5-4638-8553-B5F95F21D7A5}" type="presOf" srcId="{655CB233-794F-4F32-BB45-330401AECB98}" destId="{1F8F0832-1AE0-40E2-8924-9C2A95024651}" srcOrd="0" destOrd="0" presId="urn:microsoft.com/office/officeart/2005/8/layout/hList1"/>
    <dgm:cxn modelId="{579F0B89-349F-4AC2-989A-27408708E98F}" type="presOf" srcId="{6EB38642-28C8-4526-A495-96537051C176}" destId="{94309A4C-139D-4902-A141-1F93CFEEDB13}" srcOrd="0" destOrd="5" presId="urn:microsoft.com/office/officeart/2005/8/layout/hList1"/>
    <dgm:cxn modelId="{278C2794-FD49-448A-9414-324CA16CE2CB}" srcId="{655CB233-794F-4F32-BB45-330401AECB98}" destId="{FC9252EA-A113-4C8A-9712-6DE304E3A93B}" srcOrd="3" destOrd="0" parTransId="{ADAC64A2-594F-452E-80E4-BE3C589E9CBC}" sibTransId="{B311EBD2-E0CC-43ED-BB7F-AE5E4B1C5467}"/>
    <dgm:cxn modelId="{99A5C397-5378-4074-A56E-D90A6D149E7F}" srcId="{45B2E9E3-7F2D-4E44-9A15-E40A02678759}" destId="{11E18E8A-C9DE-45FA-B8BB-697BC6E8B120}" srcOrd="0" destOrd="0" parTransId="{21EC32E0-5D37-4F0B-BF47-468D13435F07}" sibTransId="{2C2AB991-38E5-49BD-A68D-4533319EDEBF}"/>
    <dgm:cxn modelId="{F245839B-6DB2-4123-911E-80FFC079176B}" srcId="{655CB233-794F-4F32-BB45-330401AECB98}" destId="{24C490A9-C5CC-40CF-B6C0-40FE476703A9}" srcOrd="2" destOrd="0" parTransId="{F4E78954-1CDF-4719-860B-FB7273490114}" sibTransId="{D208EA5E-FAE5-4E0E-B72B-BCA6ABB17452}"/>
    <dgm:cxn modelId="{6D5BB19C-2400-49D8-AE14-7FF8FC08E505}" srcId="{9F1D9399-7667-4E3F-9C6F-ED74215FF152}" destId="{45B2E9E3-7F2D-4E44-9A15-E40A02678759}" srcOrd="0" destOrd="0" parTransId="{30B186D0-D562-423C-BFDE-1755D670E0A8}" sibTransId="{35210F35-9870-42D4-933E-ED86D8F052E5}"/>
    <dgm:cxn modelId="{F6DC48AC-466E-4D2E-98B3-5264DC81BBB6}" srcId="{45B2E9E3-7F2D-4E44-9A15-E40A02678759}" destId="{17C35D94-2F81-4CEC-ABF2-F8E71B0607B3}" srcOrd="5" destOrd="0" parTransId="{CB3CE014-9456-4B17-A568-BE5A18BCC962}" sibTransId="{AA332735-F398-4829-9FF4-8208DD9E831A}"/>
    <dgm:cxn modelId="{AD0C43AD-5F7E-4A11-9E0E-6A0AFBC655E7}" type="presOf" srcId="{9BC9B252-FAF6-4A55-A635-063A947FBF3F}" destId="{F3A57436-5AA8-434C-BF63-BEA0FFE33A10}" srcOrd="0" destOrd="2" presId="urn:microsoft.com/office/officeart/2005/8/layout/hList1"/>
    <dgm:cxn modelId="{3BBECDB3-068F-41D4-B521-8C92BE069735}" type="presOf" srcId="{FC9252EA-A113-4C8A-9712-6DE304E3A93B}" destId="{94309A4C-139D-4902-A141-1F93CFEEDB13}" srcOrd="0" destOrd="3" presId="urn:microsoft.com/office/officeart/2005/8/layout/hList1"/>
    <dgm:cxn modelId="{0F5CF6B6-E0FA-48B5-8866-83F2D126C9C0}" type="presOf" srcId="{9F1D9399-7667-4E3F-9C6F-ED74215FF152}" destId="{62A09538-0600-42BA-B538-8537C29C80AD}" srcOrd="0" destOrd="0" presId="urn:microsoft.com/office/officeart/2005/8/layout/hList1"/>
    <dgm:cxn modelId="{6F3D24BD-DB60-4890-AF54-1A62F00A33E4}" srcId="{6622C38D-CA4D-4395-A05B-CE2E807273EA}" destId="{3E604CBF-D3E8-4636-9D8A-149C0773CC8F}" srcOrd="1" destOrd="0" parTransId="{4C1F5967-D32D-4FB6-B82D-5F08E78C5D61}" sibTransId="{35EAD70B-24B7-4FE8-8721-C14ADA98EACB}"/>
    <dgm:cxn modelId="{17C681BE-8ADC-4186-AD40-6E3AFE5EE7C9}" srcId="{6622C38D-CA4D-4395-A05B-CE2E807273EA}" destId="{1526D4B6-E7EC-47EA-8CF3-1B7A7A87738D}" srcOrd="0" destOrd="0" parTransId="{1EFD3C76-03A1-4B0F-97A0-60CD57E7038E}" sibTransId="{49486109-EA05-4877-91C9-D24D498AA2E4}"/>
    <dgm:cxn modelId="{172970CC-5993-43C0-A4C0-50EFB284F624}" type="presOf" srcId="{029F5C2A-4625-42E6-A2EC-1140CE40BA23}" destId="{A511AEF9-D7A0-4C38-8ACF-8D6B5E3E39C7}" srcOrd="0" destOrd="4" presId="urn:microsoft.com/office/officeart/2005/8/layout/hList1"/>
    <dgm:cxn modelId="{265B0BCE-C4D8-4EC2-B23F-EFC717C63E99}" type="presOf" srcId="{213F58E9-7ADD-495B-9F1A-31F4AD110101}" destId="{94309A4C-139D-4902-A141-1F93CFEEDB13}" srcOrd="0" destOrd="4" presId="urn:microsoft.com/office/officeart/2005/8/layout/hList1"/>
    <dgm:cxn modelId="{4FA8E3D7-AF1B-49C2-96CA-927E1981DD00}" type="presOf" srcId="{21B4AED4-4074-4165-A330-A50677C87131}" destId="{94309A4C-139D-4902-A141-1F93CFEEDB13}" srcOrd="0" destOrd="0" presId="urn:microsoft.com/office/officeart/2005/8/layout/hList1"/>
    <dgm:cxn modelId="{7C2385E4-E439-4989-9563-D73292BCA84D}" srcId="{655CB233-794F-4F32-BB45-330401AECB98}" destId="{6E8EC6BE-58C3-414A-8A1E-8572CD9BD9AD}" srcOrd="1" destOrd="0" parTransId="{AE0B5EC3-9855-4987-83B4-40F0B861BCC7}" sibTransId="{84FC3510-AAA3-4292-910E-FCF824B49830}"/>
    <dgm:cxn modelId="{FDA6B3EB-8030-4271-894A-F53FE53C4986}" srcId="{6622C38D-CA4D-4395-A05B-CE2E807273EA}" destId="{0B04F3E7-3650-4961-A057-36BCE8464EA9}" srcOrd="4" destOrd="0" parTransId="{30B89EF4-241E-44A8-B45C-76B0C48D5296}" sibTransId="{6FEFE518-BA9F-4280-94F5-0E2C7BE6A0CD}"/>
    <dgm:cxn modelId="{D1A54EF9-826A-43CE-ACCE-EB3CDBF577AA}" srcId="{6622C38D-CA4D-4395-A05B-CE2E807273EA}" destId="{621B0979-8D61-4574-A3F9-FEF306434B57}" srcOrd="6" destOrd="0" parTransId="{DF505AB1-F0EF-45A5-B60C-2BEFD3900E19}" sibTransId="{9BABEA73-6F08-42E6-A75E-763A7C04E977}"/>
    <dgm:cxn modelId="{3EBE95FD-7705-47F5-9073-FEEC2426FA99}" type="presOf" srcId="{0B04F3E7-3650-4961-A057-36BCE8464EA9}" destId="{F3A57436-5AA8-434C-BF63-BEA0FFE33A10}" srcOrd="0" destOrd="4" presId="urn:microsoft.com/office/officeart/2005/8/layout/hList1"/>
    <dgm:cxn modelId="{0F291E36-6331-46E9-9B31-7DBFDA84A113}" type="presParOf" srcId="{62A09538-0600-42BA-B538-8537C29C80AD}" destId="{4E1894E5-F0AA-471F-AD3B-8CB3E0E9E4BF}" srcOrd="0" destOrd="0" presId="urn:microsoft.com/office/officeart/2005/8/layout/hList1"/>
    <dgm:cxn modelId="{19814072-AF9B-497F-B604-0DE2D706219C}" type="presParOf" srcId="{4E1894E5-F0AA-471F-AD3B-8CB3E0E9E4BF}" destId="{40818FE0-D172-4953-8726-750424952633}" srcOrd="0" destOrd="0" presId="urn:microsoft.com/office/officeart/2005/8/layout/hList1"/>
    <dgm:cxn modelId="{F41A1118-9289-4387-80BD-1F00BEC396D1}" type="presParOf" srcId="{4E1894E5-F0AA-471F-AD3B-8CB3E0E9E4BF}" destId="{A511AEF9-D7A0-4C38-8ACF-8D6B5E3E39C7}" srcOrd="1" destOrd="0" presId="urn:microsoft.com/office/officeart/2005/8/layout/hList1"/>
    <dgm:cxn modelId="{AA8A31D1-B37E-4937-88EF-7AD5111137FB}" type="presParOf" srcId="{62A09538-0600-42BA-B538-8537C29C80AD}" destId="{CC5D4066-EA96-40D9-B9D1-914B17F6C37F}" srcOrd="1" destOrd="0" presId="urn:microsoft.com/office/officeart/2005/8/layout/hList1"/>
    <dgm:cxn modelId="{1C8BCFB0-1842-4A28-83A8-9897655904C4}" type="presParOf" srcId="{62A09538-0600-42BA-B538-8537C29C80AD}" destId="{42B08CCC-2F12-4D98-BCEE-C0123F005EDA}" srcOrd="2" destOrd="0" presId="urn:microsoft.com/office/officeart/2005/8/layout/hList1"/>
    <dgm:cxn modelId="{DB6586B2-4B08-4666-AC16-404C7CE4DF2E}" type="presParOf" srcId="{42B08CCC-2F12-4D98-BCEE-C0123F005EDA}" destId="{AA30D338-E269-431D-A98C-C0A93B715B27}" srcOrd="0" destOrd="0" presId="urn:microsoft.com/office/officeart/2005/8/layout/hList1"/>
    <dgm:cxn modelId="{B6504E41-AB92-4101-A56E-A59817D47E94}" type="presParOf" srcId="{42B08CCC-2F12-4D98-BCEE-C0123F005EDA}" destId="{F3A57436-5AA8-434C-BF63-BEA0FFE33A10}" srcOrd="1" destOrd="0" presId="urn:microsoft.com/office/officeart/2005/8/layout/hList1"/>
    <dgm:cxn modelId="{722C71B3-05D7-421C-AF19-88D3FE20A2A2}" type="presParOf" srcId="{62A09538-0600-42BA-B538-8537C29C80AD}" destId="{87734321-104C-4FF7-A31A-58FDC7F45E21}" srcOrd="3" destOrd="0" presId="urn:microsoft.com/office/officeart/2005/8/layout/hList1"/>
    <dgm:cxn modelId="{69C9635F-7816-4D85-A448-31E8F5BAA396}" type="presParOf" srcId="{62A09538-0600-42BA-B538-8537C29C80AD}" destId="{C8A48997-D7A1-4C05-AE6E-B794BFDB0F78}" srcOrd="4" destOrd="0" presId="urn:microsoft.com/office/officeart/2005/8/layout/hList1"/>
    <dgm:cxn modelId="{98002E65-F28C-4E1F-85B8-548EEA2AD61C}" type="presParOf" srcId="{C8A48997-D7A1-4C05-AE6E-B794BFDB0F78}" destId="{1F8F0832-1AE0-40E2-8924-9C2A95024651}" srcOrd="0" destOrd="0" presId="urn:microsoft.com/office/officeart/2005/8/layout/hList1"/>
    <dgm:cxn modelId="{84843627-93E1-4894-843A-317D3B9E4B09}" type="presParOf" srcId="{C8A48997-D7A1-4C05-AE6E-B794BFDB0F78}" destId="{94309A4C-139D-4902-A141-1F93CFEEDB1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449C62E-5AB4-4BBC-8EA2-8A607505D929}"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D404F182-996A-4AF7-B6AA-63F1DF984FD9}">
      <dgm:prSet/>
      <dgm:spPr/>
      <dgm:t>
        <a:bodyPr/>
        <a:lstStyle/>
        <a:p>
          <a:r>
            <a:rPr lang="en-US" baseline="0"/>
            <a:t>Built for application developers.</a:t>
          </a:r>
          <a:endParaRPr lang="en-US"/>
        </a:p>
      </dgm:t>
    </dgm:pt>
    <dgm:pt modelId="{76034483-D379-476C-8942-E45F7D0CD43B}" type="parTrans" cxnId="{98CC5220-C126-49FC-A848-4650855DD4B8}">
      <dgm:prSet/>
      <dgm:spPr/>
      <dgm:t>
        <a:bodyPr/>
        <a:lstStyle/>
        <a:p>
          <a:endParaRPr lang="en-US"/>
        </a:p>
      </dgm:t>
    </dgm:pt>
    <dgm:pt modelId="{F8A08FD9-9516-47FF-BC1E-7DCF0AA0002D}" type="sibTrans" cxnId="{98CC5220-C126-49FC-A848-4650855DD4B8}">
      <dgm:prSet/>
      <dgm:spPr/>
      <dgm:t>
        <a:bodyPr/>
        <a:lstStyle/>
        <a:p>
          <a:endParaRPr lang="en-US"/>
        </a:p>
      </dgm:t>
    </dgm:pt>
    <dgm:pt modelId="{EEDD575A-267B-44BC-8E89-756E7E5165AF}">
      <dgm:prSet/>
      <dgm:spPr/>
      <dgm:t>
        <a:bodyPr/>
        <a:lstStyle/>
        <a:p>
          <a:r>
            <a:rPr lang="en-US" baseline="0"/>
            <a:t>Gives developers more time to innovate.</a:t>
          </a:r>
          <a:endParaRPr lang="en-US"/>
        </a:p>
      </dgm:t>
    </dgm:pt>
    <dgm:pt modelId="{2E808C3B-9751-488B-9F42-A4D64668DB35}" type="parTrans" cxnId="{B008D45B-50E0-4D51-AB2F-27FE12DE66B6}">
      <dgm:prSet/>
      <dgm:spPr/>
      <dgm:t>
        <a:bodyPr/>
        <a:lstStyle/>
        <a:p>
          <a:endParaRPr lang="en-US"/>
        </a:p>
      </dgm:t>
    </dgm:pt>
    <dgm:pt modelId="{8A5176CE-CE2B-479E-AFA2-E9BCDAE4C982}" type="sibTrans" cxnId="{B008D45B-50E0-4D51-AB2F-27FE12DE66B6}">
      <dgm:prSet/>
      <dgm:spPr/>
      <dgm:t>
        <a:bodyPr/>
        <a:lstStyle/>
        <a:p>
          <a:endParaRPr lang="en-US"/>
        </a:p>
      </dgm:t>
    </dgm:pt>
    <dgm:pt modelId="{542E7118-CCAA-48FB-9182-519C6AE2DA12}">
      <dgm:prSet/>
      <dgm:spPr/>
      <dgm:t>
        <a:bodyPr/>
        <a:lstStyle/>
        <a:p>
          <a:r>
            <a:rPr lang="en-US" baseline="0"/>
            <a:t>Accelerates time to market.</a:t>
          </a:r>
          <a:endParaRPr lang="en-US"/>
        </a:p>
      </dgm:t>
    </dgm:pt>
    <dgm:pt modelId="{CEE736E5-3EAA-412C-A6E6-30623790C0F2}" type="parTrans" cxnId="{5A4D583B-D6FC-480D-84BF-B3AC281DC691}">
      <dgm:prSet/>
      <dgm:spPr/>
      <dgm:t>
        <a:bodyPr/>
        <a:lstStyle/>
        <a:p>
          <a:endParaRPr lang="en-US"/>
        </a:p>
      </dgm:t>
    </dgm:pt>
    <dgm:pt modelId="{7C8637D3-E38A-4227-84E9-4D6E83A03E92}" type="sibTrans" cxnId="{5A4D583B-D6FC-480D-84BF-B3AC281DC691}">
      <dgm:prSet/>
      <dgm:spPr/>
      <dgm:t>
        <a:bodyPr/>
        <a:lstStyle/>
        <a:p>
          <a:endParaRPr lang="en-US"/>
        </a:p>
      </dgm:t>
    </dgm:pt>
    <dgm:pt modelId="{7515A052-FC72-4E4B-81E8-68112566E135}">
      <dgm:prSet/>
      <dgm:spPr/>
      <dgm:t>
        <a:bodyPr/>
        <a:lstStyle/>
        <a:p>
          <a:r>
            <a:rPr lang="en-US" baseline="0"/>
            <a:t>Maximizes performance, reliability, </a:t>
          </a:r>
          <a:br>
            <a:rPr lang="en-US" baseline="0"/>
          </a:br>
          <a:r>
            <a:rPr lang="en-US" baseline="0"/>
            <a:t>and data protection.</a:t>
          </a:r>
          <a:endParaRPr lang="en-US"/>
        </a:p>
      </dgm:t>
    </dgm:pt>
    <dgm:pt modelId="{A8BA6BA5-F5DA-4959-B3B6-14B42E231246}" type="parTrans" cxnId="{40DEC376-1FDB-47AE-84FD-B31E9D5DBAC9}">
      <dgm:prSet/>
      <dgm:spPr/>
      <dgm:t>
        <a:bodyPr/>
        <a:lstStyle/>
        <a:p>
          <a:endParaRPr lang="en-US"/>
        </a:p>
      </dgm:t>
    </dgm:pt>
    <dgm:pt modelId="{70553B8F-EC36-459A-9CC3-4B3A61A760F5}" type="sibTrans" cxnId="{40DEC376-1FDB-47AE-84FD-B31E9D5DBAC9}">
      <dgm:prSet/>
      <dgm:spPr/>
      <dgm:t>
        <a:bodyPr/>
        <a:lstStyle/>
        <a:p>
          <a:endParaRPr lang="en-US"/>
        </a:p>
      </dgm:t>
    </dgm:pt>
    <dgm:pt modelId="{FDD7599B-9E21-4042-B6F9-059BBD46135C}">
      <dgm:prSet/>
      <dgm:spPr/>
      <dgm:t>
        <a:bodyPr/>
        <a:lstStyle/>
        <a:p>
          <a:r>
            <a:rPr lang="en-US" baseline="0"/>
            <a:t>Allows developers to use the languages and platforms they prefer.</a:t>
          </a:r>
          <a:endParaRPr lang="en-US"/>
        </a:p>
      </dgm:t>
    </dgm:pt>
    <dgm:pt modelId="{132CE73D-4399-475E-A26B-86B340AE0AF2}" type="parTrans" cxnId="{B102057B-EF33-4540-9224-D27D3CA36D98}">
      <dgm:prSet/>
      <dgm:spPr/>
      <dgm:t>
        <a:bodyPr/>
        <a:lstStyle/>
        <a:p>
          <a:endParaRPr lang="en-US"/>
        </a:p>
      </dgm:t>
    </dgm:pt>
    <dgm:pt modelId="{F3D40263-55D8-4445-8870-F2BEBE6F3D48}" type="sibTrans" cxnId="{B102057B-EF33-4540-9224-D27D3CA36D98}">
      <dgm:prSet/>
      <dgm:spPr/>
      <dgm:t>
        <a:bodyPr/>
        <a:lstStyle/>
        <a:p>
          <a:endParaRPr lang="en-US"/>
        </a:p>
      </dgm:t>
    </dgm:pt>
    <dgm:pt modelId="{B503697E-DB60-4415-8126-B07515C2CC98}">
      <dgm:prSet/>
      <dgm:spPr/>
      <dgm:t>
        <a:bodyPr/>
        <a:lstStyle/>
        <a:p>
          <a:r>
            <a:rPr lang="en-US" baseline="0"/>
            <a:t>Everything built-in</a:t>
          </a:r>
          <a:endParaRPr lang="en-US"/>
        </a:p>
      </dgm:t>
    </dgm:pt>
    <dgm:pt modelId="{CC9D8ACC-56FF-45AB-B995-9985A7392187}" type="parTrans" cxnId="{BC434335-8C19-4E9D-AA6B-F5ECDCDFB5E0}">
      <dgm:prSet/>
      <dgm:spPr/>
      <dgm:t>
        <a:bodyPr/>
        <a:lstStyle/>
        <a:p>
          <a:endParaRPr lang="en-US"/>
        </a:p>
      </dgm:t>
    </dgm:pt>
    <dgm:pt modelId="{75E64C22-0D99-4F22-B827-FB42CD2828D7}" type="sibTrans" cxnId="{BC434335-8C19-4E9D-AA6B-F5ECDCDFB5E0}">
      <dgm:prSet/>
      <dgm:spPr/>
      <dgm:t>
        <a:bodyPr/>
        <a:lstStyle/>
        <a:p>
          <a:endParaRPr lang="en-US"/>
        </a:p>
      </dgm:t>
    </dgm:pt>
    <dgm:pt modelId="{BEDF94DE-6EBF-4E1E-B9D5-A19362609106}" type="pres">
      <dgm:prSet presAssocID="{C449C62E-5AB4-4BBC-8EA2-8A607505D929}" presName="compositeShape" presStyleCnt="0">
        <dgm:presLayoutVars>
          <dgm:chMax val="7"/>
          <dgm:dir/>
          <dgm:resizeHandles val="exact"/>
        </dgm:presLayoutVars>
      </dgm:prSet>
      <dgm:spPr/>
    </dgm:pt>
    <dgm:pt modelId="{A49B2ECB-DA9F-4380-B6C1-C8247DDC7B83}" type="pres">
      <dgm:prSet presAssocID="{D404F182-996A-4AF7-B6AA-63F1DF984FD9}" presName="circ1" presStyleLbl="vennNode1" presStyleIdx="0" presStyleCnt="6"/>
      <dgm:spPr/>
    </dgm:pt>
    <dgm:pt modelId="{BCA3B221-BAC1-48F1-BDB3-B3279402CAF5}" type="pres">
      <dgm:prSet presAssocID="{D404F182-996A-4AF7-B6AA-63F1DF984FD9}" presName="circ1Tx" presStyleLbl="revTx" presStyleIdx="0" presStyleCnt="0">
        <dgm:presLayoutVars>
          <dgm:chMax val="0"/>
          <dgm:chPref val="0"/>
          <dgm:bulletEnabled val="1"/>
        </dgm:presLayoutVars>
      </dgm:prSet>
      <dgm:spPr/>
    </dgm:pt>
    <dgm:pt modelId="{0E4C8EC0-20D0-464A-9AC9-3868331D0E45}" type="pres">
      <dgm:prSet presAssocID="{EEDD575A-267B-44BC-8E89-756E7E5165AF}" presName="circ2" presStyleLbl="vennNode1" presStyleIdx="1" presStyleCnt="6"/>
      <dgm:spPr/>
    </dgm:pt>
    <dgm:pt modelId="{6B346B73-EE2B-4B14-A562-591534C44539}" type="pres">
      <dgm:prSet presAssocID="{EEDD575A-267B-44BC-8E89-756E7E5165AF}" presName="circ2Tx" presStyleLbl="revTx" presStyleIdx="0" presStyleCnt="0">
        <dgm:presLayoutVars>
          <dgm:chMax val="0"/>
          <dgm:chPref val="0"/>
          <dgm:bulletEnabled val="1"/>
        </dgm:presLayoutVars>
      </dgm:prSet>
      <dgm:spPr/>
    </dgm:pt>
    <dgm:pt modelId="{A3B2AF77-B093-4F6E-8578-5AEA213FB23F}" type="pres">
      <dgm:prSet presAssocID="{542E7118-CCAA-48FB-9182-519C6AE2DA12}" presName="circ3" presStyleLbl="vennNode1" presStyleIdx="2" presStyleCnt="6"/>
      <dgm:spPr/>
    </dgm:pt>
    <dgm:pt modelId="{9CC508BD-E84B-45DF-93EB-B4DC2DFF0826}" type="pres">
      <dgm:prSet presAssocID="{542E7118-CCAA-48FB-9182-519C6AE2DA12}" presName="circ3Tx" presStyleLbl="revTx" presStyleIdx="0" presStyleCnt="0">
        <dgm:presLayoutVars>
          <dgm:chMax val="0"/>
          <dgm:chPref val="0"/>
          <dgm:bulletEnabled val="1"/>
        </dgm:presLayoutVars>
      </dgm:prSet>
      <dgm:spPr/>
    </dgm:pt>
    <dgm:pt modelId="{4FAE0030-7471-4D1B-BBCD-B9FF66953C00}" type="pres">
      <dgm:prSet presAssocID="{7515A052-FC72-4E4B-81E8-68112566E135}" presName="circ4" presStyleLbl="vennNode1" presStyleIdx="3" presStyleCnt="6"/>
      <dgm:spPr/>
    </dgm:pt>
    <dgm:pt modelId="{F14CE8CC-A972-47B1-A8B2-17288BA76DCD}" type="pres">
      <dgm:prSet presAssocID="{7515A052-FC72-4E4B-81E8-68112566E135}" presName="circ4Tx" presStyleLbl="revTx" presStyleIdx="0" presStyleCnt="0">
        <dgm:presLayoutVars>
          <dgm:chMax val="0"/>
          <dgm:chPref val="0"/>
          <dgm:bulletEnabled val="1"/>
        </dgm:presLayoutVars>
      </dgm:prSet>
      <dgm:spPr/>
    </dgm:pt>
    <dgm:pt modelId="{E26C5603-6849-4CD6-9721-E1FF3339BABB}" type="pres">
      <dgm:prSet presAssocID="{FDD7599B-9E21-4042-B6F9-059BBD46135C}" presName="circ5" presStyleLbl="vennNode1" presStyleIdx="4" presStyleCnt="6"/>
      <dgm:spPr/>
    </dgm:pt>
    <dgm:pt modelId="{0184C26E-DEFA-43A7-A6D3-B57852FE9DE6}" type="pres">
      <dgm:prSet presAssocID="{FDD7599B-9E21-4042-B6F9-059BBD46135C}" presName="circ5Tx" presStyleLbl="revTx" presStyleIdx="0" presStyleCnt="0">
        <dgm:presLayoutVars>
          <dgm:chMax val="0"/>
          <dgm:chPref val="0"/>
          <dgm:bulletEnabled val="1"/>
        </dgm:presLayoutVars>
      </dgm:prSet>
      <dgm:spPr/>
    </dgm:pt>
    <dgm:pt modelId="{A0305347-6D67-4F28-AECE-7C81457453BD}" type="pres">
      <dgm:prSet presAssocID="{B503697E-DB60-4415-8126-B07515C2CC98}" presName="circ6" presStyleLbl="vennNode1" presStyleIdx="5" presStyleCnt="6"/>
      <dgm:spPr/>
    </dgm:pt>
    <dgm:pt modelId="{EEAE3DE0-2C70-4F6E-BBB6-B02D8B182A7F}" type="pres">
      <dgm:prSet presAssocID="{B503697E-DB60-4415-8126-B07515C2CC98}" presName="circ6Tx" presStyleLbl="revTx" presStyleIdx="0" presStyleCnt="0">
        <dgm:presLayoutVars>
          <dgm:chMax val="0"/>
          <dgm:chPref val="0"/>
          <dgm:bulletEnabled val="1"/>
        </dgm:presLayoutVars>
      </dgm:prSet>
      <dgm:spPr/>
    </dgm:pt>
  </dgm:ptLst>
  <dgm:cxnLst>
    <dgm:cxn modelId="{0951A207-9638-461F-BB01-A791EF1AE877}" type="presOf" srcId="{C449C62E-5AB4-4BBC-8EA2-8A607505D929}" destId="{BEDF94DE-6EBF-4E1E-B9D5-A19362609106}" srcOrd="0" destOrd="0" presId="urn:microsoft.com/office/officeart/2005/8/layout/venn1"/>
    <dgm:cxn modelId="{78DE7515-4D2D-4C0A-9E29-81253E258D8F}" type="presOf" srcId="{542E7118-CCAA-48FB-9182-519C6AE2DA12}" destId="{9CC508BD-E84B-45DF-93EB-B4DC2DFF0826}" srcOrd="0" destOrd="0" presId="urn:microsoft.com/office/officeart/2005/8/layout/venn1"/>
    <dgm:cxn modelId="{98CC5220-C126-49FC-A848-4650855DD4B8}" srcId="{C449C62E-5AB4-4BBC-8EA2-8A607505D929}" destId="{D404F182-996A-4AF7-B6AA-63F1DF984FD9}" srcOrd="0" destOrd="0" parTransId="{76034483-D379-476C-8942-E45F7D0CD43B}" sibTransId="{F8A08FD9-9516-47FF-BC1E-7DCF0AA0002D}"/>
    <dgm:cxn modelId="{BC434335-8C19-4E9D-AA6B-F5ECDCDFB5E0}" srcId="{C449C62E-5AB4-4BBC-8EA2-8A607505D929}" destId="{B503697E-DB60-4415-8126-B07515C2CC98}" srcOrd="5" destOrd="0" parTransId="{CC9D8ACC-56FF-45AB-B995-9985A7392187}" sibTransId="{75E64C22-0D99-4F22-B827-FB42CD2828D7}"/>
    <dgm:cxn modelId="{5A4D583B-D6FC-480D-84BF-B3AC281DC691}" srcId="{C449C62E-5AB4-4BBC-8EA2-8A607505D929}" destId="{542E7118-CCAA-48FB-9182-519C6AE2DA12}" srcOrd="2" destOrd="0" parTransId="{CEE736E5-3EAA-412C-A6E6-30623790C0F2}" sibTransId="{7C8637D3-E38A-4227-84E9-4D6E83A03E92}"/>
    <dgm:cxn modelId="{B008D45B-50E0-4D51-AB2F-27FE12DE66B6}" srcId="{C449C62E-5AB4-4BBC-8EA2-8A607505D929}" destId="{EEDD575A-267B-44BC-8E89-756E7E5165AF}" srcOrd="1" destOrd="0" parTransId="{2E808C3B-9751-488B-9F42-A4D64668DB35}" sibTransId="{8A5176CE-CE2B-479E-AFA2-E9BCDAE4C982}"/>
    <dgm:cxn modelId="{40DEC376-1FDB-47AE-84FD-B31E9D5DBAC9}" srcId="{C449C62E-5AB4-4BBC-8EA2-8A607505D929}" destId="{7515A052-FC72-4E4B-81E8-68112566E135}" srcOrd="3" destOrd="0" parTransId="{A8BA6BA5-F5DA-4959-B3B6-14B42E231246}" sibTransId="{70553B8F-EC36-459A-9CC3-4B3A61A760F5}"/>
    <dgm:cxn modelId="{B102057B-EF33-4540-9224-D27D3CA36D98}" srcId="{C449C62E-5AB4-4BBC-8EA2-8A607505D929}" destId="{FDD7599B-9E21-4042-B6F9-059BBD46135C}" srcOrd="4" destOrd="0" parTransId="{132CE73D-4399-475E-A26B-86B340AE0AF2}" sibTransId="{F3D40263-55D8-4445-8870-F2BEBE6F3D48}"/>
    <dgm:cxn modelId="{72294D97-677C-4C47-A934-3295809892E2}" type="presOf" srcId="{EEDD575A-267B-44BC-8E89-756E7E5165AF}" destId="{6B346B73-EE2B-4B14-A562-591534C44539}" srcOrd="0" destOrd="0" presId="urn:microsoft.com/office/officeart/2005/8/layout/venn1"/>
    <dgm:cxn modelId="{49D999A8-43F2-4FFC-B57D-42FCF8DCAB91}" type="presOf" srcId="{FDD7599B-9E21-4042-B6F9-059BBD46135C}" destId="{0184C26E-DEFA-43A7-A6D3-B57852FE9DE6}" srcOrd="0" destOrd="0" presId="urn:microsoft.com/office/officeart/2005/8/layout/venn1"/>
    <dgm:cxn modelId="{47802FC8-C620-4874-878E-06E38A70DE04}" type="presOf" srcId="{B503697E-DB60-4415-8126-B07515C2CC98}" destId="{EEAE3DE0-2C70-4F6E-BBB6-B02D8B182A7F}" srcOrd="0" destOrd="0" presId="urn:microsoft.com/office/officeart/2005/8/layout/venn1"/>
    <dgm:cxn modelId="{E5D064E0-387B-48C8-927B-81186365AD8F}" type="presOf" srcId="{7515A052-FC72-4E4B-81E8-68112566E135}" destId="{F14CE8CC-A972-47B1-A8B2-17288BA76DCD}" srcOrd="0" destOrd="0" presId="urn:microsoft.com/office/officeart/2005/8/layout/venn1"/>
    <dgm:cxn modelId="{1057BBF6-25D2-4110-A0BE-C1F815B573C4}" type="presOf" srcId="{D404F182-996A-4AF7-B6AA-63F1DF984FD9}" destId="{BCA3B221-BAC1-48F1-BDB3-B3279402CAF5}" srcOrd="0" destOrd="0" presId="urn:microsoft.com/office/officeart/2005/8/layout/venn1"/>
    <dgm:cxn modelId="{E379E40F-EC6A-4E73-AF40-CEB9632D8617}" type="presParOf" srcId="{BEDF94DE-6EBF-4E1E-B9D5-A19362609106}" destId="{A49B2ECB-DA9F-4380-B6C1-C8247DDC7B83}" srcOrd="0" destOrd="0" presId="urn:microsoft.com/office/officeart/2005/8/layout/venn1"/>
    <dgm:cxn modelId="{7AB3E3B0-EC1C-4E02-B3D9-3EA1CA50FDA5}" type="presParOf" srcId="{BEDF94DE-6EBF-4E1E-B9D5-A19362609106}" destId="{BCA3B221-BAC1-48F1-BDB3-B3279402CAF5}" srcOrd="1" destOrd="0" presId="urn:microsoft.com/office/officeart/2005/8/layout/venn1"/>
    <dgm:cxn modelId="{284DD3E2-5147-4D5F-AC78-B65ECE998327}" type="presParOf" srcId="{BEDF94DE-6EBF-4E1E-B9D5-A19362609106}" destId="{0E4C8EC0-20D0-464A-9AC9-3868331D0E45}" srcOrd="2" destOrd="0" presId="urn:microsoft.com/office/officeart/2005/8/layout/venn1"/>
    <dgm:cxn modelId="{70151EB9-E9E0-402D-A974-6EAE1069572F}" type="presParOf" srcId="{BEDF94DE-6EBF-4E1E-B9D5-A19362609106}" destId="{6B346B73-EE2B-4B14-A562-591534C44539}" srcOrd="3" destOrd="0" presId="urn:microsoft.com/office/officeart/2005/8/layout/venn1"/>
    <dgm:cxn modelId="{BB5281D0-576C-4865-BB58-30F9A685E0C7}" type="presParOf" srcId="{BEDF94DE-6EBF-4E1E-B9D5-A19362609106}" destId="{A3B2AF77-B093-4F6E-8578-5AEA213FB23F}" srcOrd="4" destOrd="0" presId="urn:microsoft.com/office/officeart/2005/8/layout/venn1"/>
    <dgm:cxn modelId="{EE9D24E2-963E-4F98-8E31-1782E554CB68}" type="presParOf" srcId="{BEDF94DE-6EBF-4E1E-B9D5-A19362609106}" destId="{9CC508BD-E84B-45DF-93EB-B4DC2DFF0826}" srcOrd="5" destOrd="0" presId="urn:microsoft.com/office/officeart/2005/8/layout/venn1"/>
    <dgm:cxn modelId="{7D5E7CBA-34E2-4953-8A92-4922E872E56B}" type="presParOf" srcId="{BEDF94DE-6EBF-4E1E-B9D5-A19362609106}" destId="{4FAE0030-7471-4D1B-BBCD-B9FF66953C00}" srcOrd="6" destOrd="0" presId="urn:microsoft.com/office/officeart/2005/8/layout/venn1"/>
    <dgm:cxn modelId="{EE3F1F47-3BEE-4CB3-A01B-0017CB386F91}" type="presParOf" srcId="{BEDF94DE-6EBF-4E1E-B9D5-A19362609106}" destId="{F14CE8CC-A972-47B1-A8B2-17288BA76DCD}" srcOrd="7" destOrd="0" presId="urn:microsoft.com/office/officeart/2005/8/layout/venn1"/>
    <dgm:cxn modelId="{7054E22A-C812-4AF0-B6F0-A6E2018F77CC}" type="presParOf" srcId="{BEDF94DE-6EBF-4E1E-B9D5-A19362609106}" destId="{E26C5603-6849-4CD6-9721-E1FF3339BABB}" srcOrd="8" destOrd="0" presId="urn:microsoft.com/office/officeart/2005/8/layout/venn1"/>
    <dgm:cxn modelId="{E52975C8-CBF1-4A47-9BFE-6BFC7D08A73A}" type="presParOf" srcId="{BEDF94DE-6EBF-4E1E-B9D5-A19362609106}" destId="{0184C26E-DEFA-43A7-A6D3-B57852FE9DE6}" srcOrd="9" destOrd="0" presId="urn:microsoft.com/office/officeart/2005/8/layout/venn1"/>
    <dgm:cxn modelId="{3082F60A-D2C1-40DB-A668-20B2867B9877}" type="presParOf" srcId="{BEDF94DE-6EBF-4E1E-B9D5-A19362609106}" destId="{A0305347-6D67-4F28-AECE-7C81457453BD}" srcOrd="10" destOrd="0" presId="urn:microsoft.com/office/officeart/2005/8/layout/venn1"/>
    <dgm:cxn modelId="{3D1FF85D-C2C1-4EA8-93E5-0413AA62856A}" type="presParOf" srcId="{BEDF94DE-6EBF-4E1E-B9D5-A19362609106}" destId="{EEAE3DE0-2C70-4F6E-BBB6-B02D8B182A7F}"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a:xfrm rot="10800000">
          <a:off x="1340583" y="1595"/>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Font typeface="Arial" panose="020B0604020202020204" pitchFamily="34" charset="0"/>
            <a:buNone/>
          </a:pPr>
          <a:r>
            <a:rPr lang="en-US">
              <a:solidFill>
                <a:srgbClr val="0078D3"/>
              </a:solidFill>
              <a:latin typeface="Segoe UI"/>
              <a:ea typeface="+mn-ea"/>
              <a:cs typeface="+mn-cs"/>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a:xfrm rot="10800000">
          <a:off x="1340583" y="1159502"/>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a:xfrm rot="10800000">
          <a:off x="1340583" y="2317408"/>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a:xfrm rot="10800000">
          <a:off x="1340583" y="3475315"/>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a:xfrm rot="10800000">
          <a:off x="1340583" y="4633222"/>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xfrm>
          <a:off x="894722" y="1595"/>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xfrm>
          <a:off x="894722" y="1159502"/>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xfrm>
          <a:off x="894722" y="2317408"/>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xfrm>
          <a:off x="894722" y="3475315"/>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xfrm>
          <a:off x="894722" y="4633222"/>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a:xfrm rot="10800000">
          <a:off x="1288532" y="1348"/>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Font typeface="Arial" panose="020B0604020202020204" pitchFamily="34" charset="0"/>
            <a:buNone/>
          </a:pPr>
          <a:r>
            <a:rPr lang="en-US" sz="2200">
              <a:solidFill>
                <a:srgbClr val="0078D3"/>
              </a:solidFill>
              <a:latin typeface="Segoe UI"/>
              <a:ea typeface="+mn-ea"/>
              <a:cs typeface="+mn-cs"/>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a:xfrm rot="10800000">
          <a:off x="1288532" y="1159358"/>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a:xfrm rot="10800000">
          <a:off x="1288532" y="231736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a:xfrm rot="10800000">
          <a:off x="1288532" y="347537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a:xfrm rot="10800000">
          <a:off x="1288532" y="463338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xfrm>
          <a:off x="842632" y="1348"/>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xfrm>
          <a:off x="842632" y="1159358"/>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xfrm>
          <a:off x="842632" y="231736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xfrm>
          <a:off x="842632" y="347537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xfrm>
          <a:off x="842632" y="463338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a:xfrm rot="10800000">
          <a:off x="1340583" y="1595"/>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Font typeface="Arial" panose="020B0604020202020204" pitchFamily="34" charset="0"/>
            <a:buNone/>
          </a:pPr>
          <a:r>
            <a:rPr lang="en-US">
              <a:solidFill>
                <a:srgbClr val="0078D3"/>
              </a:solidFill>
              <a:latin typeface="Segoe UI"/>
              <a:ea typeface="+mn-ea"/>
              <a:cs typeface="+mn-cs"/>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a:xfrm rot="10800000">
          <a:off x="1340583" y="1159502"/>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a:xfrm rot="10800000">
          <a:off x="1340583" y="2317408"/>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a:xfrm rot="10800000">
          <a:off x="1340583" y="3475315"/>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a:xfrm rot="10800000">
          <a:off x="1340583" y="4633222"/>
          <a:ext cx="4437249" cy="891721"/>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0078D3"/>
              </a:solidFill>
              <a:latin typeface="Segoe UI"/>
              <a:ea typeface="+mn-ea"/>
              <a:cs typeface="+mn-cs"/>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xfrm>
          <a:off x="894722" y="1595"/>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xfrm>
          <a:off x="894722" y="1159502"/>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xfrm>
          <a:off x="894722" y="2317408"/>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xfrm>
          <a:off x="894722" y="3475315"/>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xfrm>
          <a:off x="894722" y="4633222"/>
          <a:ext cx="891721" cy="891721"/>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a:xfrm rot="10800000">
          <a:off x="1288532" y="1348"/>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Font typeface="Arial" panose="020B0604020202020204" pitchFamily="34" charset="0"/>
            <a:buNone/>
          </a:pPr>
          <a:r>
            <a:rPr lang="en-US" sz="2200">
              <a:solidFill>
                <a:srgbClr val="0078D3"/>
              </a:solidFill>
              <a:latin typeface="Segoe UI"/>
              <a:ea typeface="+mn-ea"/>
              <a:cs typeface="+mn-cs"/>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a:xfrm rot="10800000">
          <a:off x="1288532" y="1159358"/>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a:xfrm rot="10800000">
          <a:off x="1288532" y="231736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a:xfrm rot="10800000">
          <a:off x="1288532" y="347537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a:xfrm rot="10800000">
          <a:off x="1288532" y="4633389"/>
          <a:ext cx="4230521" cy="891800"/>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200">
              <a:solidFill>
                <a:srgbClr val="0078D3"/>
              </a:solidFill>
              <a:latin typeface="Segoe UI"/>
              <a:ea typeface="+mn-ea"/>
              <a:cs typeface="+mn-cs"/>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xfrm>
          <a:off x="842632" y="1348"/>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xfrm>
          <a:off x="842632" y="1159358"/>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xfrm>
          <a:off x="842632" y="231736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xfrm>
          <a:off x="842632" y="347537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xfrm>
          <a:off x="842632" y="4633389"/>
          <a:ext cx="891800" cy="891800"/>
        </a:xfrm>
        <a:prstGeom prst="ellipse">
          <a:avLst/>
        </a:prstGeom>
        <a:solidFill>
          <a:srgbClr val="FFFFFF">
            <a:lumMod val="95000"/>
          </a:srgbClr>
        </a:solidFill>
        <a:ln w="10795" cap="flat" cmpd="sng" algn="ctr">
          <a:solidFill>
            <a:srgbClr val="FFFFFF">
              <a:hueOff val="0"/>
              <a:satOff val="0"/>
              <a:lumOff val="0"/>
              <a:alphaOff val="0"/>
            </a:srgbClr>
          </a:solidFill>
          <a:prstDash val="solid"/>
        </a:ln>
        <a:effectLst/>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55816CF-4C4E-4883-9C59-AC37AC927B67}"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AD42EA72-6692-4817-A204-12E2DF1AB16F}">
      <dgm:prSet/>
      <dgm:spPr/>
      <dgm:t>
        <a:bodyPr/>
        <a:lstStyle/>
        <a:p>
          <a:r>
            <a:rPr lang="en-US" baseline="0"/>
            <a:t>Seamless hybrid deployment with integrated data synchronization.</a:t>
          </a:r>
          <a:endParaRPr lang="en-US"/>
        </a:p>
      </dgm:t>
    </dgm:pt>
    <dgm:pt modelId="{4B019D71-C8E5-42C1-BDCB-6AA0D90F923C}" type="parTrans" cxnId="{838814EA-28C8-4490-A543-DA16464EAAD7}">
      <dgm:prSet/>
      <dgm:spPr/>
      <dgm:t>
        <a:bodyPr/>
        <a:lstStyle/>
        <a:p>
          <a:endParaRPr lang="en-US"/>
        </a:p>
      </dgm:t>
    </dgm:pt>
    <dgm:pt modelId="{A7E55453-55BC-4221-BFDF-6B286236E7DD}" type="sibTrans" cxnId="{838814EA-28C8-4490-A543-DA16464EAAD7}">
      <dgm:prSet/>
      <dgm:spPr/>
      <dgm:t>
        <a:bodyPr/>
        <a:lstStyle/>
        <a:p>
          <a:endParaRPr lang="en-US"/>
        </a:p>
      </dgm:t>
    </dgm:pt>
    <dgm:pt modelId="{E861A12E-5FBE-4A23-A12A-6C5A77C015B1}">
      <dgm:prSet/>
      <dgm:spPr/>
      <dgm:t>
        <a:bodyPr/>
        <a:lstStyle/>
        <a:p>
          <a:r>
            <a:rPr lang="en-US" baseline="0"/>
            <a:t>Reliable migration at scale.</a:t>
          </a:r>
          <a:endParaRPr lang="en-US"/>
        </a:p>
      </dgm:t>
    </dgm:pt>
    <dgm:pt modelId="{84A30488-66DF-42BE-94D9-41C8265650EA}" type="parTrans" cxnId="{24B892BB-DE5C-4D24-83EE-D8943A36264A}">
      <dgm:prSet/>
      <dgm:spPr/>
      <dgm:t>
        <a:bodyPr/>
        <a:lstStyle/>
        <a:p>
          <a:endParaRPr lang="en-US"/>
        </a:p>
      </dgm:t>
    </dgm:pt>
    <dgm:pt modelId="{5A4562AE-8C8C-481D-9ACD-BC08C8263AEC}" type="sibTrans" cxnId="{24B892BB-DE5C-4D24-83EE-D8943A36264A}">
      <dgm:prSet/>
      <dgm:spPr/>
      <dgm:t>
        <a:bodyPr/>
        <a:lstStyle/>
        <a:p>
          <a:endParaRPr lang="en-US"/>
        </a:p>
      </dgm:t>
    </dgm:pt>
    <dgm:pt modelId="{EC10D2E5-C1EF-48F5-80DE-868C2475AB9E}">
      <dgm:prSet/>
      <dgm:spPr/>
      <dgm:t>
        <a:bodyPr/>
        <a:lstStyle/>
        <a:p>
          <a:r>
            <a:rPr lang="en-US" baseline="0"/>
            <a:t>Lift and shift to the cloud with </a:t>
          </a:r>
          <a:br>
            <a:rPr lang="en-US" baseline="0"/>
          </a:br>
          <a:r>
            <a:rPr lang="en-US" baseline="0"/>
            <a:t>no code changes.</a:t>
          </a:r>
          <a:endParaRPr lang="en-US"/>
        </a:p>
      </dgm:t>
    </dgm:pt>
    <dgm:pt modelId="{02D18800-CBAA-4915-8EF0-8E8DE8D44D93}" type="parTrans" cxnId="{9D39B8D3-82AE-408E-8999-691E4E4C7C5E}">
      <dgm:prSet/>
      <dgm:spPr/>
      <dgm:t>
        <a:bodyPr/>
        <a:lstStyle/>
        <a:p>
          <a:endParaRPr lang="en-US"/>
        </a:p>
      </dgm:t>
    </dgm:pt>
    <dgm:pt modelId="{1C2E9C13-711F-4CBE-AD41-5EABC8A07BE4}" type="sibTrans" cxnId="{9D39B8D3-82AE-408E-8999-691E4E4C7C5E}">
      <dgm:prSet/>
      <dgm:spPr/>
      <dgm:t>
        <a:bodyPr/>
        <a:lstStyle/>
        <a:p>
          <a:endParaRPr lang="en-US"/>
        </a:p>
      </dgm:t>
    </dgm:pt>
    <dgm:pt modelId="{6AB47A89-1B91-44F5-A8BA-EA32D3ECB594}">
      <dgm:prSet/>
      <dgm:spPr/>
      <dgm:t>
        <a:bodyPr/>
        <a:lstStyle/>
        <a:p>
          <a:r>
            <a:rPr lang="en-US" baseline="0"/>
            <a:t>Up to 55% cost savings.</a:t>
          </a:r>
          <a:endParaRPr lang="en-US"/>
        </a:p>
      </dgm:t>
    </dgm:pt>
    <dgm:pt modelId="{5BA5C52F-9106-4543-9CCA-0ED8EC939A1D}" type="parTrans" cxnId="{695593FB-338E-4742-AD84-652CAB3FB1F8}">
      <dgm:prSet/>
      <dgm:spPr/>
      <dgm:t>
        <a:bodyPr/>
        <a:lstStyle/>
        <a:p>
          <a:endParaRPr lang="en-US"/>
        </a:p>
      </dgm:t>
    </dgm:pt>
    <dgm:pt modelId="{792D685E-6A79-4D12-8A28-A9C8DCF9C00F}" type="sibTrans" cxnId="{695593FB-338E-4742-AD84-652CAB3FB1F8}">
      <dgm:prSet/>
      <dgm:spPr/>
      <dgm:t>
        <a:bodyPr/>
        <a:lstStyle/>
        <a:p>
          <a:endParaRPr lang="en-US"/>
        </a:p>
      </dgm:t>
    </dgm:pt>
    <dgm:pt modelId="{A4F5C103-D56E-425C-8FE0-F52469422E24}" type="pres">
      <dgm:prSet presAssocID="{655816CF-4C4E-4883-9C59-AC37AC927B67}" presName="matrix" presStyleCnt="0">
        <dgm:presLayoutVars>
          <dgm:chMax val="1"/>
          <dgm:dir/>
          <dgm:resizeHandles val="exact"/>
        </dgm:presLayoutVars>
      </dgm:prSet>
      <dgm:spPr/>
    </dgm:pt>
    <dgm:pt modelId="{7684624F-D552-45D7-93F4-025C1FF58D04}" type="pres">
      <dgm:prSet presAssocID="{655816CF-4C4E-4883-9C59-AC37AC927B67}" presName="diamond" presStyleLbl="bgShp" presStyleIdx="0" presStyleCnt="1"/>
      <dgm:spPr/>
    </dgm:pt>
    <dgm:pt modelId="{B213A1CE-B32B-49B4-8D4F-BBE8D8EE6053}" type="pres">
      <dgm:prSet presAssocID="{655816CF-4C4E-4883-9C59-AC37AC927B67}" presName="quad1" presStyleLbl="node1" presStyleIdx="0" presStyleCnt="4">
        <dgm:presLayoutVars>
          <dgm:chMax val="0"/>
          <dgm:chPref val="0"/>
          <dgm:bulletEnabled val="1"/>
        </dgm:presLayoutVars>
      </dgm:prSet>
      <dgm:spPr/>
    </dgm:pt>
    <dgm:pt modelId="{06BE4055-5533-4CC0-AF0C-5D412FA334CD}" type="pres">
      <dgm:prSet presAssocID="{655816CF-4C4E-4883-9C59-AC37AC927B67}" presName="quad2" presStyleLbl="node1" presStyleIdx="1" presStyleCnt="4">
        <dgm:presLayoutVars>
          <dgm:chMax val="0"/>
          <dgm:chPref val="0"/>
          <dgm:bulletEnabled val="1"/>
        </dgm:presLayoutVars>
      </dgm:prSet>
      <dgm:spPr/>
    </dgm:pt>
    <dgm:pt modelId="{DBFE9820-AD82-42E1-B640-57D4B192E18A}" type="pres">
      <dgm:prSet presAssocID="{655816CF-4C4E-4883-9C59-AC37AC927B67}" presName="quad3" presStyleLbl="node1" presStyleIdx="2" presStyleCnt="4">
        <dgm:presLayoutVars>
          <dgm:chMax val="0"/>
          <dgm:chPref val="0"/>
          <dgm:bulletEnabled val="1"/>
        </dgm:presLayoutVars>
      </dgm:prSet>
      <dgm:spPr/>
    </dgm:pt>
    <dgm:pt modelId="{9E916831-F3F9-45C2-871B-C73E4CACE838}" type="pres">
      <dgm:prSet presAssocID="{655816CF-4C4E-4883-9C59-AC37AC927B67}" presName="quad4" presStyleLbl="node1" presStyleIdx="3" presStyleCnt="4">
        <dgm:presLayoutVars>
          <dgm:chMax val="0"/>
          <dgm:chPref val="0"/>
          <dgm:bulletEnabled val="1"/>
        </dgm:presLayoutVars>
      </dgm:prSet>
      <dgm:spPr/>
    </dgm:pt>
  </dgm:ptLst>
  <dgm:cxnLst>
    <dgm:cxn modelId="{2FFF9703-C5CF-4A65-8032-CBD6224AA285}" type="presOf" srcId="{EC10D2E5-C1EF-48F5-80DE-868C2475AB9E}" destId="{DBFE9820-AD82-42E1-B640-57D4B192E18A}" srcOrd="0" destOrd="0" presId="urn:microsoft.com/office/officeart/2005/8/layout/matrix3"/>
    <dgm:cxn modelId="{E0089566-90BA-4130-8C80-760DF13A8AA6}" type="presOf" srcId="{E861A12E-5FBE-4A23-A12A-6C5A77C015B1}" destId="{06BE4055-5533-4CC0-AF0C-5D412FA334CD}" srcOrd="0" destOrd="0" presId="urn:microsoft.com/office/officeart/2005/8/layout/matrix3"/>
    <dgm:cxn modelId="{9894AF8F-21DE-4A5A-A002-E2AA15F3D1AC}" type="presOf" srcId="{655816CF-4C4E-4883-9C59-AC37AC927B67}" destId="{A4F5C103-D56E-425C-8FE0-F52469422E24}" srcOrd="0" destOrd="0" presId="urn:microsoft.com/office/officeart/2005/8/layout/matrix3"/>
    <dgm:cxn modelId="{4EDF6AAA-2859-4844-B945-1D3EF97A53F1}" type="presOf" srcId="{6AB47A89-1B91-44F5-A8BA-EA32D3ECB594}" destId="{9E916831-F3F9-45C2-871B-C73E4CACE838}" srcOrd="0" destOrd="0" presId="urn:microsoft.com/office/officeart/2005/8/layout/matrix3"/>
    <dgm:cxn modelId="{24B892BB-DE5C-4D24-83EE-D8943A36264A}" srcId="{655816CF-4C4E-4883-9C59-AC37AC927B67}" destId="{E861A12E-5FBE-4A23-A12A-6C5A77C015B1}" srcOrd="1" destOrd="0" parTransId="{84A30488-66DF-42BE-94D9-41C8265650EA}" sibTransId="{5A4562AE-8C8C-481D-9ACD-BC08C8263AEC}"/>
    <dgm:cxn modelId="{9D39B8D3-82AE-408E-8999-691E4E4C7C5E}" srcId="{655816CF-4C4E-4883-9C59-AC37AC927B67}" destId="{EC10D2E5-C1EF-48F5-80DE-868C2475AB9E}" srcOrd="2" destOrd="0" parTransId="{02D18800-CBAA-4915-8EF0-8E8DE8D44D93}" sibTransId="{1C2E9C13-711F-4CBE-AD41-5EABC8A07BE4}"/>
    <dgm:cxn modelId="{532D29D6-BCBB-4B41-AAD6-953A4288212A}" type="presOf" srcId="{AD42EA72-6692-4817-A204-12E2DF1AB16F}" destId="{B213A1CE-B32B-49B4-8D4F-BBE8D8EE6053}" srcOrd="0" destOrd="0" presId="urn:microsoft.com/office/officeart/2005/8/layout/matrix3"/>
    <dgm:cxn modelId="{838814EA-28C8-4490-A543-DA16464EAAD7}" srcId="{655816CF-4C4E-4883-9C59-AC37AC927B67}" destId="{AD42EA72-6692-4817-A204-12E2DF1AB16F}" srcOrd="0" destOrd="0" parTransId="{4B019D71-C8E5-42C1-BDCB-6AA0D90F923C}" sibTransId="{A7E55453-55BC-4221-BFDF-6B286236E7DD}"/>
    <dgm:cxn modelId="{695593FB-338E-4742-AD84-652CAB3FB1F8}" srcId="{655816CF-4C4E-4883-9C59-AC37AC927B67}" destId="{6AB47A89-1B91-44F5-A8BA-EA32D3ECB594}" srcOrd="3" destOrd="0" parTransId="{5BA5C52F-9106-4543-9CCA-0ED8EC939A1D}" sibTransId="{792D685E-6A79-4D12-8A28-A9C8DCF9C00F}"/>
    <dgm:cxn modelId="{25A8C3C1-674C-42DC-B029-B1E8FBEA847B}" type="presParOf" srcId="{A4F5C103-D56E-425C-8FE0-F52469422E24}" destId="{7684624F-D552-45D7-93F4-025C1FF58D04}" srcOrd="0" destOrd="0" presId="urn:microsoft.com/office/officeart/2005/8/layout/matrix3"/>
    <dgm:cxn modelId="{F0490894-D1DD-4BC5-8B10-F718003AFB60}" type="presParOf" srcId="{A4F5C103-D56E-425C-8FE0-F52469422E24}" destId="{B213A1CE-B32B-49B4-8D4F-BBE8D8EE6053}" srcOrd="1" destOrd="0" presId="urn:microsoft.com/office/officeart/2005/8/layout/matrix3"/>
    <dgm:cxn modelId="{6BD71B8E-4E50-4DB3-ACB2-FC84B9D47E02}" type="presParOf" srcId="{A4F5C103-D56E-425C-8FE0-F52469422E24}" destId="{06BE4055-5533-4CC0-AF0C-5D412FA334CD}" srcOrd="2" destOrd="0" presId="urn:microsoft.com/office/officeart/2005/8/layout/matrix3"/>
    <dgm:cxn modelId="{A294545A-1B18-4944-8CF5-7F575A404163}" type="presParOf" srcId="{A4F5C103-D56E-425C-8FE0-F52469422E24}" destId="{DBFE9820-AD82-42E1-B640-57D4B192E18A}" srcOrd="3" destOrd="0" presId="urn:microsoft.com/office/officeart/2005/8/layout/matrix3"/>
    <dgm:cxn modelId="{B626F1A4-8CEB-48A8-9606-42E1C22F51FD}" type="presParOf" srcId="{A4F5C103-D56E-425C-8FE0-F52469422E24}" destId="{9E916831-F3F9-45C2-871B-C73E4CACE83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0EA422-7A1F-4EAA-BCA4-5E5F36D17577}"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US"/>
        </a:p>
      </dgm:t>
    </dgm:pt>
    <dgm:pt modelId="{9260BBB4-79F6-40AB-902E-325015DFDE31}">
      <dgm:prSet custT="1"/>
      <dgm:spPr/>
      <dgm:t>
        <a:bodyPr/>
        <a:lstStyle/>
        <a:p>
          <a:r>
            <a:rPr lang="en-US" sz="2000" baseline="0"/>
            <a:t>I want a Virtual Machine</a:t>
          </a:r>
          <a:endParaRPr lang="en-US" sz="2000"/>
        </a:p>
      </dgm:t>
    </dgm:pt>
    <dgm:pt modelId="{C08E79CE-FF3B-4AB1-A6EA-2008EE6DA0A8}" type="parTrans" cxnId="{F686F381-2E67-4E8D-A157-B9D938B71635}">
      <dgm:prSet/>
      <dgm:spPr/>
      <dgm:t>
        <a:bodyPr/>
        <a:lstStyle/>
        <a:p>
          <a:endParaRPr lang="en-US"/>
        </a:p>
      </dgm:t>
    </dgm:pt>
    <dgm:pt modelId="{65F3E32D-814F-42AC-9942-11647788E88F}" type="sibTrans" cxnId="{F686F381-2E67-4E8D-A157-B9D938B71635}">
      <dgm:prSet/>
      <dgm:spPr/>
      <dgm:t>
        <a:bodyPr/>
        <a:lstStyle/>
        <a:p>
          <a:endParaRPr lang="en-US"/>
        </a:p>
      </dgm:t>
    </dgm:pt>
    <dgm:pt modelId="{5DE85D09-C5D6-42AC-A0A7-9DD1C05BBF03}">
      <dgm:prSet custT="1"/>
      <dgm:spPr/>
      <dgm:t>
        <a:bodyPr/>
        <a:lstStyle/>
        <a:p>
          <a:r>
            <a:rPr lang="en-US" sz="2000"/>
            <a:t>I want a SQL Server</a:t>
          </a:r>
        </a:p>
      </dgm:t>
    </dgm:pt>
    <dgm:pt modelId="{187B1633-8A03-45F2-9BC7-FC63DD57AA19}" type="parTrans" cxnId="{833E831D-F18B-4ABE-B26A-11C4EFAD8A74}">
      <dgm:prSet/>
      <dgm:spPr/>
      <dgm:t>
        <a:bodyPr/>
        <a:lstStyle/>
        <a:p>
          <a:endParaRPr lang="en-US"/>
        </a:p>
      </dgm:t>
    </dgm:pt>
    <dgm:pt modelId="{BF178ECD-807C-4194-A0BC-F3D0E6B42DBC}" type="sibTrans" cxnId="{833E831D-F18B-4ABE-B26A-11C4EFAD8A74}">
      <dgm:prSet/>
      <dgm:spPr/>
      <dgm:t>
        <a:bodyPr/>
        <a:lstStyle/>
        <a:p>
          <a:endParaRPr lang="en-US"/>
        </a:p>
      </dgm:t>
    </dgm:pt>
    <dgm:pt modelId="{9140CDD8-64A7-4D47-9EA4-E6C339248F20}">
      <dgm:prSet/>
      <dgm:spPr/>
      <dgm:t>
        <a:bodyPr/>
        <a:lstStyle/>
        <a:p>
          <a:r>
            <a:rPr lang="en-US"/>
            <a:t>Azure manages the hardware</a:t>
          </a:r>
        </a:p>
      </dgm:t>
    </dgm:pt>
    <dgm:pt modelId="{55ECD76B-EFAE-4722-86CF-22991DB2751A}" type="parTrans" cxnId="{4C9CC574-6CFB-4F77-BC6E-5BFF91DAFB39}">
      <dgm:prSet/>
      <dgm:spPr/>
      <dgm:t>
        <a:bodyPr/>
        <a:lstStyle/>
        <a:p>
          <a:endParaRPr lang="en-US"/>
        </a:p>
      </dgm:t>
    </dgm:pt>
    <dgm:pt modelId="{7C978BBA-785C-4E83-9159-7E1C3E832ACC}" type="sibTrans" cxnId="{4C9CC574-6CFB-4F77-BC6E-5BFF91DAFB39}">
      <dgm:prSet/>
      <dgm:spPr/>
      <dgm:t>
        <a:bodyPr/>
        <a:lstStyle/>
        <a:p>
          <a:endParaRPr lang="en-US"/>
        </a:p>
      </dgm:t>
    </dgm:pt>
    <dgm:pt modelId="{8FECA451-CA0E-494B-BBC9-15D06161B8E9}">
      <dgm:prSet/>
      <dgm:spPr/>
      <dgm:t>
        <a:bodyPr/>
        <a:lstStyle/>
        <a:p>
          <a:r>
            <a:rPr lang="en-US"/>
            <a:t>You own monitoring and HADR</a:t>
          </a:r>
        </a:p>
      </dgm:t>
    </dgm:pt>
    <dgm:pt modelId="{5ABC23B1-DA6E-48F9-BFAB-E0A654C40C8B}" type="parTrans" cxnId="{F565FFE6-100B-4461-A034-BE806807DF4D}">
      <dgm:prSet/>
      <dgm:spPr/>
      <dgm:t>
        <a:bodyPr/>
        <a:lstStyle/>
        <a:p>
          <a:endParaRPr lang="en-US"/>
        </a:p>
      </dgm:t>
    </dgm:pt>
    <dgm:pt modelId="{32027BC9-D1F5-4A41-860C-69EAA3A6C0E9}" type="sibTrans" cxnId="{F565FFE6-100B-4461-A034-BE806807DF4D}">
      <dgm:prSet/>
      <dgm:spPr/>
      <dgm:t>
        <a:bodyPr/>
        <a:lstStyle/>
        <a:p>
          <a:endParaRPr lang="en-US"/>
        </a:p>
      </dgm:t>
    </dgm:pt>
    <dgm:pt modelId="{9E711432-04B5-4349-94B7-9C3C128B8B17}">
      <dgm:prSet custT="1"/>
      <dgm:spPr/>
      <dgm:t>
        <a:bodyPr/>
        <a:lstStyle/>
        <a:p>
          <a:r>
            <a:rPr lang="en-US" sz="2000" dirty="0"/>
            <a:t>I want a database</a:t>
          </a:r>
        </a:p>
      </dgm:t>
    </dgm:pt>
    <dgm:pt modelId="{9709BC47-A4CB-4B5A-8E68-19CE41EB0530}" type="parTrans" cxnId="{93AA514E-A64A-4CB6-8BAA-67446A92749B}">
      <dgm:prSet/>
      <dgm:spPr/>
      <dgm:t>
        <a:bodyPr/>
        <a:lstStyle/>
        <a:p>
          <a:endParaRPr lang="en-US"/>
        </a:p>
      </dgm:t>
    </dgm:pt>
    <dgm:pt modelId="{B9794532-E4A1-4715-9526-C6D81EC0CF3F}" type="sibTrans" cxnId="{93AA514E-A64A-4CB6-8BAA-67446A92749B}">
      <dgm:prSet/>
      <dgm:spPr/>
      <dgm:t>
        <a:bodyPr/>
        <a:lstStyle/>
        <a:p>
          <a:endParaRPr lang="en-US"/>
        </a:p>
      </dgm:t>
    </dgm:pt>
    <dgm:pt modelId="{1EB17750-5E2F-4C0D-954B-29D4420AF45F}">
      <dgm:prSet/>
      <dgm:spPr/>
      <dgm:t>
        <a:bodyPr/>
        <a:lstStyle/>
        <a:p>
          <a:r>
            <a:rPr lang="en-US"/>
            <a:t>Azure manages the hardware, OS, and SQL Server</a:t>
          </a:r>
        </a:p>
      </dgm:t>
    </dgm:pt>
    <dgm:pt modelId="{D6871702-96C6-4FA0-8498-2E7374EDAEC1}" type="parTrans" cxnId="{30823D80-2138-4E79-AA4B-7EF4AD413309}">
      <dgm:prSet/>
      <dgm:spPr/>
      <dgm:t>
        <a:bodyPr/>
        <a:lstStyle/>
        <a:p>
          <a:endParaRPr lang="en-US"/>
        </a:p>
      </dgm:t>
    </dgm:pt>
    <dgm:pt modelId="{91F627CE-DCAE-47DD-B2FE-F4926C4DB2E7}" type="sibTrans" cxnId="{30823D80-2138-4E79-AA4B-7EF4AD413309}">
      <dgm:prSet/>
      <dgm:spPr/>
      <dgm:t>
        <a:bodyPr/>
        <a:lstStyle/>
        <a:p>
          <a:endParaRPr lang="en-US"/>
        </a:p>
      </dgm:t>
    </dgm:pt>
    <dgm:pt modelId="{EE2961C5-35EC-424A-8408-B6A47D2118F2}">
      <dgm:prSet/>
      <dgm:spPr/>
      <dgm:t>
        <a:bodyPr/>
        <a:lstStyle/>
        <a:p>
          <a:r>
            <a:rPr lang="en-US"/>
            <a:t>Azure provides HADR, monitoring, and intelligence</a:t>
          </a:r>
        </a:p>
      </dgm:t>
    </dgm:pt>
    <dgm:pt modelId="{4EA26D94-B1E4-4903-8C4B-D954517DEBEF}" type="parTrans" cxnId="{B0CEB683-A1C8-4E95-94BB-7C95F2B2E353}">
      <dgm:prSet/>
      <dgm:spPr/>
      <dgm:t>
        <a:bodyPr/>
        <a:lstStyle/>
        <a:p>
          <a:endParaRPr lang="en-US"/>
        </a:p>
      </dgm:t>
    </dgm:pt>
    <dgm:pt modelId="{1B43ADF9-FB58-438E-BE7B-C210F5DFEA13}" type="sibTrans" cxnId="{B0CEB683-A1C8-4E95-94BB-7C95F2B2E353}">
      <dgm:prSet/>
      <dgm:spPr/>
      <dgm:t>
        <a:bodyPr/>
        <a:lstStyle/>
        <a:p>
          <a:endParaRPr lang="en-US"/>
        </a:p>
      </dgm:t>
    </dgm:pt>
    <dgm:pt modelId="{1C479BA2-D23C-4225-9A7C-CF05F09CF4BD}">
      <dgm:prSet/>
      <dgm:spPr/>
      <dgm:t>
        <a:bodyPr/>
        <a:lstStyle/>
        <a:p>
          <a:r>
            <a:rPr lang="en-US"/>
            <a:t>Azure gives you predicable performance</a:t>
          </a:r>
        </a:p>
      </dgm:t>
    </dgm:pt>
    <dgm:pt modelId="{B21F9AAA-6946-4E10-9923-0359E96302D2}" type="parTrans" cxnId="{34B6EA87-CD87-413C-AB54-F8DFDE3FAD50}">
      <dgm:prSet/>
      <dgm:spPr/>
      <dgm:t>
        <a:bodyPr/>
        <a:lstStyle/>
        <a:p>
          <a:endParaRPr lang="en-US"/>
        </a:p>
      </dgm:t>
    </dgm:pt>
    <dgm:pt modelId="{39BD1856-CF82-4239-83B2-E10D1F553474}" type="sibTrans" cxnId="{34B6EA87-CD87-413C-AB54-F8DFDE3FAD50}">
      <dgm:prSet/>
      <dgm:spPr/>
      <dgm:t>
        <a:bodyPr/>
        <a:lstStyle/>
        <a:p>
          <a:endParaRPr lang="en-US"/>
        </a:p>
      </dgm:t>
    </dgm:pt>
    <dgm:pt modelId="{12B46372-0D13-4931-908B-217832D05980}">
      <dgm:prSet/>
      <dgm:spPr/>
      <dgm:t>
        <a:bodyPr/>
        <a:lstStyle/>
        <a:p>
          <a:r>
            <a:rPr lang="en-US"/>
            <a:t>You own the OS and SQL Server</a:t>
          </a:r>
        </a:p>
      </dgm:t>
    </dgm:pt>
    <dgm:pt modelId="{1DA2D7A9-C4C9-4593-B344-BC55BD54C755}" type="parTrans" cxnId="{12C14B31-B1AD-4F37-A1E8-6E0207F197E4}">
      <dgm:prSet/>
      <dgm:spPr/>
      <dgm:t>
        <a:bodyPr/>
        <a:lstStyle/>
        <a:p>
          <a:endParaRPr lang="en-US"/>
        </a:p>
      </dgm:t>
    </dgm:pt>
    <dgm:pt modelId="{6227A25B-3EE7-47B0-9E84-9895C756CF40}" type="sibTrans" cxnId="{12C14B31-B1AD-4F37-A1E8-6E0207F197E4}">
      <dgm:prSet/>
      <dgm:spPr/>
      <dgm:t>
        <a:bodyPr/>
        <a:lstStyle/>
        <a:p>
          <a:endParaRPr lang="en-US"/>
        </a:p>
      </dgm:t>
    </dgm:pt>
    <dgm:pt modelId="{4171CD06-0460-46DB-9875-89F2C2422C34}">
      <dgm:prSet/>
      <dgm:spPr/>
      <dgm:t>
        <a:bodyPr/>
        <a:lstStyle/>
        <a:p>
          <a:r>
            <a:rPr lang="en-US"/>
            <a:t>Azure manages the hardware and OS</a:t>
          </a:r>
        </a:p>
      </dgm:t>
    </dgm:pt>
    <dgm:pt modelId="{6E17A3E6-5BA1-4BC8-A389-1FF965282083}" type="sibTrans" cxnId="{1E9FC3F6-6A71-4EE8-9FC8-0CF50135591A}">
      <dgm:prSet/>
      <dgm:spPr/>
      <dgm:t>
        <a:bodyPr/>
        <a:lstStyle/>
        <a:p>
          <a:endParaRPr lang="en-US"/>
        </a:p>
      </dgm:t>
    </dgm:pt>
    <dgm:pt modelId="{5B2F9042-BA4F-4EE8-8B24-80E238638B81}" type="parTrans" cxnId="{1E9FC3F6-6A71-4EE8-9FC8-0CF50135591A}">
      <dgm:prSet/>
      <dgm:spPr/>
      <dgm:t>
        <a:bodyPr/>
        <a:lstStyle/>
        <a:p>
          <a:endParaRPr lang="en-US"/>
        </a:p>
      </dgm:t>
    </dgm:pt>
    <dgm:pt modelId="{E06C68AA-10F3-4D77-9615-540EC1E36F44}">
      <dgm:prSet/>
      <dgm:spPr/>
      <dgm:t>
        <a:bodyPr/>
        <a:lstStyle/>
        <a:p>
          <a:r>
            <a:rPr lang="en-US"/>
            <a:t>You get a SQL Server, but we help you manage it</a:t>
          </a:r>
        </a:p>
      </dgm:t>
    </dgm:pt>
    <dgm:pt modelId="{C8D9ED8D-1497-4064-8832-0408715ACC07}" type="sibTrans" cxnId="{2502FF86-E500-41DC-820E-679BC261E376}">
      <dgm:prSet/>
      <dgm:spPr/>
      <dgm:t>
        <a:bodyPr/>
        <a:lstStyle/>
        <a:p>
          <a:endParaRPr lang="en-US"/>
        </a:p>
      </dgm:t>
    </dgm:pt>
    <dgm:pt modelId="{98DE93FE-5A19-45B2-9C46-6A1455D1AC50}" type="parTrans" cxnId="{2502FF86-E500-41DC-820E-679BC261E376}">
      <dgm:prSet/>
      <dgm:spPr/>
      <dgm:t>
        <a:bodyPr/>
        <a:lstStyle/>
        <a:p>
          <a:endParaRPr lang="en-US"/>
        </a:p>
      </dgm:t>
    </dgm:pt>
    <dgm:pt modelId="{1D424241-370D-42F5-9B18-9E28FD622125}">
      <dgm:prSet/>
      <dgm:spPr/>
      <dgm:t>
        <a:bodyPr/>
        <a:lstStyle/>
        <a:p>
          <a:r>
            <a:rPr lang="en-US"/>
            <a:t>You need SQL Server feature compatibility and low friction move</a:t>
          </a:r>
        </a:p>
      </dgm:t>
    </dgm:pt>
    <dgm:pt modelId="{21CE45FD-0681-4831-98AB-E98DE8114F75}" type="sibTrans" cxnId="{6503968B-BAB1-45ED-B7B4-704624D0B089}">
      <dgm:prSet/>
      <dgm:spPr/>
      <dgm:t>
        <a:bodyPr/>
        <a:lstStyle/>
        <a:p>
          <a:endParaRPr lang="en-US"/>
        </a:p>
      </dgm:t>
    </dgm:pt>
    <dgm:pt modelId="{03B0225A-1716-4FFA-8A36-640A843E0DA8}" type="parTrans" cxnId="{6503968B-BAB1-45ED-B7B4-704624D0B089}">
      <dgm:prSet/>
      <dgm:spPr/>
      <dgm:t>
        <a:bodyPr/>
        <a:lstStyle/>
        <a:p>
          <a:endParaRPr lang="en-US"/>
        </a:p>
      </dgm:t>
    </dgm:pt>
    <dgm:pt modelId="{FA6318F5-3F8C-461D-94D3-904E930B7248}" type="pres">
      <dgm:prSet presAssocID="{1F0EA422-7A1F-4EAA-BCA4-5E5F36D17577}" presName="theList" presStyleCnt="0">
        <dgm:presLayoutVars>
          <dgm:dir/>
          <dgm:animLvl val="lvl"/>
          <dgm:resizeHandles val="exact"/>
        </dgm:presLayoutVars>
      </dgm:prSet>
      <dgm:spPr/>
    </dgm:pt>
    <dgm:pt modelId="{9F70D8BC-C5B0-4B1A-B85B-6D44D3B2D17A}" type="pres">
      <dgm:prSet presAssocID="{9260BBB4-79F6-40AB-902E-325015DFDE31}" presName="compNode" presStyleCnt="0"/>
      <dgm:spPr/>
    </dgm:pt>
    <dgm:pt modelId="{AD94C3BC-195F-4709-B62E-20D5CCD2B1A3}" type="pres">
      <dgm:prSet presAssocID="{9260BBB4-79F6-40AB-902E-325015DFDE31}" presName="aNode" presStyleLbl="bgShp" presStyleIdx="0" presStyleCnt="3"/>
      <dgm:spPr/>
    </dgm:pt>
    <dgm:pt modelId="{C0D75077-A454-4C0F-91D4-BCF8C96522B1}" type="pres">
      <dgm:prSet presAssocID="{9260BBB4-79F6-40AB-902E-325015DFDE31}" presName="textNode" presStyleLbl="bgShp" presStyleIdx="0" presStyleCnt="3"/>
      <dgm:spPr/>
    </dgm:pt>
    <dgm:pt modelId="{EEEDA6DD-02C0-4419-B315-D48AC2E98D71}" type="pres">
      <dgm:prSet presAssocID="{9260BBB4-79F6-40AB-902E-325015DFDE31}" presName="compChildNode" presStyleCnt="0"/>
      <dgm:spPr/>
    </dgm:pt>
    <dgm:pt modelId="{F9B44797-9E9D-4231-994A-C7DCC60A2A6F}" type="pres">
      <dgm:prSet presAssocID="{9260BBB4-79F6-40AB-902E-325015DFDE31}" presName="theInnerList" presStyleCnt="0"/>
      <dgm:spPr/>
    </dgm:pt>
    <dgm:pt modelId="{F9AD0AF0-607A-47FF-BACA-DB8AE4C306E8}" type="pres">
      <dgm:prSet presAssocID="{9140CDD8-64A7-4D47-9EA4-E6C339248F20}" presName="childNode" presStyleLbl="node1" presStyleIdx="0" presStyleCnt="9" custLinFactY="-7493" custLinFactNeighborX="73" custLinFactNeighborY="-100000">
        <dgm:presLayoutVars>
          <dgm:bulletEnabled val="1"/>
        </dgm:presLayoutVars>
      </dgm:prSet>
      <dgm:spPr/>
    </dgm:pt>
    <dgm:pt modelId="{1BA7E32F-F65A-45CF-8679-EF7AFDF44AFE}" type="pres">
      <dgm:prSet presAssocID="{9140CDD8-64A7-4D47-9EA4-E6C339248F20}" presName="aSpace2" presStyleCnt="0"/>
      <dgm:spPr/>
    </dgm:pt>
    <dgm:pt modelId="{EE25989F-0E77-4201-A7FB-67D696231781}" type="pres">
      <dgm:prSet presAssocID="{12B46372-0D13-4931-908B-217832D05980}" presName="childNode" presStyleLbl="node1" presStyleIdx="1" presStyleCnt="9" custLinFactNeighborX="73" custLinFactNeighborY="-98694">
        <dgm:presLayoutVars>
          <dgm:bulletEnabled val="1"/>
        </dgm:presLayoutVars>
      </dgm:prSet>
      <dgm:spPr/>
    </dgm:pt>
    <dgm:pt modelId="{8708838B-26B8-4137-964D-1612B8AD28B2}" type="pres">
      <dgm:prSet presAssocID="{12B46372-0D13-4931-908B-217832D05980}" presName="aSpace2" presStyleCnt="0"/>
      <dgm:spPr/>
    </dgm:pt>
    <dgm:pt modelId="{FA7116C2-8E01-4213-B008-104ADDB88512}" type="pres">
      <dgm:prSet presAssocID="{8FECA451-CA0E-494B-BBC9-15D06161B8E9}" presName="childNode" presStyleLbl="node1" presStyleIdx="2" presStyleCnt="9" custLinFactNeighborX="73" custLinFactNeighborY="-21237">
        <dgm:presLayoutVars>
          <dgm:bulletEnabled val="1"/>
        </dgm:presLayoutVars>
      </dgm:prSet>
      <dgm:spPr/>
    </dgm:pt>
    <dgm:pt modelId="{E114DE44-5D6A-465E-9556-7A01781C84DD}" type="pres">
      <dgm:prSet presAssocID="{9260BBB4-79F6-40AB-902E-325015DFDE31}" presName="aSpace" presStyleCnt="0"/>
      <dgm:spPr/>
    </dgm:pt>
    <dgm:pt modelId="{3E2CA126-9E0E-4F5B-AF1C-B641C9140BBC}" type="pres">
      <dgm:prSet presAssocID="{5DE85D09-C5D6-42AC-A0A7-9DD1C05BBF03}" presName="compNode" presStyleCnt="0"/>
      <dgm:spPr/>
    </dgm:pt>
    <dgm:pt modelId="{C8A4EFFE-43DE-4619-BF44-7F2088A2A1E9}" type="pres">
      <dgm:prSet presAssocID="{5DE85D09-C5D6-42AC-A0A7-9DD1C05BBF03}" presName="aNode" presStyleLbl="bgShp" presStyleIdx="1" presStyleCnt="3"/>
      <dgm:spPr/>
    </dgm:pt>
    <dgm:pt modelId="{EFDD6BFB-1D63-4E3F-8BEA-1459395060F6}" type="pres">
      <dgm:prSet presAssocID="{5DE85D09-C5D6-42AC-A0A7-9DD1C05BBF03}" presName="textNode" presStyleLbl="bgShp" presStyleIdx="1" presStyleCnt="3"/>
      <dgm:spPr/>
    </dgm:pt>
    <dgm:pt modelId="{32745389-87F9-4B5F-AEE0-1C3AEE5C5ECE}" type="pres">
      <dgm:prSet presAssocID="{5DE85D09-C5D6-42AC-A0A7-9DD1C05BBF03}" presName="compChildNode" presStyleCnt="0"/>
      <dgm:spPr/>
    </dgm:pt>
    <dgm:pt modelId="{F2006C96-EF0A-42A1-A1A8-777CF420ADAD}" type="pres">
      <dgm:prSet presAssocID="{5DE85D09-C5D6-42AC-A0A7-9DD1C05BBF03}" presName="theInnerList" presStyleCnt="0"/>
      <dgm:spPr/>
    </dgm:pt>
    <dgm:pt modelId="{966ADD0A-A094-4C6C-972C-26C370F2CDEF}" type="pres">
      <dgm:prSet presAssocID="{4171CD06-0460-46DB-9875-89F2C2422C34}" presName="childNode" presStyleLbl="node1" presStyleIdx="3" presStyleCnt="9" custLinFactY="-8626" custLinFactNeighborX="-1305" custLinFactNeighborY="-100000">
        <dgm:presLayoutVars>
          <dgm:bulletEnabled val="1"/>
        </dgm:presLayoutVars>
      </dgm:prSet>
      <dgm:spPr/>
    </dgm:pt>
    <dgm:pt modelId="{4B69C681-AC52-43A2-93D0-2644C951672F}" type="pres">
      <dgm:prSet presAssocID="{4171CD06-0460-46DB-9875-89F2C2422C34}" presName="aSpace2" presStyleCnt="0"/>
      <dgm:spPr/>
    </dgm:pt>
    <dgm:pt modelId="{5D4559B1-E031-46C0-8920-A952930D03AE}" type="pres">
      <dgm:prSet presAssocID="{E06C68AA-10F3-4D77-9615-540EC1E36F44}" presName="childNode" presStyleLbl="node1" presStyleIdx="4" presStyleCnt="9" custLinFactNeighborX="-1305" custLinFactNeighborY="-98694">
        <dgm:presLayoutVars>
          <dgm:bulletEnabled val="1"/>
        </dgm:presLayoutVars>
      </dgm:prSet>
      <dgm:spPr/>
    </dgm:pt>
    <dgm:pt modelId="{0367C031-9BCC-4282-B698-479379278A11}" type="pres">
      <dgm:prSet presAssocID="{E06C68AA-10F3-4D77-9615-540EC1E36F44}" presName="aSpace2" presStyleCnt="0"/>
      <dgm:spPr/>
    </dgm:pt>
    <dgm:pt modelId="{4248F1D4-5C07-4E04-9F70-F0857AEDDFC2}" type="pres">
      <dgm:prSet presAssocID="{1D424241-370D-42F5-9B18-9E28FD622125}" presName="childNode" presStyleLbl="node1" presStyleIdx="5" presStyleCnt="9" custLinFactNeighborX="-1305" custLinFactNeighborY="-54004">
        <dgm:presLayoutVars>
          <dgm:bulletEnabled val="1"/>
        </dgm:presLayoutVars>
      </dgm:prSet>
      <dgm:spPr/>
    </dgm:pt>
    <dgm:pt modelId="{DE905C31-F8E5-4BF9-9443-832BAC8CF7A6}" type="pres">
      <dgm:prSet presAssocID="{5DE85D09-C5D6-42AC-A0A7-9DD1C05BBF03}" presName="aSpace" presStyleCnt="0"/>
      <dgm:spPr/>
    </dgm:pt>
    <dgm:pt modelId="{863B0E17-B61B-434A-BB47-B4C231FDC253}" type="pres">
      <dgm:prSet presAssocID="{9E711432-04B5-4349-94B7-9C3C128B8B17}" presName="compNode" presStyleCnt="0"/>
      <dgm:spPr/>
    </dgm:pt>
    <dgm:pt modelId="{BFF6D176-53C8-4A4D-B994-178314694F50}" type="pres">
      <dgm:prSet presAssocID="{9E711432-04B5-4349-94B7-9C3C128B8B17}" presName="aNode" presStyleLbl="bgShp" presStyleIdx="2" presStyleCnt="3" custLinFactNeighborX="17761" custLinFactNeighborY="-17121"/>
      <dgm:spPr/>
    </dgm:pt>
    <dgm:pt modelId="{2B4BECBB-DB8F-477D-8EC7-7F3E32AF3C05}" type="pres">
      <dgm:prSet presAssocID="{9E711432-04B5-4349-94B7-9C3C128B8B17}" presName="textNode" presStyleLbl="bgShp" presStyleIdx="2" presStyleCnt="3"/>
      <dgm:spPr/>
    </dgm:pt>
    <dgm:pt modelId="{6D179C9D-1D01-400E-8D23-BD46839F961F}" type="pres">
      <dgm:prSet presAssocID="{9E711432-04B5-4349-94B7-9C3C128B8B17}" presName="compChildNode" presStyleCnt="0"/>
      <dgm:spPr/>
    </dgm:pt>
    <dgm:pt modelId="{B0FAD906-8233-439A-8FC2-F199FFD2BD1A}" type="pres">
      <dgm:prSet presAssocID="{9E711432-04B5-4349-94B7-9C3C128B8B17}" presName="theInnerList" presStyleCnt="0"/>
      <dgm:spPr/>
    </dgm:pt>
    <dgm:pt modelId="{FB974DD2-E692-4B64-ADAB-35C50A8536A8}" type="pres">
      <dgm:prSet presAssocID="{1EB17750-5E2F-4C0D-954B-29D4420AF45F}" presName="childNode" presStyleLbl="node1" presStyleIdx="6" presStyleCnt="9" custLinFactY="-11786" custLinFactNeighborX="2156" custLinFactNeighborY="-100000">
        <dgm:presLayoutVars>
          <dgm:bulletEnabled val="1"/>
        </dgm:presLayoutVars>
      </dgm:prSet>
      <dgm:spPr/>
    </dgm:pt>
    <dgm:pt modelId="{18237C50-44DB-460E-810B-B486BAC9C726}" type="pres">
      <dgm:prSet presAssocID="{1EB17750-5E2F-4C0D-954B-29D4420AF45F}" presName="aSpace2" presStyleCnt="0"/>
      <dgm:spPr/>
    </dgm:pt>
    <dgm:pt modelId="{B6B5F729-ED90-431A-BAC5-6FC9F5AD1209}" type="pres">
      <dgm:prSet presAssocID="{1C479BA2-D23C-4225-9A7C-CF05F09CF4BD}" presName="childNode" presStyleLbl="node1" presStyleIdx="7" presStyleCnt="9" custLinFactY="-3028" custLinFactNeighborX="2312" custLinFactNeighborY="-100000">
        <dgm:presLayoutVars>
          <dgm:bulletEnabled val="1"/>
        </dgm:presLayoutVars>
      </dgm:prSet>
      <dgm:spPr/>
    </dgm:pt>
    <dgm:pt modelId="{271A2556-75CA-44A7-B039-79C8B4CB3B3E}" type="pres">
      <dgm:prSet presAssocID="{1C479BA2-D23C-4225-9A7C-CF05F09CF4BD}" presName="aSpace2" presStyleCnt="0"/>
      <dgm:spPr/>
    </dgm:pt>
    <dgm:pt modelId="{519E1A27-1303-434C-B18E-7E74A1FE2E12}" type="pres">
      <dgm:prSet presAssocID="{EE2961C5-35EC-424A-8408-B6A47D2118F2}" presName="childNode" presStyleLbl="node1" presStyleIdx="8" presStyleCnt="9" custLinFactNeighborX="2156" custLinFactNeighborY="-65052">
        <dgm:presLayoutVars>
          <dgm:bulletEnabled val="1"/>
        </dgm:presLayoutVars>
      </dgm:prSet>
      <dgm:spPr/>
    </dgm:pt>
  </dgm:ptLst>
  <dgm:cxnLst>
    <dgm:cxn modelId="{237A1D03-29F1-430A-AE3D-9E0519ED305D}" type="presOf" srcId="{EE2961C5-35EC-424A-8408-B6A47D2118F2}" destId="{519E1A27-1303-434C-B18E-7E74A1FE2E12}" srcOrd="0" destOrd="0" presId="urn:microsoft.com/office/officeart/2005/8/layout/lProcess2"/>
    <dgm:cxn modelId="{AE4AD019-21BE-4E0A-B37B-1777A7E12F80}" type="presOf" srcId="{5DE85D09-C5D6-42AC-A0A7-9DD1C05BBF03}" destId="{C8A4EFFE-43DE-4619-BF44-7F2088A2A1E9}" srcOrd="0" destOrd="0" presId="urn:microsoft.com/office/officeart/2005/8/layout/lProcess2"/>
    <dgm:cxn modelId="{833E831D-F18B-4ABE-B26A-11C4EFAD8A74}" srcId="{1F0EA422-7A1F-4EAA-BCA4-5E5F36D17577}" destId="{5DE85D09-C5D6-42AC-A0A7-9DD1C05BBF03}" srcOrd="1" destOrd="0" parTransId="{187B1633-8A03-45F2-9BC7-FC63DD57AA19}" sibTransId="{BF178ECD-807C-4194-A0BC-F3D0E6B42DBC}"/>
    <dgm:cxn modelId="{12C14B31-B1AD-4F37-A1E8-6E0207F197E4}" srcId="{9260BBB4-79F6-40AB-902E-325015DFDE31}" destId="{12B46372-0D13-4931-908B-217832D05980}" srcOrd="1" destOrd="0" parTransId="{1DA2D7A9-C4C9-4593-B344-BC55BD54C755}" sibTransId="{6227A25B-3EE7-47B0-9E84-9895C756CF40}"/>
    <dgm:cxn modelId="{BAC3BC33-0091-4832-A098-0826825B7B4A}" type="presOf" srcId="{1F0EA422-7A1F-4EAA-BCA4-5E5F36D17577}" destId="{FA6318F5-3F8C-461D-94D3-904E930B7248}" srcOrd="0" destOrd="0" presId="urn:microsoft.com/office/officeart/2005/8/layout/lProcess2"/>
    <dgm:cxn modelId="{AE471834-B48F-401E-82B5-08C7E0C50356}" type="presOf" srcId="{4171CD06-0460-46DB-9875-89F2C2422C34}" destId="{966ADD0A-A094-4C6C-972C-26C370F2CDEF}" srcOrd="0" destOrd="0" presId="urn:microsoft.com/office/officeart/2005/8/layout/lProcess2"/>
    <dgm:cxn modelId="{BED5D760-AED2-45DF-882F-581C2A74DF02}" type="presOf" srcId="{1D424241-370D-42F5-9B18-9E28FD622125}" destId="{4248F1D4-5C07-4E04-9F70-F0857AEDDFC2}" srcOrd="0" destOrd="0" presId="urn:microsoft.com/office/officeart/2005/8/layout/lProcess2"/>
    <dgm:cxn modelId="{6EBD0F6C-A281-471E-9DF5-6C04EC446DFF}" type="presOf" srcId="{1C479BA2-D23C-4225-9A7C-CF05F09CF4BD}" destId="{B6B5F729-ED90-431A-BAC5-6FC9F5AD1209}" srcOrd="0" destOrd="0" presId="urn:microsoft.com/office/officeart/2005/8/layout/lProcess2"/>
    <dgm:cxn modelId="{93AA514E-A64A-4CB6-8BAA-67446A92749B}" srcId="{1F0EA422-7A1F-4EAA-BCA4-5E5F36D17577}" destId="{9E711432-04B5-4349-94B7-9C3C128B8B17}" srcOrd="2" destOrd="0" parTransId="{9709BC47-A4CB-4B5A-8E68-19CE41EB0530}" sibTransId="{B9794532-E4A1-4715-9526-C6D81EC0CF3F}"/>
    <dgm:cxn modelId="{5BF21C50-2EA0-41DB-9297-778699656C5C}" type="presOf" srcId="{9260BBB4-79F6-40AB-902E-325015DFDE31}" destId="{AD94C3BC-195F-4709-B62E-20D5CCD2B1A3}" srcOrd="0" destOrd="0" presId="urn:microsoft.com/office/officeart/2005/8/layout/lProcess2"/>
    <dgm:cxn modelId="{FDEB1C54-E436-4C26-9824-DED4EFB166FA}" type="presOf" srcId="{E06C68AA-10F3-4D77-9615-540EC1E36F44}" destId="{5D4559B1-E031-46C0-8920-A952930D03AE}" srcOrd="0" destOrd="0" presId="urn:microsoft.com/office/officeart/2005/8/layout/lProcess2"/>
    <dgm:cxn modelId="{4C9CC574-6CFB-4F77-BC6E-5BFF91DAFB39}" srcId="{9260BBB4-79F6-40AB-902E-325015DFDE31}" destId="{9140CDD8-64A7-4D47-9EA4-E6C339248F20}" srcOrd="0" destOrd="0" parTransId="{55ECD76B-EFAE-4722-86CF-22991DB2751A}" sibTransId="{7C978BBA-785C-4E83-9159-7E1C3E832ACC}"/>
    <dgm:cxn modelId="{228B267A-673B-4523-A653-288D17198679}" type="presOf" srcId="{1EB17750-5E2F-4C0D-954B-29D4420AF45F}" destId="{FB974DD2-E692-4B64-ADAB-35C50A8536A8}" srcOrd="0" destOrd="0" presId="urn:microsoft.com/office/officeart/2005/8/layout/lProcess2"/>
    <dgm:cxn modelId="{30823D80-2138-4E79-AA4B-7EF4AD413309}" srcId="{9E711432-04B5-4349-94B7-9C3C128B8B17}" destId="{1EB17750-5E2F-4C0D-954B-29D4420AF45F}" srcOrd="0" destOrd="0" parTransId="{D6871702-96C6-4FA0-8498-2E7374EDAEC1}" sibTransId="{91F627CE-DCAE-47DD-B2FE-F4926C4DB2E7}"/>
    <dgm:cxn modelId="{F686F381-2E67-4E8D-A157-B9D938B71635}" srcId="{1F0EA422-7A1F-4EAA-BCA4-5E5F36D17577}" destId="{9260BBB4-79F6-40AB-902E-325015DFDE31}" srcOrd="0" destOrd="0" parTransId="{C08E79CE-FF3B-4AB1-A6EA-2008EE6DA0A8}" sibTransId="{65F3E32D-814F-42AC-9942-11647788E88F}"/>
    <dgm:cxn modelId="{B0CEB683-A1C8-4E95-94BB-7C95F2B2E353}" srcId="{9E711432-04B5-4349-94B7-9C3C128B8B17}" destId="{EE2961C5-35EC-424A-8408-B6A47D2118F2}" srcOrd="2" destOrd="0" parTransId="{4EA26D94-B1E4-4903-8C4B-D954517DEBEF}" sibTransId="{1B43ADF9-FB58-438E-BE7B-C210F5DFEA13}"/>
    <dgm:cxn modelId="{2502FF86-E500-41DC-820E-679BC261E376}" srcId="{5DE85D09-C5D6-42AC-A0A7-9DD1C05BBF03}" destId="{E06C68AA-10F3-4D77-9615-540EC1E36F44}" srcOrd="1" destOrd="0" parTransId="{98DE93FE-5A19-45B2-9C46-6A1455D1AC50}" sibTransId="{C8D9ED8D-1497-4064-8832-0408715ACC07}"/>
    <dgm:cxn modelId="{34B6EA87-CD87-413C-AB54-F8DFDE3FAD50}" srcId="{9E711432-04B5-4349-94B7-9C3C128B8B17}" destId="{1C479BA2-D23C-4225-9A7C-CF05F09CF4BD}" srcOrd="1" destOrd="0" parTransId="{B21F9AAA-6946-4E10-9923-0359E96302D2}" sibTransId="{39BD1856-CF82-4239-83B2-E10D1F553474}"/>
    <dgm:cxn modelId="{6503968B-BAB1-45ED-B7B4-704624D0B089}" srcId="{5DE85D09-C5D6-42AC-A0A7-9DD1C05BBF03}" destId="{1D424241-370D-42F5-9B18-9E28FD622125}" srcOrd="2" destOrd="0" parTransId="{03B0225A-1716-4FFA-8A36-640A843E0DA8}" sibTransId="{21CE45FD-0681-4831-98AB-E98DE8114F75}"/>
    <dgm:cxn modelId="{886D309A-7C9A-40CD-9660-76A6476160AA}" type="presOf" srcId="{8FECA451-CA0E-494B-BBC9-15D06161B8E9}" destId="{FA7116C2-8E01-4213-B008-104ADDB88512}" srcOrd="0" destOrd="0" presId="urn:microsoft.com/office/officeart/2005/8/layout/lProcess2"/>
    <dgm:cxn modelId="{F6E975BD-DC33-49A4-AADB-11E8E397A201}" type="presOf" srcId="{9260BBB4-79F6-40AB-902E-325015DFDE31}" destId="{C0D75077-A454-4C0F-91D4-BCF8C96522B1}" srcOrd="1" destOrd="0" presId="urn:microsoft.com/office/officeart/2005/8/layout/lProcess2"/>
    <dgm:cxn modelId="{E11D72C7-4859-4192-95C6-04128BF631CE}" type="presOf" srcId="{9140CDD8-64A7-4D47-9EA4-E6C339248F20}" destId="{F9AD0AF0-607A-47FF-BACA-DB8AE4C306E8}" srcOrd="0" destOrd="0" presId="urn:microsoft.com/office/officeart/2005/8/layout/lProcess2"/>
    <dgm:cxn modelId="{6DEE33E0-574C-4C35-8511-16E204C27C4E}" type="presOf" srcId="{5DE85D09-C5D6-42AC-A0A7-9DD1C05BBF03}" destId="{EFDD6BFB-1D63-4E3F-8BEA-1459395060F6}" srcOrd="1" destOrd="0" presId="urn:microsoft.com/office/officeart/2005/8/layout/lProcess2"/>
    <dgm:cxn modelId="{F565FFE6-100B-4461-A034-BE806807DF4D}" srcId="{9260BBB4-79F6-40AB-902E-325015DFDE31}" destId="{8FECA451-CA0E-494B-BBC9-15D06161B8E9}" srcOrd="2" destOrd="0" parTransId="{5ABC23B1-DA6E-48F9-BFAB-E0A654C40C8B}" sibTransId="{32027BC9-D1F5-4A41-860C-69EAA3A6C0E9}"/>
    <dgm:cxn modelId="{BDB8FEE7-FDC7-43B7-8504-C2A15C65C9B7}" type="presOf" srcId="{12B46372-0D13-4931-908B-217832D05980}" destId="{EE25989F-0E77-4201-A7FB-67D696231781}" srcOrd="0" destOrd="0" presId="urn:microsoft.com/office/officeart/2005/8/layout/lProcess2"/>
    <dgm:cxn modelId="{F02DF8EB-9A9E-41D3-8365-7F16E29AD835}" type="presOf" srcId="{9E711432-04B5-4349-94B7-9C3C128B8B17}" destId="{BFF6D176-53C8-4A4D-B994-178314694F50}" srcOrd="0" destOrd="0" presId="urn:microsoft.com/office/officeart/2005/8/layout/lProcess2"/>
    <dgm:cxn modelId="{69C2CFF3-1581-4E95-9338-60C28D2E11FE}" type="presOf" srcId="{9E711432-04B5-4349-94B7-9C3C128B8B17}" destId="{2B4BECBB-DB8F-477D-8EC7-7F3E32AF3C05}" srcOrd="1" destOrd="0" presId="urn:microsoft.com/office/officeart/2005/8/layout/lProcess2"/>
    <dgm:cxn modelId="{1E9FC3F6-6A71-4EE8-9FC8-0CF50135591A}" srcId="{5DE85D09-C5D6-42AC-A0A7-9DD1C05BBF03}" destId="{4171CD06-0460-46DB-9875-89F2C2422C34}" srcOrd="0" destOrd="0" parTransId="{5B2F9042-BA4F-4EE8-8B24-80E238638B81}" sibTransId="{6E17A3E6-5BA1-4BC8-A389-1FF965282083}"/>
    <dgm:cxn modelId="{783161FE-0596-4F1E-A9BC-D20EE6C26933}" type="presParOf" srcId="{FA6318F5-3F8C-461D-94D3-904E930B7248}" destId="{9F70D8BC-C5B0-4B1A-B85B-6D44D3B2D17A}" srcOrd="0" destOrd="0" presId="urn:microsoft.com/office/officeart/2005/8/layout/lProcess2"/>
    <dgm:cxn modelId="{56FC043C-9174-4837-8277-A0C7015CAB8E}" type="presParOf" srcId="{9F70D8BC-C5B0-4B1A-B85B-6D44D3B2D17A}" destId="{AD94C3BC-195F-4709-B62E-20D5CCD2B1A3}" srcOrd="0" destOrd="0" presId="urn:microsoft.com/office/officeart/2005/8/layout/lProcess2"/>
    <dgm:cxn modelId="{EDBEC6B0-C2C8-483D-AA42-6E31563F4E9C}" type="presParOf" srcId="{9F70D8BC-C5B0-4B1A-B85B-6D44D3B2D17A}" destId="{C0D75077-A454-4C0F-91D4-BCF8C96522B1}" srcOrd="1" destOrd="0" presId="urn:microsoft.com/office/officeart/2005/8/layout/lProcess2"/>
    <dgm:cxn modelId="{B045413E-BB7F-40AB-BB36-6141EB1451E9}" type="presParOf" srcId="{9F70D8BC-C5B0-4B1A-B85B-6D44D3B2D17A}" destId="{EEEDA6DD-02C0-4419-B315-D48AC2E98D71}" srcOrd="2" destOrd="0" presId="urn:microsoft.com/office/officeart/2005/8/layout/lProcess2"/>
    <dgm:cxn modelId="{A21C2EE1-75C0-4454-A7B2-540F9E684F73}" type="presParOf" srcId="{EEEDA6DD-02C0-4419-B315-D48AC2E98D71}" destId="{F9B44797-9E9D-4231-994A-C7DCC60A2A6F}" srcOrd="0" destOrd="0" presId="urn:microsoft.com/office/officeart/2005/8/layout/lProcess2"/>
    <dgm:cxn modelId="{E157C265-4084-4AD1-901A-621266CBE24A}" type="presParOf" srcId="{F9B44797-9E9D-4231-994A-C7DCC60A2A6F}" destId="{F9AD0AF0-607A-47FF-BACA-DB8AE4C306E8}" srcOrd="0" destOrd="0" presId="urn:microsoft.com/office/officeart/2005/8/layout/lProcess2"/>
    <dgm:cxn modelId="{679E8278-4760-4788-A810-E8D34455AEE6}" type="presParOf" srcId="{F9B44797-9E9D-4231-994A-C7DCC60A2A6F}" destId="{1BA7E32F-F65A-45CF-8679-EF7AFDF44AFE}" srcOrd="1" destOrd="0" presId="urn:microsoft.com/office/officeart/2005/8/layout/lProcess2"/>
    <dgm:cxn modelId="{47FA067E-CFD1-46BD-A13D-CD6B6D495D31}" type="presParOf" srcId="{F9B44797-9E9D-4231-994A-C7DCC60A2A6F}" destId="{EE25989F-0E77-4201-A7FB-67D696231781}" srcOrd="2" destOrd="0" presId="urn:microsoft.com/office/officeart/2005/8/layout/lProcess2"/>
    <dgm:cxn modelId="{78418C13-D1EC-4959-854D-DEBF6CE68069}" type="presParOf" srcId="{F9B44797-9E9D-4231-994A-C7DCC60A2A6F}" destId="{8708838B-26B8-4137-964D-1612B8AD28B2}" srcOrd="3" destOrd="0" presId="urn:microsoft.com/office/officeart/2005/8/layout/lProcess2"/>
    <dgm:cxn modelId="{64E2763A-34EF-41E4-8E3F-787EC3032CD2}" type="presParOf" srcId="{F9B44797-9E9D-4231-994A-C7DCC60A2A6F}" destId="{FA7116C2-8E01-4213-B008-104ADDB88512}" srcOrd="4" destOrd="0" presId="urn:microsoft.com/office/officeart/2005/8/layout/lProcess2"/>
    <dgm:cxn modelId="{F97FECB2-578F-43F6-A9CE-11072097248B}" type="presParOf" srcId="{FA6318F5-3F8C-461D-94D3-904E930B7248}" destId="{E114DE44-5D6A-465E-9556-7A01781C84DD}" srcOrd="1" destOrd="0" presId="urn:microsoft.com/office/officeart/2005/8/layout/lProcess2"/>
    <dgm:cxn modelId="{2CB0F562-D55C-45EF-9BCB-EB4C3C8F7ACE}" type="presParOf" srcId="{FA6318F5-3F8C-461D-94D3-904E930B7248}" destId="{3E2CA126-9E0E-4F5B-AF1C-B641C9140BBC}" srcOrd="2" destOrd="0" presId="urn:microsoft.com/office/officeart/2005/8/layout/lProcess2"/>
    <dgm:cxn modelId="{17654071-78CC-4748-8856-7C2A588D3313}" type="presParOf" srcId="{3E2CA126-9E0E-4F5B-AF1C-B641C9140BBC}" destId="{C8A4EFFE-43DE-4619-BF44-7F2088A2A1E9}" srcOrd="0" destOrd="0" presId="urn:microsoft.com/office/officeart/2005/8/layout/lProcess2"/>
    <dgm:cxn modelId="{9F36B88A-4F3F-4688-BB8B-0E2DCD99FF5D}" type="presParOf" srcId="{3E2CA126-9E0E-4F5B-AF1C-B641C9140BBC}" destId="{EFDD6BFB-1D63-4E3F-8BEA-1459395060F6}" srcOrd="1" destOrd="0" presId="urn:microsoft.com/office/officeart/2005/8/layout/lProcess2"/>
    <dgm:cxn modelId="{AD745B82-1DE0-4776-98A4-D6B4918DB7E1}" type="presParOf" srcId="{3E2CA126-9E0E-4F5B-AF1C-B641C9140BBC}" destId="{32745389-87F9-4B5F-AEE0-1C3AEE5C5ECE}" srcOrd="2" destOrd="0" presId="urn:microsoft.com/office/officeart/2005/8/layout/lProcess2"/>
    <dgm:cxn modelId="{89DC5E40-B276-43BF-92E3-DB8F3F534355}" type="presParOf" srcId="{32745389-87F9-4B5F-AEE0-1C3AEE5C5ECE}" destId="{F2006C96-EF0A-42A1-A1A8-777CF420ADAD}" srcOrd="0" destOrd="0" presId="urn:microsoft.com/office/officeart/2005/8/layout/lProcess2"/>
    <dgm:cxn modelId="{E40F1A4B-0F8C-46D4-BB2D-B2A35F68E0B7}" type="presParOf" srcId="{F2006C96-EF0A-42A1-A1A8-777CF420ADAD}" destId="{966ADD0A-A094-4C6C-972C-26C370F2CDEF}" srcOrd="0" destOrd="0" presId="urn:microsoft.com/office/officeart/2005/8/layout/lProcess2"/>
    <dgm:cxn modelId="{21840B38-5209-4BC4-A7EB-DCB002878665}" type="presParOf" srcId="{F2006C96-EF0A-42A1-A1A8-777CF420ADAD}" destId="{4B69C681-AC52-43A2-93D0-2644C951672F}" srcOrd="1" destOrd="0" presId="urn:microsoft.com/office/officeart/2005/8/layout/lProcess2"/>
    <dgm:cxn modelId="{254E9505-1924-4134-A41A-B8F60A54DD2A}" type="presParOf" srcId="{F2006C96-EF0A-42A1-A1A8-777CF420ADAD}" destId="{5D4559B1-E031-46C0-8920-A952930D03AE}" srcOrd="2" destOrd="0" presId="urn:microsoft.com/office/officeart/2005/8/layout/lProcess2"/>
    <dgm:cxn modelId="{7D27F007-2255-4917-9DD2-29FFBFA3A64B}" type="presParOf" srcId="{F2006C96-EF0A-42A1-A1A8-777CF420ADAD}" destId="{0367C031-9BCC-4282-B698-479379278A11}" srcOrd="3" destOrd="0" presId="urn:microsoft.com/office/officeart/2005/8/layout/lProcess2"/>
    <dgm:cxn modelId="{E7CDD0A1-8CBD-48A6-835C-ABD9B6B5FEB8}" type="presParOf" srcId="{F2006C96-EF0A-42A1-A1A8-777CF420ADAD}" destId="{4248F1D4-5C07-4E04-9F70-F0857AEDDFC2}" srcOrd="4" destOrd="0" presId="urn:microsoft.com/office/officeart/2005/8/layout/lProcess2"/>
    <dgm:cxn modelId="{6E0A636B-89C6-41FA-BEF9-9A52D0FCB810}" type="presParOf" srcId="{FA6318F5-3F8C-461D-94D3-904E930B7248}" destId="{DE905C31-F8E5-4BF9-9443-832BAC8CF7A6}" srcOrd="3" destOrd="0" presId="urn:microsoft.com/office/officeart/2005/8/layout/lProcess2"/>
    <dgm:cxn modelId="{C1125176-7EF7-4A90-8FFE-DFD90E4CAC99}" type="presParOf" srcId="{FA6318F5-3F8C-461D-94D3-904E930B7248}" destId="{863B0E17-B61B-434A-BB47-B4C231FDC253}" srcOrd="4" destOrd="0" presId="urn:microsoft.com/office/officeart/2005/8/layout/lProcess2"/>
    <dgm:cxn modelId="{3973414E-8890-43FB-BCC8-30F166BDA08C}" type="presParOf" srcId="{863B0E17-B61B-434A-BB47-B4C231FDC253}" destId="{BFF6D176-53C8-4A4D-B994-178314694F50}" srcOrd="0" destOrd="0" presId="urn:microsoft.com/office/officeart/2005/8/layout/lProcess2"/>
    <dgm:cxn modelId="{9F3C0E47-C676-41D8-93DF-39CBBFFC8445}" type="presParOf" srcId="{863B0E17-B61B-434A-BB47-B4C231FDC253}" destId="{2B4BECBB-DB8F-477D-8EC7-7F3E32AF3C05}" srcOrd="1" destOrd="0" presId="urn:microsoft.com/office/officeart/2005/8/layout/lProcess2"/>
    <dgm:cxn modelId="{9C798C38-AE32-4C2B-8E09-8C8E811BE403}" type="presParOf" srcId="{863B0E17-B61B-434A-BB47-B4C231FDC253}" destId="{6D179C9D-1D01-400E-8D23-BD46839F961F}" srcOrd="2" destOrd="0" presId="urn:microsoft.com/office/officeart/2005/8/layout/lProcess2"/>
    <dgm:cxn modelId="{14DB4042-7B2B-4B87-A0CF-88C7191DEE6B}" type="presParOf" srcId="{6D179C9D-1D01-400E-8D23-BD46839F961F}" destId="{B0FAD906-8233-439A-8FC2-F199FFD2BD1A}" srcOrd="0" destOrd="0" presId="urn:microsoft.com/office/officeart/2005/8/layout/lProcess2"/>
    <dgm:cxn modelId="{2A4D9352-4A18-4D0C-87EA-3414BC712A76}" type="presParOf" srcId="{B0FAD906-8233-439A-8FC2-F199FFD2BD1A}" destId="{FB974DD2-E692-4B64-ADAB-35C50A8536A8}" srcOrd="0" destOrd="0" presId="urn:microsoft.com/office/officeart/2005/8/layout/lProcess2"/>
    <dgm:cxn modelId="{6434AC93-4D4F-495E-B0FE-8BE0CF8C0AE7}" type="presParOf" srcId="{B0FAD906-8233-439A-8FC2-F199FFD2BD1A}" destId="{18237C50-44DB-460E-810B-B486BAC9C726}" srcOrd="1" destOrd="0" presId="urn:microsoft.com/office/officeart/2005/8/layout/lProcess2"/>
    <dgm:cxn modelId="{FB650269-65E8-4CAD-ACDD-7150B2151F8C}" type="presParOf" srcId="{B0FAD906-8233-439A-8FC2-F199FFD2BD1A}" destId="{B6B5F729-ED90-431A-BAC5-6FC9F5AD1209}" srcOrd="2" destOrd="0" presId="urn:microsoft.com/office/officeart/2005/8/layout/lProcess2"/>
    <dgm:cxn modelId="{7B621642-CED4-463F-8020-8172AC5CB92C}" type="presParOf" srcId="{B0FAD906-8233-439A-8FC2-F199FFD2BD1A}" destId="{271A2556-75CA-44A7-B039-79C8B4CB3B3E}" srcOrd="3" destOrd="0" presId="urn:microsoft.com/office/officeart/2005/8/layout/lProcess2"/>
    <dgm:cxn modelId="{F5D8CACA-0859-451C-84F6-85AB7B9BDE0F}" type="presParOf" srcId="{B0FAD906-8233-439A-8FC2-F199FFD2BD1A}" destId="{519E1A27-1303-434C-B18E-7E74A1FE2E1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348B241-DE2F-41B7-A3AD-CE8E0471881B}"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18F05E32-E56B-4617-BDDC-C190C2A43D94}">
      <dgm:prSet/>
      <dgm:spPr/>
      <dgm:t>
        <a:bodyPr/>
        <a:lstStyle/>
        <a:p>
          <a:r>
            <a:rPr lang="en-US" baseline="0"/>
            <a:t>Take an inventory of on-premises licenses to determine potential for conversion. Convert on-premises cores to vCores to maximize value of investments. </a:t>
          </a:r>
          <a:endParaRPr lang="en-US"/>
        </a:p>
      </dgm:t>
    </dgm:pt>
    <dgm:pt modelId="{D246D32C-7593-4387-A1FE-F1FB17BA3391}" type="parTrans" cxnId="{6AB78511-F977-494F-B981-018B06004700}">
      <dgm:prSet/>
      <dgm:spPr/>
      <dgm:t>
        <a:bodyPr/>
        <a:lstStyle/>
        <a:p>
          <a:endParaRPr lang="en-US"/>
        </a:p>
      </dgm:t>
    </dgm:pt>
    <dgm:pt modelId="{797EE602-A604-48B2-BFB9-7D229CFED87F}" type="sibTrans" cxnId="{6AB78511-F977-494F-B981-018B06004700}">
      <dgm:prSet/>
      <dgm:spPr/>
      <dgm:t>
        <a:bodyPr/>
        <a:lstStyle/>
        <a:p>
          <a:endParaRPr lang="en-US"/>
        </a:p>
      </dgm:t>
    </dgm:pt>
    <dgm:pt modelId="{03433A1D-7DF0-4272-A0A9-3AE59828BD62}">
      <dgm:prSet/>
      <dgm:spPr/>
      <dgm:t>
        <a:bodyPr/>
        <a:lstStyle/>
        <a:p>
          <a:r>
            <a:rPr lang="en-US" baseline="0"/>
            <a:t>1 Standard license core = 1 General Purpose or Hyperscale core.</a:t>
          </a:r>
          <a:endParaRPr lang="en-US"/>
        </a:p>
      </dgm:t>
    </dgm:pt>
    <dgm:pt modelId="{A78F197D-839F-4019-8F22-3C89DFA6FABE}" type="parTrans" cxnId="{0B0C6005-3A91-4EE8-9F60-A75C0EAF0453}">
      <dgm:prSet/>
      <dgm:spPr/>
      <dgm:t>
        <a:bodyPr/>
        <a:lstStyle/>
        <a:p>
          <a:endParaRPr lang="en-US"/>
        </a:p>
      </dgm:t>
    </dgm:pt>
    <dgm:pt modelId="{75C95E0D-194E-41E9-BAF9-7E9100105616}" type="sibTrans" cxnId="{0B0C6005-3A91-4EE8-9F60-A75C0EAF0453}">
      <dgm:prSet/>
      <dgm:spPr/>
      <dgm:t>
        <a:bodyPr/>
        <a:lstStyle/>
        <a:p>
          <a:endParaRPr lang="en-US"/>
        </a:p>
      </dgm:t>
    </dgm:pt>
    <dgm:pt modelId="{2CC9E3DE-27EB-4E4E-AE42-946EFC5D0062}">
      <dgm:prSet/>
      <dgm:spPr/>
      <dgm:t>
        <a:bodyPr/>
        <a:lstStyle/>
        <a:p>
          <a:r>
            <a:rPr lang="en-US" baseline="0"/>
            <a:t>1 Enterprise license core = 1 Business Critical core.</a:t>
          </a:r>
          <a:endParaRPr lang="en-US"/>
        </a:p>
      </dgm:t>
    </dgm:pt>
    <dgm:pt modelId="{86D68850-ED14-4FCC-A91C-1456EB179AA2}" type="parTrans" cxnId="{6DA3D797-3A54-4169-B753-57C31AB09BF2}">
      <dgm:prSet/>
      <dgm:spPr/>
      <dgm:t>
        <a:bodyPr/>
        <a:lstStyle/>
        <a:p>
          <a:endParaRPr lang="en-US"/>
        </a:p>
      </dgm:t>
    </dgm:pt>
    <dgm:pt modelId="{DC5D30E8-0777-41BF-8948-BC9C44E7A586}" type="sibTrans" cxnId="{6DA3D797-3A54-4169-B753-57C31AB09BF2}">
      <dgm:prSet/>
      <dgm:spPr/>
      <dgm:t>
        <a:bodyPr/>
        <a:lstStyle/>
        <a:p>
          <a:endParaRPr lang="en-US"/>
        </a:p>
      </dgm:t>
    </dgm:pt>
    <dgm:pt modelId="{ABFB1644-7368-4F5C-A33D-406C0EEDBD63}">
      <dgm:prSet/>
      <dgm:spPr/>
      <dgm:t>
        <a:bodyPr/>
        <a:lstStyle/>
        <a:p>
          <a:r>
            <a:rPr lang="en-US" baseline="0"/>
            <a:t>1 Enterprise license core = 4 General Purpose or Hyperscale cores </a:t>
          </a:r>
          <a:br>
            <a:rPr lang="en-US" baseline="0"/>
          </a:br>
          <a:r>
            <a:rPr lang="en-US" baseline="0"/>
            <a:t>(virtualization benefit).</a:t>
          </a:r>
          <a:endParaRPr lang="en-US"/>
        </a:p>
      </dgm:t>
    </dgm:pt>
    <dgm:pt modelId="{71604D6D-C83E-4D3C-A3E2-C1472988AE80}" type="parTrans" cxnId="{8B01D0BE-D038-421B-A0A1-241832ADBB36}">
      <dgm:prSet/>
      <dgm:spPr/>
      <dgm:t>
        <a:bodyPr/>
        <a:lstStyle/>
        <a:p>
          <a:endParaRPr lang="en-US"/>
        </a:p>
      </dgm:t>
    </dgm:pt>
    <dgm:pt modelId="{605F6875-1479-413C-978C-8A514B9DA4A1}" type="sibTrans" cxnId="{8B01D0BE-D038-421B-A0A1-241832ADBB36}">
      <dgm:prSet/>
      <dgm:spPr/>
      <dgm:t>
        <a:bodyPr/>
        <a:lstStyle/>
        <a:p>
          <a:endParaRPr lang="en-US"/>
        </a:p>
      </dgm:t>
    </dgm:pt>
    <dgm:pt modelId="{988510E6-D9EC-4095-B15A-FA4387F8E88A}" type="pres">
      <dgm:prSet presAssocID="{6348B241-DE2F-41B7-A3AD-CE8E0471881B}" presName="Name0" presStyleCnt="0">
        <dgm:presLayoutVars>
          <dgm:dir/>
          <dgm:animLvl val="lvl"/>
          <dgm:resizeHandles val="exact"/>
        </dgm:presLayoutVars>
      </dgm:prSet>
      <dgm:spPr/>
    </dgm:pt>
    <dgm:pt modelId="{50C2515E-BB1F-4FC9-B81E-E6968D04040B}" type="pres">
      <dgm:prSet presAssocID="{18F05E32-E56B-4617-BDDC-C190C2A43D94}" presName="linNode" presStyleCnt="0"/>
      <dgm:spPr/>
    </dgm:pt>
    <dgm:pt modelId="{0FC0DAD7-794E-4EC0-95CF-7582A0AAD9B3}" type="pres">
      <dgm:prSet presAssocID="{18F05E32-E56B-4617-BDDC-C190C2A43D94}" presName="parentText" presStyleLbl="node1" presStyleIdx="0" presStyleCnt="1">
        <dgm:presLayoutVars>
          <dgm:chMax val="1"/>
          <dgm:bulletEnabled val="1"/>
        </dgm:presLayoutVars>
      </dgm:prSet>
      <dgm:spPr/>
    </dgm:pt>
    <dgm:pt modelId="{56C7CD83-B230-4431-83B2-F99528A2B909}" type="pres">
      <dgm:prSet presAssocID="{18F05E32-E56B-4617-BDDC-C190C2A43D94}" presName="descendantText" presStyleLbl="alignAccFollowNode1" presStyleIdx="0" presStyleCnt="1">
        <dgm:presLayoutVars>
          <dgm:bulletEnabled val="1"/>
        </dgm:presLayoutVars>
      </dgm:prSet>
      <dgm:spPr/>
    </dgm:pt>
  </dgm:ptLst>
  <dgm:cxnLst>
    <dgm:cxn modelId="{0B0C6005-3A91-4EE8-9F60-A75C0EAF0453}" srcId="{18F05E32-E56B-4617-BDDC-C190C2A43D94}" destId="{03433A1D-7DF0-4272-A0A9-3AE59828BD62}" srcOrd="0" destOrd="0" parTransId="{A78F197D-839F-4019-8F22-3C89DFA6FABE}" sibTransId="{75C95E0D-194E-41E9-BAF9-7E9100105616}"/>
    <dgm:cxn modelId="{6AB78511-F977-494F-B981-018B06004700}" srcId="{6348B241-DE2F-41B7-A3AD-CE8E0471881B}" destId="{18F05E32-E56B-4617-BDDC-C190C2A43D94}" srcOrd="0" destOrd="0" parTransId="{D246D32C-7593-4387-A1FE-F1FB17BA3391}" sibTransId="{797EE602-A604-48B2-BFB9-7D229CFED87F}"/>
    <dgm:cxn modelId="{FC19025E-798F-4F6B-AC77-305E414FF4EB}" type="presOf" srcId="{18F05E32-E56B-4617-BDDC-C190C2A43D94}" destId="{0FC0DAD7-794E-4EC0-95CF-7582A0AAD9B3}" srcOrd="0" destOrd="0" presId="urn:microsoft.com/office/officeart/2005/8/layout/vList5"/>
    <dgm:cxn modelId="{D68B4864-F24A-4B65-8BFF-459842296439}" type="presOf" srcId="{ABFB1644-7368-4F5C-A33D-406C0EEDBD63}" destId="{56C7CD83-B230-4431-83B2-F99528A2B909}" srcOrd="0" destOrd="2" presId="urn:microsoft.com/office/officeart/2005/8/layout/vList5"/>
    <dgm:cxn modelId="{B1D21F53-87AB-44F5-959C-907CD8682022}" type="presOf" srcId="{6348B241-DE2F-41B7-A3AD-CE8E0471881B}" destId="{988510E6-D9EC-4095-B15A-FA4387F8E88A}" srcOrd="0" destOrd="0" presId="urn:microsoft.com/office/officeart/2005/8/layout/vList5"/>
    <dgm:cxn modelId="{1707CE91-FEAE-4F7B-9DDB-C7C0B7A45D53}" type="presOf" srcId="{2CC9E3DE-27EB-4E4E-AE42-946EFC5D0062}" destId="{56C7CD83-B230-4431-83B2-F99528A2B909}" srcOrd="0" destOrd="1" presId="urn:microsoft.com/office/officeart/2005/8/layout/vList5"/>
    <dgm:cxn modelId="{6DA3D797-3A54-4169-B753-57C31AB09BF2}" srcId="{18F05E32-E56B-4617-BDDC-C190C2A43D94}" destId="{2CC9E3DE-27EB-4E4E-AE42-946EFC5D0062}" srcOrd="1" destOrd="0" parTransId="{86D68850-ED14-4FCC-A91C-1456EB179AA2}" sibTransId="{DC5D30E8-0777-41BF-8948-BC9C44E7A586}"/>
    <dgm:cxn modelId="{8B01D0BE-D038-421B-A0A1-241832ADBB36}" srcId="{18F05E32-E56B-4617-BDDC-C190C2A43D94}" destId="{ABFB1644-7368-4F5C-A33D-406C0EEDBD63}" srcOrd="2" destOrd="0" parTransId="{71604D6D-C83E-4D3C-A3E2-C1472988AE80}" sibTransId="{605F6875-1479-413C-978C-8A514B9DA4A1}"/>
    <dgm:cxn modelId="{1A9BF6F3-A2E2-4708-B09F-0D3F830C9DFD}" type="presOf" srcId="{03433A1D-7DF0-4272-A0A9-3AE59828BD62}" destId="{56C7CD83-B230-4431-83B2-F99528A2B909}" srcOrd="0" destOrd="0" presId="urn:microsoft.com/office/officeart/2005/8/layout/vList5"/>
    <dgm:cxn modelId="{E4C4EB1A-21A0-420E-9F9A-AFB2096070D8}" type="presParOf" srcId="{988510E6-D9EC-4095-B15A-FA4387F8E88A}" destId="{50C2515E-BB1F-4FC9-B81E-E6968D04040B}" srcOrd="0" destOrd="0" presId="urn:microsoft.com/office/officeart/2005/8/layout/vList5"/>
    <dgm:cxn modelId="{99DE6745-D9F2-4084-A6CB-5F56D308690B}" type="presParOf" srcId="{50C2515E-BB1F-4FC9-B81E-E6968D04040B}" destId="{0FC0DAD7-794E-4EC0-95CF-7582A0AAD9B3}" srcOrd="0" destOrd="0" presId="urn:microsoft.com/office/officeart/2005/8/layout/vList5"/>
    <dgm:cxn modelId="{BD3220A5-AB50-4926-8689-26ADC0832C04}" type="presParOf" srcId="{50C2515E-BB1F-4FC9-B81E-E6968D04040B}" destId="{56C7CD83-B230-4431-83B2-F99528A2B90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AU"/>
        </a:p>
      </dgm:t>
    </dgm:pt>
    <dgm:pt modelId="{CDCA19B1-3B45-4B24-8F19-085A650701BC}">
      <dgm:prSet/>
      <dgm:spPr/>
      <dgm:t>
        <a:bodyPr/>
        <a:lstStyle/>
        <a:p>
          <a:r>
            <a:rPr lang="en-US">
              <a:solidFill>
                <a:srgbClr val="FFFFFF"/>
              </a:solidFill>
            </a:rPr>
            <a:t>What are the main motivations to choose for Azure SQL Database?</a:t>
          </a:r>
          <a:endParaRPr lang="en-US"/>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dgm:spPr/>
      <dgm:t>
        <a:bodyPr/>
        <a:lstStyle/>
        <a:p>
          <a:r>
            <a:rPr lang="en-US">
              <a:solidFill>
                <a:srgbClr val="FFFFFF"/>
              </a:solidFill>
            </a:rPr>
            <a:t>How can you compare the Total Application Cost between Azure SQL Database and SQL Server in Azure VM?</a:t>
          </a:r>
          <a:endParaRPr lang="en-US"/>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2">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2">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69BDD1E1-E938-43ED-89D2-DEF70479AF6C}" type="presOf" srcId="{418CC07E-60A8-4964-8F8D-DE5072ACF3AE}" destId="{4A71D5C7-A7D6-46CE-B888-CF65241F6B98}"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D1C0D01-AFC2-40A6-9796-C17FA9DEEB7A}" type="doc">
      <dgm:prSet loTypeId="urn:microsoft.com/office/officeart/2005/8/layout/hList6" loCatId="list" qsTypeId="urn:microsoft.com/office/officeart/2005/8/quickstyle/simple1" qsCatId="simple" csTypeId="urn:microsoft.com/office/officeart/2005/8/colors/colorful2" csCatId="colorful"/>
      <dgm:spPr/>
      <dgm:t>
        <a:bodyPr/>
        <a:lstStyle/>
        <a:p>
          <a:endParaRPr lang="en-US"/>
        </a:p>
      </dgm:t>
    </dgm:pt>
    <dgm:pt modelId="{83245A63-01B9-4EC6-B1D1-0CF3A868B78C}">
      <dgm:prSet/>
      <dgm:spPr/>
      <dgm:t>
        <a:bodyPr/>
        <a:lstStyle/>
        <a:p>
          <a:r>
            <a:rPr lang="en-US" baseline="0"/>
            <a:t>Basic concepts of Azure SQL Database</a:t>
          </a:r>
          <a:endParaRPr lang="en-US"/>
        </a:p>
      </dgm:t>
    </dgm:pt>
    <dgm:pt modelId="{E60F8834-558D-47F7-92B9-DF1C06082A53}" type="parTrans" cxnId="{D6CEE10C-4240-4AC4-9AD1-F95B6142C0AF}">
      <dgm:prSet/>
      <dgm:spPr/>
      <dgm:t>
        <a:bodyPr/>
        <a:lstStyle/>
        <a:p>
          <a:endParaRPr lang="en-US"/>
        </a:p>
      </dgm:t>
    </dgm:pt>
    <dgm:pt modelId="{47F06573-772D-4437-A92A-BB5585953A89}" type="sibTrans" cxnId="{D6CEE10C-4240-4AC4-9AD1-F95B6142C0AF}">
      <dgm:prSet/>
      <dgm:spPr/>
      <dgm:t>
        <a:bodyPr/>
        <a:lstStyle/>
        <a:p>
          <a:endParaRPr lang="en-US"/>
        </a:p>
      </dgm:t>
    </dgm:pt>
    <dgm:pt modelId="{4A822A36-FAB1-46C9-8EA5-850752567996}">
      <dgm:prSet/>
      <dgm:spPr/>
      <dgm:t>
        <a:bodyPr/>
        <a:lstStyle/>
        <a:p>
          <a:r>
            <a:rPr lang="en-US" baseline="0"/>
            <a:t>Create an Azure SQL Database</a:t>
          </a:r>
          <a:endParaRPr lang="en-US"/>
        </a:p>
      </dgm:t>
    </dgm:pt>
    <dgm:pt modelId="{BED22A41-ABB8-4A7A-B68D-F560C3CAA937}" type="parTrans" cxnId="{7108D003-C047-40E2-AB51-B1BFB8E91B7D}">
      <dgm:prSet/>
      <dgm:spPr/>
      <dgm:t>
        <a:bodyPr/>
        <a:lstStyle/>
        <a:p>
          <a:endParaRPr lang="en-US"/>
        </a:p>
      </dgm:t>
    </dgm:pt>
    <dgm:pt modelId="{46F069C0-E3C6-4530-B4D1-F59504153C2F}" type="sibTrans" cxnId="{7108D003-C047-40E2-AB51-B1BFB8E91B7D}">
      <dgm:prSet/>
      <dgm:spPr/>
      <dgm:t>
        <a:bodyPr/>
        <a:lstStyle/>
        <a:p>
          <a:endParaRPr lang="en-US"/>
        </a:p>
      </dgm:t>
    </dgm:pt>
    <dgm:pt modelId="{8BDECA24-6979-458A-B2C8-F6DB0458E225}">
      <dgm:prSet/>
      <dgm:spPr/>
      <dgm:t>
        <a:bodyPr/>
        <a:lstStyle/>
        <a:p>
          <a:r>
            <a:rPr lang="en-US" baseline="0"/>
            <a:t>Manage and scale multiple Azure SQL databases using Elastic Pools</a:t>
          </a:r>
          <a:endParaRPr lang="en-US"/>
        </a:p>
      </dgm:t>
    </dgm:pt>
    <dgm:pt modelId="{12DCF10C-A3A9-45FE-8A56-B9E52A802F30}" type="parTrans" cxnId="{9A548A2B-3031-4E79-B0A6-4BB1C4B1F19F}">
      <dgm:prSet/>
      <dgm:spPr/>
      <dgm:t>
        <a:bodyPr/>
        <a:lstStyle/>
        <a:p>
          <a:endParaRPr lang="en-US"/>
        </a:p>
      </dgm:t>
    </dgm:pt>
    <dgm:pt modelId="{067A6807-7F61-4AA2-9856-E8B58B2C2EDC}" type="sibTrans" cxnId="{9A548A2B-3031-4E79-B0A6-4BB1C4B1F19F}">
      <dgm:prSet/>
      <dgm:spPr/>
      <dgm:t>
        <a:bodyPr/>
        <a:lstStyle/>
        <a:p>
          <a:endParaRPr lang="en-US"/>
        </a:p>
      </dgm:t>
    </dgm:pt>
    <dgm:pt modelId="{84E85F8F-8247-40ED-A875-94653056727F}">
      <dgm:prSet/>
      <dgm:spPr/>
      <dgm:t>
        <a:bodyPr/>
        <a:lstStyle/>
        <a:p>
          <a:r>
            <a:rPr lang="en-US" baseline="0"/>
            <a:t>Knowledge between Azure SQL Database and SQL Server in Azure VM</a:t>
          </a:r>
          <a:endParaRPr lang="en-US"/>
        </a:p>
      </dgm:t>
    </dgm:pt>
    <dgm:pt modelId="{601E639E-43A8-40E8-8284-D2EA874E7739}" type="parTrans" cxnId="{1ACC1BE9-2489-40B9-9944-ABE8006E3735}">
      <dgm:prSet/>
      <dgm:spPr/>
      <dgm:t>
        <a:bodyPr/>
        <a:lstStyle/>
        <a:p>
          <a:endParaRPr lang="en-US"/>
        </a:p>
      </dgm:t>
    </dgm:pt>
    <dgm:pt modelId="{2157AC01-4892-4B9A-9510-CC5AA9C6A2A2}" type="sibTrans" cxnId="{1ACC1BE9-2489-40B9-9944-ABE8006E3735}">
      <dgm:prSet/>
      <dgm:spPr/>
      <dgm:t>
        <a:bodyPr/>
        <a:lstStyle/>
        <a:p>
          <a:endParaRPr lang="en-US"/>
        </a:p>
      </dgm:t>
    </dgm:pt>
    <dgm:pt modelId="{DB7D2910-EE7C-430C-B495-1C80363C4742}" type="pres">
      <dgm:prSet presAssocID="{7D1C0D01-AFC2-40A6-9796-C17FA9DEEB7A}" presName="Name0" presStyleCnt="0">
        <dgm:presLayoutVars>
          <dgm:dir/>
          <dgm:resizeHandles val="exact"/>
        </dgm:presLayoutVars>
      </dgm:prSet>
      <dgm:spPr/>
    </dgm:pt>
    <dgm:pt modelId="{C38CCB1A-DA41-4F0D-A0E7-9ACBFB32D37E}" type="pres">
      <dgm:prSet presAssocID="{83245A63-01B9-4EC6-B1D1-0CF3A868B78C}" presName="node" presStyleLbl="node1" presStyleIdx="0" presStyleCnt="4">
        <dgm:presLayoutVars>
          <dgm:bulletEnabled val="1"/>
        </dgm:presLayoutVars>
      </dgm:prSet>
      <dgm:spPr/>
    </dgm:pt>
    <dgm:pt modelId="{C7E5DEEC-FEA7-40BA-B6D2-3D0836835A9D}" type="pres">
      <dgm:prSet presAssocID="{47F06573-772D-4437-A92A-BB5585953A89}" presName="sibTrans" presStyleCnt="0"/>
      <dgm:spPr/>
    </dgm:pt>
    <dgm:pt modelId="{AE2F95FC-793E-44C8-A24E-256EFB44FD6E}" type="pres">
      <dgm:prSet presAssocID="{4A822A36-FAB1-46C9-8EA5-850752567996}" presName="node" presStyleLbl="node1" presStyleIdx="1" presStyleCnt="4">
        <dgm:presLayoutVars>
          <dgm:bulletEnabled val="1"/>
        </dgm:presLayoutVars>
      </dgm:prSet>
      <dgm:spPr/>
    </dgm:pt>
    <dgm:pt modelId="{99CC586A-A7D7-4487-9A13-098369599006}" type="pres">
      <dgm:prSet presAssocID="{46F069C0-E3C6-4530-B4D1-F59504153C2F}" presName="sibTrans" presStyleCnt="0"/>
      <dgm:spPr/>
    </dgm:pt>
    <dgm:pt modelId="{A6C9B6AA-2064-41C2-8BD7-0E483215C213}" type="pres">
      <dgm:prSet presAssocID="{8BDECA24-6979-458A-B2C8-F6DB0458E225}" presName="node" presStyleLbl="node1" presStyleIdx="2" presStyleCnt="4">
        <dgm:presLayoutVars>
          <dgm:bulletEnabled val="1"/>
        </dgm:presLayoutVars>
      </dgm:prSet>
      <dgm:spPr/>
    </dgm:pt>
    <dgm:pt modelId="{ABEEC5D3-16EB-4E8E-8AA1-3976E9F3FF26}" type="pres">
      <dgm:prSet presAssocID="{067A6807-7F61-4AA2-9856-E8B58B2C2EDC}" presName="sibTrans" presStyleCnt="0"/>
      <dgm:spPr/>
    </dgm:pt>
    <dgm:pt modelId="{4BA91906-28B3-4086-8DFC-95FA7FE8788A}" type="pres">
      <dgm:prSet presAssocID="{84E85F8F-8247-40ED-A875-94653056727F}" presName="node" presStyleLbl="node1" presStyleIdx="3" presStyleCnt="4">
        <dgm:presLayoutVars>
          <dgm:bulletEnabled val="1"/>
        </dgm:presLayoutVars>
      </dgm:prSet>
      <dgm:spPr/>
    </dgm:pt>
  </dgm:ptLst>
  <dgm:cxnLst>
    <dgm:cxn modelId="{7108D003-C047-40E2-AB51-B1BFB8E91B7D}" srcId="{7D1C0D01-AFC2-40A6-9796-C17FA9DEEB7A}" destId="{4A822A36-FAB1-46C9-8EA5-850752567996}" srcOrd="1" destOrd="0" parTransId="{BED22A41-ABB8-4A7A-B68D-F560C3CAA937}" sibTransId="{46F069C0-E3C6-4530-B4D1-F59504153C2F}"/>
    <dgm:cxn modelId="{9DC80306-1A48-4E73-96EB-B7A7B66D2F8D}" type="presOf" srcId="{4A822A36-FAB1-46C9-8EA5-850752567996}" destId="{AE2F95FC-793E-44C8-A24E-256EFB44FD6E}" srcOrd="0" destOrd="0" presId="urn:microsoft.com/office/officeart/2005/8/layout/hList6"/>
    <dgm:cxn modelId="{D6CEE10C-4240-4AC4-9AD1-F95B6142C0AF}" srcId="{7D1C0D01-AFC2-40A6-9796-C17FA9DEEB7A}" destId="{83245A63-01B9-4EC6-B1D1-0CF3A868B78C}" srcOrd="0" destOrd="0" parTransId="{E60F8834-558D-47F7-92B9-DF1C06082A53}" sibTransId="{47F06573-772D-4437-A92A-BB5585953A89}"/>
    <dgm:cxn modelId="{9A548A2B-3031-4E79-B0A6-4BB1C4B1F19F}" srcId="{7D1C0D01-AFC2-40A6-9796-C17FA9DEEB7A}" destId="{8BDECA24-6979-458A-B2C8-F6DB0458E225}" srcOrd="2" destOrd="0" parTransId="{12DCF10C-A3A9-45FE-8A56-B9E52A802F30}" sibTransId="{067A6807-7F61-4AA2-9856-E8B58B2C2EDC}"/>
    <dgm:cxn modelId="{B3567139-FA82-4EB5-B398-1333CD975568}" type="presOf" srcId="{8BDECA24-6979-458A-B2C8-F6DB0458E225}" destId="{A6C9B6AA-2064-41C2-8BD7-0E483215C213}" srcOrd="0" destOrd="0" presId="urn:microsoft.com/office/officeart/2005/8/layout/hList6"/>
    <dgm:cxn modelId="{F4D03690-56C1-45AE-9BB5-61D82CE6C645}" type="presOf" srcId="{83245A63-01B9-4EC6-B1D1-0CF3A868B78C}" destId="{C38CCB1A-DA41-4F0D-A0E7-9ACBFB32D37E}" srcOrd="0" destOrd="0" presId="urn:microsoft.com/office/officeart/2005/8/layout/hList6"/>
    <dgm:cxn modelId="{EBDFC392-FEFB-4313-B159-3510196AE412}" type="presOf" srcId="{84E85F8F-8247-40ED-A875-94653056727F}" destId="{4BA91906-28B3-4086-8DFC-95FA7FE8788A}" srcOrd="0" destOrd="0" presId="urn:microsoft.com/office/officeart/2005/8/layout/hList6"/>
    <dgm:cxn modelId="{F7656DC7-335E-4A3E-B4A4-38F8EE22843E}" type="presOf" srcId="{7D1C0D01-AFC2-40A6-9796-C17FA9DEEB7A}" destId="{DB7D2910-EE7C-430C-B495-1C80363C4742}" srcOrd="0" destOrd="0" presId="urn:microsoft.com/office/officeart/2005/8/layout/hList6"/>
    <dgm:cxn modelId="{1ACC1BE9-2489-40B9-9944-ABE8006E3735}" srcId="{7D1C0D01-AFC2-40A6-9796-C17FA9DEEB7A}" destId="{84E85F8F-8247-40ED-A875-94653056727F}" srcOrd="3" destOrd="0" parTransId="{601E639E-43A8-40E8-8284-D2EA874E7739}" sibTransId="{2157AC01-4892-4B9A-9510-CC5AA9C6A2A2}"/>
    <dgm:cxn modelId="{EE251E15-AA80-4C4B-99F3-C7B97CE0609F}" type="presParOf" srcId="{DB7D2910-EE7C-430C-B495-1C80363C4742}" destId="{C38CCB1A-DA41-4F0D-A0E7-9ACBFB32D37E}" srcOrd="0" destOrd="0" presId="urn:microsoft.com/office/officeart/2005/8/layout/hList6"/>
    <dgm:cxn modelId="{E58B5974-DE29-4257-8623-458563B9AD87}" type="presParOf" srcId="{DB7D2910-EE7C-430C-B495-1C80363C4742}" destId="{C7E5DEEC-FEA7-40BA-B6D2-3D0836835A9D}" srcOrd="1" destOrd="0" presId="urn:microsoft.com/office/officeart/2005/8/layout/hList6"/>
    <dgm:cxn modelId="{170DD12B-F455-4861-A8F9-45E4D1AEC004}" type="presParOf" srcId="{DB7D2910-EE7C-430C-B495-1C80363C4742}" destId="{AE2F95FC-793E-44C8-A24E-256EFB44FD6E}" srcOrd="2" destOrd="0" presId="urn:microsoft.com/office/officeart/2005/8/layout/hList6"/>
    <dgm:cxn modelId="{F24E044E-E2BB-4CC1-9816-52DE6B8627D4}" type="presParOf" srcId="{DB7D2910-EE7C-430C-B495-1C80363C4742}" destId="{99CC586A-A7D7-4487-9A13-098369599006}" srcOrd="3" destOrd="0" presId="urn:microsoft.com/office/officeart/2005/8/layout/hList6"/>
    <dgm:cxn modelId="{343D8B1F-09E2-4ECF-A29D-4997B110E3EF}" type="presParOf" srcId="{DB7D2910-EE7C-430C-B495-1C80363C4742}" destId="{A6C9B6AA-2064-41C2-8BD7-0E483215C213}" srcOrd="4" destOrd="0" presId="urn:microsoft.com/office/officeart/2005/8/layout/hList6"/>
    <dgm:cxn modelId="{37147B2E-4902-4E4B-AF94-5EBEF1F658CE}" type="presParOf" srcId="{DB7D2910-EE7C-430C-B495-1C80363C4742}" destId="{ABEEC5D3-16EB-4E8E-8AA1-3976E9F3FF26}" srcOrd="5" destOrd="0" presId="urn:microsoft.com/office/officeart/2005/8/layout/hList6"/>
    <dgm:cxn modelId="{5EED8CC3-1383-46F7-80ED-CD638FBABA9E}" type="presParOf" srcId="{DB7D2910-EE7C-430C-B495-1C80363C4742}" destId="{4BA91906-28B3-4086-8DFC-95FA7FE8788A}"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1D9399-7667-4E3F-9C6F-ED74215FF152}"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6622C38D-CA4D-4395-A05B-CE2E807273EA}">
      <dgm:prSet custT="1"/>
      <dgm:spPr>
        <a:xfrm>
          <a:off x="4133480" y="71624"/>
          <a:ext cx="3622601" cy="460800"/>
        </a:xfrm>
      </dgm:spPr>
      <dgm:t>
        <a:bodyPr/>
        <a:lstStyle/>
        <a:p>
          <a:pPr>
            <a:buNone/>
          </a:pPr>
          <a:r>
            <a:rPr lang="nl-BE" sz="1800" b="1" dirty="0">
              <a:latin typeface="Segoe UI"/>
              <a:ea typeface="+mn-ea"/>
              <a:cs typeface="+mn-cs"/>
            </a:rPr>
            <a:t>SQL Server in Azure VM</a:t>
          </a:r>
          <a:endParaRPr lang="en-US" sz="1800" dirty="0">
            <a:latin typeface="Segoe UI"/>
            <a:ea typeface="+mn-ea"/>
            <a:cs typeface="+mn-cs"/>
          </a:endParaRPr>
        </a:p>
      </dgm:t>
    </dgm:pt>
    <dgm:pt modelId="{05DF670A-810F-43AE-AD8A-1168962C2087}" type="parTrans" cxnId="{06F48F80-1D20-49D3-A693-62FFAB75286E}">
      <dgm:prSet/>
      <dgm:spPr/>
      <dgm:t>
        <a:bodyPr/>
        <a:lstStyle/>
        <a:p>
          <a:endParaRPr lang="en-US"/>
        </a:p>
      </dgm:t>
    </dgm:pt>
    <dgm:pt modelId="{C6D3CBF4-C26E-46F4-8E17-0F6641FA2497}" type="sibTrans" cxnId="{06F48F80-1D20-49D3-A693-62FFAB75286E}">
      <dgm:prSet/>
      <dgm:spPr/>
      <dgm:t>
        <a:bodyPr/>
        <a:lstStyle/>
        <a:p>
          <a:endParaRPr lang="en-US"/>
        </a:p>
      </dgm:t>
    </dgm:pt>
    <dgm:pt modelId="{1526D4B6-E7EC-47EA-8CF3-1B7A7A87738D}">
      <dgm:prSet custT="1"/>
      <dgm:spPr>
        <a:xfrm>
          <a:off x="4133480" y="532424"/>
          <a:ext cx="3622601" cy="5228581"/>
        </a:xfrm>
      </dgm:spPr>
      <dgm:t>
        <a:bodyPr/>
        <a:lstStyle/>
        <a:p>
          <a:pPr>
            <a:buChar char="•"/>
          </a:pPr>
          <a:r>
            <a:rPr lang="en-US" sz="1400" dirty="0">
              <a:latin typeface="Segoe UI"/>
              <a:ea typeface="+mn-ea"/>
              <a:cs typeface="+mn-cs"/>
            </a:rPr>
            <a:t>New applications or existing on-premises applications that want to use the latest stable SQL Server features and that are migrated to the cloud with minimal changes.</a:t>
          </a:r>
          <a:endParaRPr lang="nl-BE" sz="1400" dirty="0">
            <a:latin typeface="Segoe UI"/>
            <a:ea typeface="+mn-ea"/>
            <a:cs typeface="+mn-cs"/>
          </a:endParaRPr>
        </a:p>
      </dgm:t>
    </dgm:pt>
    <dgm:pt modelId="{1EFD3C76-03A1-4B0F-97A0-60CD57E7038E}" type="parTrans" cxnId="{17C681BE-8ADC-4186-AD40-6E3AFE5EE7C9}">
      <dgm:prSet/>
      <dgm:spPr/>
      <dgm:t>
        <a:bodyPr/>
        <a:lstStyle/>
        <a:p>
          <a:endParaRPr lang="en-US"/>
        </a:p>
      </dgm:t>
    </dgm:pt>
    <dgm:pt modelId="{49486109-EA05-4877-91C9-D24D498AA2E4}" type="sibTrans" cxnId="{17C681BE-8ADC-4186-AD40-6E3AFE5EE7C9}">
      <dgm:prSet/>
      <dgm:spPr/>
      <dgm:t>
        <a:bodyPr/>
        <a:lstStyle/>
        <a:p>
          <a:endParaRPr lang="en-US"/>
        </a:p>
      </dgm:t>
    </dgm:pt>
    <dgm:pt modelId="{9BC9B252-FAF6-4A55-A635-063A947FBF3F}">
      <dgm:prSet custT="1"/>
      <dgm:spPr>
        <a:xfrm>
          <a:off x="4133480" y="532424"/>
          <a:ext cx="3622601" cy="5228581"/>
        </a:xfrm>
      </dgm:spPr>
      <dgm:t>
        <a:bodyPr/>
        <a:lstStyle/>
        <a:p>
          <a:pPr>
            <a:buChar char="•"/>
          </a:pPr>
          <a:r>
            <a:rPr lang="en-US" sz="1400">
              <a:latin typeface="Segoe UI"/>
              <a:ea typeface="+mn-ea"/>
              <a:cs typeface="+mn-cs"/>
            </a:rPr>
            <a:t>Teams that need built-in high availability, disaster recovery, and upgrade for the database.</a:t>
          </a:r>
        </a:p>
      </dgm:t>
    </dgm:pt>
    <dgm:pt modelId="{36AEC279-A643-4963-9C0F-CD5FB2573E67}" type="parTrans" cxnId="{7D2D0B60-1D00-4246-8E56-7E9A5F240C58}">
      <dgm:prSet/>
      <dgm:spPr/>
      <dgm:t>
        <a:bodyPr/>
        <a:lstStyle/>
        <a:p>
          <a:endParaRPr lang="en-US"/>
        </a:p>
      </dgm:t>
    </dgm:pt>
    <dgm:pt modelId="{62C70245-523E-4E2C-B718-CBD46A00FC16}" type="sibTrans" cxnId="{7D2D0B60-1D00-4246-8E56-7E9A5F240C58}">
      <dgm:prSet/>
      <dgm:spPr/>
      <dgm:t>
        <a:bodyPr/>
        <a:lstStyle/>
        <a:p>
          <a:endParaRPr lang="en-US"/>
        </a:p>
      </dgm:t>
    </dgm:pt>
    <dgm:pt modelId="{0B04F3E7-3650-4961-A057-36BCE8464EA9}">
      <dgm:prSet custT="1"/>
      <dgm:spPr>
        <a:xfrm>
          <a:off x="4133480" y="532424"/>
          <a:ext cx="3622601" cy="5228581"/>
        </a:xfrm>
      </dgm:spPr>
      <dgm:t>
        <a:bodyPr/>
        <a:lstStyle/>
        <a:p>
          <a:pPr>
            <a:buChar char="•"/>
          </a:pPr>
          <a:r>
            <a:rPr lang="en-US" sz="1400" dirty="0">
              <a:latin typeface="Segoe UI"/>
              <a:ea typeface="+mn-ea"/>
              <a:cs typeface="+mn-cs"/>
            </a:rPr>
            <a:t>Teams that do not want to manage the underlying operating system and configuration settings.</a:t>
          </a:r>
        </a:p>
      </dgm:t>
    </dgm:pt>
    <dgm:pt modelId="{30B89EF4-241E-44A8-B45C-76B0C48D5296}" type="parTrans" cxnId="{FDA6B3EB-8030-4271-894A-F53FE53C4986}">
      <dgm:prSet/>
      <dgm:spPr/>
      <dgm:t>
        <a:bodyPr/>
        <a:lstStyle/>
        <a:p>
          <a:endParaRPr lang="en-US"/>
        </a:p>
      </dgm:t>
    </dgm:pt>
    <dgm:pt modelId="{6FEFE518-BA9F-4280-94F5-0E2C7BE6A0CD}" type="sibTrans" cxnId="{FDA6B3EB-8030-4271-894A-F53FE53C4986}">
      <dgm:prSet/>
      <dgm:spPr/>
      <dgm:t>
        <a:bodyPr/>
        <a:lstStyle/>
        <a:p>
          <a:endParaRPr lang="en-US"/>
        </a:p>
      </dgm:t>
    </dgm:pt>
    <dgm:pt modelId="{621B0979-8D61-4574-A3F9-FEF306434B57}">
      <dgm:prSet custT="1"/>
      <dgm:spPr>
        <a:xfrm>
          <a:off x="4133480" y="532424"/>
          <a:ext cx="3622601" cy="5228581"/>
        </a:xfrm>
      </dgm:spPr>
      <dgm:t>
        <a:bodyPr/>
        <a:lstStyle/>
        <a:p>
          <a:pPr>
            <a:buChar char="•"/>
          </a:pPr>
          <a:r>
            <a:rPr lang="en-US" sz="1400">
              <a:latin typeface="Segoe UI"/>
              <a:ea typeface="+mn-ea"/>
              <a:cs typeface="+mn-cs"/>
            </a:rPr>
            <a:t>Databases of up to 8 TB, or larger databases that can be horizontally or vertically partitioned using a scale-out pattern.</a:t>
          </a:r>
          <a:endParaRPr lang="en-US" sz="1400" dirty="0">
            <a:latin typeface="Segoe UI"/>
            <a:ea typeface="+mn-ea"/>
            <a:cs typeface="+mn-cs"/>
          </a:endParaRPr>
        </a:p>
      </dgm:t>
    </dgm:pt>
    <dgm:pt modelId="{DF505AB1-F0EF-45A5-B60C-2BEFD3900E19}" type="parTrans" cxnId="{D1A54EF9-826A-43CE-ACCE-EB3CDBF577AA}">
      <dgm:prSet/>
      <dgm:spPr/>
      <dgm:t>
        <a:bodyPr/>
        <a:lstStyle/>
        <a:p>
          <a:endParaRPr lang="en-US"/>
        </a:p>
      </dgm:t>
    </dgm:pt>
    <dgm:pt modelId="{9BABEA73-6F08-42E6-A75E-763A7C04E977}" type="sibTrans" cxnId="{D1A54EF9-826A-43CE-ACCE-EB3CDBF577AA}">
      <dgm:prSet/>
      <dgm:spPr/>
      <dgm:t>
        <a:bodyPr/>
        <a:lstStyle/>
        <a:p>
          <a:endParaRPr lang="en-US"/>
        </a:p>
      </dgm:t>
    </dgm:pt>
    <dgm:pt modelId="{3E604CBF-D3E8-4636-9D8A-149C0773CC8F}">
      <dgm:prSet custT="1"/>
      <dgm:spPr>
        <a:xfrm>
          <a:off x="4133480" y="532424"/>
          <a:ext cx="3622601" cy="5228581"/>
        </a:xfrm>
      </dgm:spPr>
      <dgm:t>
        <a:bodyPr/>
        <a:lstStyle/>
        <a:p>
          <a:pPr>
            <a:buChar char="•"/>
          </a:pPr>
          <a:endParaRPr lang="nl-BE" sz="1400">
            <a:solidFill>
              <a:srgbClr val="505050"/>
            </a:solidFill>
            <a:latin typeface="Segoe UI"/>
            <a:ea typeface="+mn-ea"/>
            <a:cs typeface="+mn-cs"/>
          </a:endParaRPr>
        </a:p>
      </dgm:t>
    </dgm:pt>
    <dgm:pt modelId="{4C1F5967-D32D-4FB6-B82D-5F08E78C5D61}" type="parTrans" cxnId="{6F3D24BD-DB60-4890-AF54-1A62F00A33E4}">
      <dgm:prSet/>
      <dgm:spPr/>
      <dgm:t>
        <a:bodyPr/>
        <a:lstStyle/>
        <a:p>
          <a:endParaRPr lang="en-US"/>
        </a:p>
      </dgm:t>
    </dgm:pt>
    <dgm:pt modelId="{35EAD70B-24B7-4FE8-8721-C14ADA98EACB}" type="sibTrans" cxnId="{6F3D24BD-DB60-4890-AF54-1A62F00A33E4}">
      <dgm:prSet/>
      <dgm:spPr/>
      <dgm:t>
        <a:bodyPr/>
        <a:lstStyle/>
        <a:p>
          <a:endParaRPr lang="en-US"/>
        </a:p>
      </dgm:t>
    </dgm:pt>
    <dgm:pt modelId="{42D739D5-2C42-4586-8DF9-0EC85D4DD939}">
      <dgm:prSet custT="1"/>
      <dgm:spPr>
        <a:xfrm>
          <a:off x="4133480" y="532424"/>
          <a:ext cx="3622601" cy="5228581"/>
        </a:xfrm>
      </dgm:spPr>
      <dgm:t>
        <a:bodyPr/>
        <a:lstStyle/>
        <a:p>
          <a:pPr>
            <a:buChar char="•"/>
          </a:pPr>
          <a:endParaRPr lang="en-US" sz="1400">
            <a:solidFill>
              <a:srgbClr val="505050"/>
            </a:solidFill>
            <a:latin typeface="Segoe UI"/>
            <a:ea typeface="+mn-ea"/>
            <a:cs typeface="+mn-cs"/>
          </a:endParaRPr>
        </a:p>
      </dgm:t>
    </dgm:pt>
    <dgm:pt modelId="{26158B57-53BD-4445-B4BF-A9C8C9936C39}" type="parTrans" cxnId="{62C06C09-BB70-4F3E-8B5B-ACE88502421E}">
      <dgm:prSet/>
      <dgm:spPr/>
      <dgm:t>
        <a:bodyPr/>
        <a:lstStyle/>
        <a:p>
          <a:endParaRPr lang="en-US"/>
        </a:p>
      </dgm:t>
    </dgm:pt>
    <dgm:pt modelId="{92A4B315-D734-4C22-AA18-518A61B80F6A}" type="sibTrans" cxnId="{62C06C09-BB70-4F3E-8B5B-ACE88502421E}">
      <dgm:prSet/>
      <dgm:spPr/>
      <dgm:t>
        <a:bodyPr/>
        <a:lstStyle/>
        <a:p>
          <a:endParaRPr lang="en-US"/>
        </a:p>
      </dgm:t>
    </dgm:pt>
    <dgm:pt modelId="{B1C3D9BC-C4EA-4BF6-9B2B-A063D6FC232D}">
      <dgm:prSet custT="1"/>
      <dgm:spPr>
        <a:xfrm>
          <a:off x="4133480" y="532424"/>
          <a:ext cx="3622601" cy="5228581"/>
        </a:xfrm>
      </dgm:spPr>
      <dgm:t>
        <a:bodyPr/>
        <a:lstStyle/>
        <a:p>
          <a:pPr>
            <a:buChar char="•"/>
          </a:pPr>
          <a:endParaRPr lang="en-US" sz="1400">
            <a:solidFill>
              <a:srgbClr val="505050"/>
            </a:solidFill>
            <a:latin typeface="Segoe UI"/>
            <a:ea typeface="+mn-ea"/>
            <a:cs typeface="+mn-cs"/>
          </a:endParaRPr>
        </a:p>
      </dgm:t>
    </dgm:pt>
    <dgm:pt modelId="{8F6F125E-E872-4C12-91A8-B10B490E2940}" type="parTrans" cxnId="{67890775-500C-45EE-A894-0A730FD5281B}">
      <dgm:prSet/>
      <dgm:spPr/>
      <dgm:t>
        <a:bodyPr/>
        <a:lstStyle/>
        <a:p>
          <a:endParaRPr lang="en-US"/>
        </a:p>
      </dgm:t>
    </dgm:pt>
    <dgm:pt modelId="{B4AF8B9D-3BEF-4A4F-8BC5-CCA13BD0C613}" type="sibTrans" cxnId="{67890775-500C-45EE-A894-0A730FD5281B}">
      <dgm:prSet/>
      <dgm:spPr/>
      <dgm:t>
        <a:bodyPr/>
        <a:lstStyle/>
        <a:p>
          <a:endParaRPr lang="en-US"/>
        </a:p>
      </dgm:t>
    </dgm:pt>
    <dgm:pt modelId="{88FD2127-41F8-4D56-B458-5020A562CBF6}">
      <dgm:prSet custT="1"/>
      <dgm:spPr>
        <a:xfrm>
          <a:off x="3715" y="483327"/>
          <a:ext cx="3622601" cy="5294043"/>
        </a:xfrm>
      </dgm:spPr>
      <dgm:t>
        <a:bodyPr/>
        <a:lstStyle/>
        <a:p>
          <a:pPr>
            <a:buChar char="•"/>
          </a:pPr>
          <a:r>
            <a:rPr lang="en-US" sz="1400" dirty="0">
              <a:latin typeface="Segoe UI"/>
              <a:ea typeface="+mn-ea"/>
              <a:cs typeface="+mn-cs"/>
            </a:rPr>
            <a:t>New cloud-designed applications that want to use the latest stable SQL Server features and have time constraints in development and marketing.</a:t>
          </a:r>
          <a:endParaRPr lang="nl-BE" sz="1400" dirty="0">
            <a:latin typeface="Segoe UI"/>
            <a:ea typeface="+mn-ea"/>
            <a:cs typeface="+mn-cs"/>
          </a:endParaRPr>
        </a:p>
      </dgm:t>
    </dgm:pt>
    <dgm:pt modelId="{19D840C7-E747-49DA-B0D1-B6A926FE6C2F}" type="parTrans" cxnId="{EC8FFFA8-2EBC-4671-991B-4105C08CB3E1}">
      <dgm:prSet/>
      <dgm:spPr/>
      <dgm:t>
        <a:bodyPr/>
        <a:lstStyle/>
        <a:p>
          <a:endParaRPr lang="en-US"/>
        </a:p>
      </dgm:t>
    </dgm:pt>
    <dgm:pt modelId="{2A283F15-43B8-494F-8A60-F59B92212255}" type="sibTrans" cxnId="{EC8FFFA8-2EBC-4671-991B-4105C08CB3E1}">
      <dgm:prSet/>
      <dgm:spPr/>
      <dgm:t>
        <a:bodyPr/>
        <a:lstStyle/>
        <a:p>
          <a:endParaRPr lang="en-US"/>
        </a:p>
      </dgm:t>
    </dgm:pt>
    <dgm:pt modelId="{E53DAADF-D316-49D8-8FDB-19104076CC0B}">
      <dgm:prSet custT="1"/>
      <dgm:spPr>
        <a:xfrm>
          <a:off x="3715" y="483327"/>
          <a:ext cx="3622601" cy="5294043"/>
        </a:xfrm>
      </dgm:spPr>
      <dgm:t>
        <a:bodyPr/>
        <a:lstStyle/>
        <a:p>
          <a:pPr>
            <a:buChar char="•"/>
          </a:pPr>
          <a:endParaRPr lang="nl-BE" sz="1400" dirty="0">
            <a:solidFill>
              <a:srgbClr val="505050"/>
            </a:solidFill>
            <a:latin typeface="Segoe UI"/>
            <a:ea typeface="+mn-ea"/>
            <a:cs typeface="+mn-cs"/>
          </a:endParaRPr>
        </a:p>
      </dgm:t>
    </dgm:pt>
    <dgm:pt modelId="{44ED94C6-8130-4242-B14A-8A766702F68C}" type="parTrans" cxnId="{957BB1BD-9B1B-4CDA-85AB-2836CBA0D0A9}">
      <dgm:prSet/>
      <dgm:spPr/>
      <dgm:t>
        <a:bodyPr/>
        <a:lstStyle/>
        <a:p>
          <a:endParaRPr lang="en-US"/>
        </a:p>
      </dgm:t>
    </dgm:pt>
    <dgm:pt modelId="{8162D763-CEDD-4A8D-9ECE-D61BC97DCA1E}" type="sibTrans" cxnId="{957BB1BD-9B1B-4CDA-85AB-2836CBA0D0A9}">
      <dgm:prSet/>
      <dgm:spPr/>
      <dgm:t>
        <a:bodyPr/>
        <a:lstStyle/>
        <a:p>
          <a:endParaRPr lang="en-US"/>
        </a:p>
      </dgm:t>
    </dgm:pt>
    <dgm:pt modelId="{E9DAE887-AB35-47F8-8B1D-69D30668D3BD}">
      <dgm:prSet custT="1"/>
      <dgm:spPr>
        <a:xfrm>
          <a:off x="3715" y="483327"/>
          <a:ext cx="3622601" cy="5294043"/>
        </a:xfrm>
      </dgm:spPr>
      <dgm:t>
        <a:bodyPr/>
        <a:lstStyle/>
        <a:p>
          <a:pPr>
            <a:buChar char="•"/>
          </a:pPr>
          <a:r>
            <a:rPr lang="en-US" sz="1400" dirty="0">
              <a:latin typeface="Segoe UI"/>
              <a:ea typeface="+mn-ea"/>
              <a:cs typeface="+mn-cs"/>
            </a:rPr>
            <a:t>Teams that need built-in high availability, disaster recovery, and upgrade for the database.</a:t>
          </a:r>
        </a:p>
      </dgm:t>
    </dgm:pt>
    <dgm:pt modelId="{2793E381-B118-44AE-9E49-8EF49B9A21F1}" type="parTrans" cxnId="{B7AD77FA-4EA3-440C-BCE3-EACCC80ABAC8}">
      <dgm:prSet/>
      <dgm:spPr/>
      <dgm:t>
        <a:bodyPr/>
        <a:lstStyle/>
        <a:p>
          <a:endParaRPr lang="en-US"/>
        </a:p>
      </dgm:t>
    </dgm:pt>
    <dgm:pt modelId="{F4F3F9F7-2E6C-4453-B259-26CFBAE70BD5}" type="sibTrans" cxnId="{B7AD77FA-4EA3-440C-BCE3-EACCC80ABAC8}">
      <dgm:prSet/>
      <dgm:spPr/>
      <dgm:t>
        <a:bodyPr/>
        <a:lstStyle/>
        <a:p>
          <a:endParaRPr lang="en-US"/>
        </a:p>
      </dgm:t>
    </dgm:pt>
    <dgm:pt modelId="{34AB325B-B668-447A-83BD-D640DF2BCDCC}">
      <dgm:prSet custT="1"/>
      <dgm:spPr>
        <a:xfrm>
          <a:off x="3715" y="483327"/>
          <a:ext cx="3622601" cy="5294043"/>
        </a:xfrm>
      </dgm:spPr>
      <dgm:t>
        <a:bodyPr/>
        <a:lstStyle/>
        <a:p>
          <a:pPr>
            <a:buChar char="•"/>
          </a:pPr>
          <a:endParaRPr lang="en-US" sz="1400" dirty="0">
            <a:solidFill>
              <a:srgbClr val="505050"/>
            </a:solidFill>
            <a:latin typeface="Segoe UI"/>
            <a:ea typeface="+mn-ea"/>
            <a:cs typeface="+mn-cs"/>
          </a:endParaRPr>
        </a:p>
      </dgm:t>
    </dgm:pt>
    <dgm:pt modelId="{EE713FFE-D592-4591-A925-58EBCD4DC301}" type="parTrans" cxnId="{D781B4ED-5F5A-451B-8BB0-303B4855A5B6}">
      <dgm:prSet/>
      <dgm:spPr/>
      <dgm:t>
        <a:bodyPr/>
        <a:lstStyle/>
        <a:p>
          <a:endParaRPr lang="en-US"/>
        </a:p>
      </dgm:t>
    </dgm:pt>
    <dgm:pt modelId="{92AEF957-BC27-4560-9553-65204E8DC6B9}" type="sibTrans" cxnId="{D781B4ED-5F5A-451B-8BB0-303B4855A5B6}">
      <dgm:prSet/>
      <dgm:spPr/>
      <dgm:t>
        <a:bodyPr/>
        <a:lstStyle/>
        <a:p>
          <a:endParaRPr lang="en-US"/>
        </a:p>
      </dgm:t>
    </dgm:pt>
    <dgm:pt modelId="{68C1B624-1BC3-49F7-B4AB-EC3FC7374C4A}">
      <dgm:prSet custT="1"/>
      <dgm:spPr>
        <a:xfrm>
          <a:off x="3715" y="483327"/>
          <a:ext cx="3622601" cy="5294043"/>
        </a:xfrm>
      </dgm:spPr>
      <dgm:t>
        <a:bodyPr/>
        <a:lstStyle/>
        <a:p>
          <a:pPr>
            <a:buChar char="•"/>
          </a:pPr>
          <a:r>
            <a:rPr lang="en-US" sz="1400" dirty="0">
              <a:latin typeface="Segoe UI"/>
              <a:ea typeface="+mn-ea"/>
              <a:cs typeface="+mn-cs"/>
            </a:rPr>
            <a:t>Teams that do not want to manage the underlying operating system and configuration settings.</a:t>
          </a:r>
        </a:p>
      </dgm:t>
    </dgm:pt>
    <dgm:pt modelId="{1965D53B-23A6-4656-B33A-658E0D7B9518}" type="parTrans" cxnId="{A80AFE2F-0F04-4571-B61C-2BFC5D0F4D81}">
      <dgm:prSet/>
      <dgm:spPr/>
      <dgm:t>
        <a:bodyPr/>
        <a:lstStyle/>
        <a:p>
          <a:endParaRPr lang="en-US"/>
        </a:p>
      </dgm:t>
    </dgm:pt>
    <dgm:pt modelId="{43401577-5871-4CAB-92C0-0CA4658A253D}" type="sibTrans" cxnId="{A80AFE2F-0F04-4571-B61C-2BFC5D0F4D81}">
      <dgm:prSet/>
      <dgm:spPr/>
      <dgm:t>
        <a:bodyPr/>
        <a:lstStyle/>
        <a:p>
          <a:endParaRPr lang="en-US"/>
        </a:p>
      </dgm:t>
    </dgm:pt>
    <dgm:pt modelId="{9B062E4F-027A-4BC1-B189-1325A1017D91}">
      <dgm:prSet custT="1"/>
      <dgm:spPr>
        <a:xfrm>
          <a:off x="3715" y="483327"/>
          <a:ext cx="3622601" cy="5294043"/>
        </a:xfrm>
      </dgm:spPr>
      <dgm:t>
        <a:bodyPr/>
        <a:lstStyle/>
        <a:p>
          <a:pPr>
            <a:buChar char="•"/>
          </a:pPr>
          <a:endParaRPr lang="en-US" sz="1400" dirty="0">
            <a:solidFill>
              <a:srgbClr val="505050"/>
            </a:solidFill>
            <a:latin typeface="Segoe UI"/>
            <a:ea typeface="+mn-ea"/>
            <a:cs typeface="+mn-cs"/>
          </a:endParaRPr>
        </a:p>
      </dgm:t>
    </dgm:pt>
    <dgm:pt modelId="{09278422-9671-4CF2-B871-91220D963609}" type="parTrans" cxnId="{2AA2CA69-0C4D-4725-89C7-504F27796067}">
      <dgm:prSet/>
      <dgm:spPr/>
      <dgm:t>
        <a:bodyPr/>
        <a:lstStyle/>
        <a:p>
          <a:endParaRPr lang="en-US"/>
        </a:p>
      </dgm:t>
    </dgm:pt>
    <dgm:pt modelId="{7710DDA1-ECB8-4569-93B5-461AC0534BEF}" type="sibTrans" cxnId="{2AA2CA69-0C4D-4725-89C7-504F27796067}">
      <dgm:prSet/>
      <dgm:spPr/>
      <dgm:t>
        <a:bodyPr/>
        <a:lstStyle/>
        <a:p>
          <a:endParaRPr lang="en-US"/>
        </a:p>
      </dgm:t>
    </dgm:pt>
    <dgm:pt modelId="{C6663E03-060E-483E-AB41-1EFD3673E3EB}">
      <dgm:prSet custT="1"/>
      <dgm:spPr>
        <a:xfrm>
          <a:off x="3715" y="483327"/>
          <a:ext cx="3622601" cy="5294043"/>
        </a:xfrm>
      </dgm:spPr>
      <dgm:t>
        <a:bodyPr/>
        <a:lstStyle/>
        <a:p>
          <a:pPr>
            <a:buChar char="•"/>
          </a:pPr>
          <a:r>
            <a:rPr lang="en-US" sz="1400" dirty="0">
              <a:latin typeface="Segoe UI"/>
              <a:ea typeface="+mn-ea"/>
              <a:cs typeface="+mn-cs"/>
            </a:rPr>
            <a:t>Databases of up to 4 TB, or larger databases that can be horizontally or vertically partitioned using a scale-out pattern.</a:t>
          </a:r>
        </a:p>
      </dgm:t>
    </dgm:pt>
    <dgm:pt modelId="{80A09DFD-2727-4A36-9181-29838B880385}" type="parTrans" cxnId="{0064ABC9-CAB4-4C49-AC4A-A6B4BDBEA037}">
      <dgm:prSet/>
      <dgm:spPr/>
      <dgm:t>
        <a:bodyPr/>
        <a:lstStyle/>
        <a:p>
          <a:endParaRPr lang="en-US"/>
        </a:p>
      </dgm:t>
    </dgm:pt>
    <dgm:pt modelId="{E9DDF333-46A3-45B3-8462-C512913D5D83}" type="sibTrans" cxnId="{0064ABC9-CAB4-4C49-AC4A-A6B4BDBEA037}">
      <dgm:prSet/>
      <dgm:spPr/>
      <dgm:t>
        <a:bodyPr/>
        <a:lstStyle/>
        <a:p>
          <a:endParaRPr lang="en-US"/>
        </a:p>
      </dgm:t>
    </dgm:pt>
    <dgm:pt modelId="{B6819062-AB24-45FA-85B5-B182FC29FFF8}">
      <dgm:prSet custT="1"/>
      <dgm:spPr>
        <a:xfrm>
          <a:off x="8263246" y="532424"/>
          <a:ext cx="3622601" cy="5228581"/>
        </a:xfrm>
      </dgm:spPr>
      <dgm:t>
        <a:bodyPr/>
        <a:lstStyle/>
        <a:p>
          <a:pPr>
            <a:buChar char="•"/>
          </a:pPr>
          <a:r>
            <a:rPr lang="nl-BE" sz="1800" b="1" dirty="0">
              <a:latin typeface="Segoe UI"/>
              <a:ea typeface="+mn-ea"/>
              <a:cs typeface="+mn-cs"/>
            </a:rPr>
            <a:t>Azure SQL Datababase</a:t>
          </a:r>
          <a:endParaRPr lang="en-US" sz="1800" dirty="0">
            <a:latin typeface="Segoe UI"/>
            <a:ea typeface="+mn-ea"/>
            <a:cs typeface="+mn-cs"/>
          </a:endParaRPr>
        </a:p>
      </dgm:t>
    </dgm:pt>
    <dgm:pt modelId="{64348D9E-48BA-40C9-A70A-7736298C9B39}" type="parTrans" cxnId="{5305DDFA-D7A7-463B-B56D-7A009F1E7A99}">
      <dgm:prSet/>
      <dgm:spPr/>
      <dgm:t>
        <a:bodyPr/>
        <a:lstStyle/>
        <a:p>
          <a:endParaRPr lang="en-US"/>
        </a:p>
      </dgm:t>
    </dgm:pt>
    <dgm:pt modelId="{09EE4DD4-D24D-40F2-9D55-02EC9A5CDDC6}" type="sibTrans" cxnId="{5305DDFA-D7A7-463B-B56D-7A009F1E7A99}">
      <dgm:prSet/>
      <dgm:spPr/>
      <dgm:t>
        <a:bodyPr/>
        <a:lstStyle/>
        <a:p>
          <a:endParaRPr lang="en-US"/>
        </a:p>
      </dgm:t>
    </dgm:pt>
    <dgm:pt modelId="{EE6F4CFD-6E77-4B00-9445-13626E116585}">
      <dgm:prSet custT="1"/>
      <dgm:spPr>
        <a:xfrm>
          <a:off x="4133480" y="71624"/>
          <a:ext cx="3622601" cy="460800"/>
        </a:xfrm>
      </dgm:spPr>
      <dgm:t>
        <a:bodyPr/>
        <a:lstStyle/>
        <a:p>
          <a:pPr>
            <a:buChar char="•"/>
          </a:pPr>
          <a:r>
            <a:rPr lang="en-US" sz="1400" dirty="0">
              <a:latin typeface="Segoe UI"/>
              <a:ea typeface="+mn-ea"/>
              <a:cs typeface="+mn-cs"/>
            </a:rPr>
            <a:t>Existing applications that require fast migration to the cloud with minimal changes or no changes.</a:t>
          </a:r>
          <a:endParaRPr lang="nl-BE" sz="1400" dirty="0">
            <a:latin typeface="Segoe UI"/>
            <a:ea typeface="+mn-ea"/>
            <a:cs typeface="+mn-cs"/>
          </a:endParaRPr>
        </a:p>
      </dgm:t>
    </dgm:pt>
    <dgm:pt modelId="{404AB862-62D0-417F-B541-95688E882B40}" type="parTrans" cxnId="{6E420A6F-91A4-492F-8718-24E6B862980A}">
      <dgm:prSet/>
      <dgm:spPr/>
      <dgm:t>
        <a:bodyPr/>
        <a:lstStyle/>
        <a:p>
          <a:endParaRPr lang="en-US"/>
        </a:p>
      </dgm:t>
    </dgm:pt>
    <dgm:pt modelId="{FB378A0E-CE3B-4D54-A5F6-34D66D72EE69}" type="sibTrans" cxnId="{6E420A6F-91A4-492F-8718-24E6B862980A}">
      <dgm:prSet/>
      <dgm:spPr/>
      <dgm:t>
        <a:bodyPr/>
        <a:lstStyle/>
        <a:p>
          <a:endParaRPr lang="en-US"/>
        </a:p>
      </dgm:t>
    </dgm:pt>
    <dgm:pt modelId="{F435DC69-C0F5-49B1-A7C9-535D8DE4474A}">
      <dgm:prSet custT="1"/>
      <dgm:spPr>
        <a:xfrm>
          <a:off x="4133480" y="71624"/>
          <a:ext cx="3622601" cy="460800"/>
        </a:xfrm>
      </dgm:spPr>
      <dgm:t>
        <a:bodyPr/>
        <a:lstStyle/>
        <a:p>
          <a:pPr>
            <a:buChar char="•"/>
          </a:pPr>
          <a:endParaRPr lang="nl-BE" sz="1400" dirty="0">
            <a:solidFill>
              <a:srgbClr val="505050"/>
            </a:solidFill>
            <a:latin typeface="Segoe UI"/>
            <a:ea typeface="+mn-ea"/>
            <a:cs typeface="+mn-cs"/>
          </a:endParaRPr>
        </a:p>
      </dgm:t>
    </dgm:pt>
    <dgm:pt modelId="{951AB178-793C-468A-BC16-6A4B5082E901}" type="parTrans" cxnId="{10CECB0C-7443-4EE9-8C9E-72B56B0F540E}">
      <dgm:prSet/>
      <dgm:spPr/>
      <dgm:t>
        <a:bodyPr/>
        <a:lstStyle/>
        <a:p>
          <a:endParaRPr lang="en-US"/>
        </a:p>
      </dgm:t>
    </dgm:pt>
    <dgm:pt modelId="{2AFE8B10-3804-4F5B-AFFB-8E39276614BF}" type="sibTrans" cxnId="{10CECB0C-7443-4EE9-8C9E-72B56B0F540E}">
      <dgm:prSet/>
      <dgm:spPr/>
      <dgm:t>
        <a:bodyPr/>
        <a:lstStyle/>
        <a:p>
          <a:endParaRPr lang="en-US"/>
        </a:p>
      </dgm:t>
    </dgm:pt>
    <dgm:pt modelId="{F369171B-98B9-499F-96EF-F8C31A19A2F4}">
      <dgm:prSet custT="1"/>
      <dgm:spPr>
        <a:xfrm>
          <a:off x="4133480" y="71624"/>
          <a:ext cx="3622601" cy="460800"/>
        </a:xfrm>
      </dgm:spPr>
      <dgm:t>
        <a:bodyPr/>
        <a:lstStyle/>
        <a:p>
          <a:pPr>
            <a:buChar char="•"/>
          </a:pPr>
          <a:r>
            <a:rPr lang="en-US" sz="1400" dirty="0">
              <a:latin typeface="Segoe UI"/>
              <a:ea typeface="+mn-ea"/>
              <a:cs typeface="+mn-cs"/>
            </a:rPr>
            <a:t>Teams that can configure, fine tune, customize, and manage high availability, disaster recovery, and patching for SQL Server.</a:t>
          </a:r>
        </a:p>
      </dgm:t>
    </dgm:pt>
    <dgm:pt modelId="{405EFEA8-D33F-478C-8447-24F421B5BCBE}" type="parTrans" cxnId="{F8E04C1F-DFA6-4826-B543-01D44A3C4516}">
      <dgm:prSet/>
      <dgm:spPr/>
      <dgm:t>
        <a:bodyPr/>
        <a:lstStyle/>
        <a:p>
          <a:endParaRPr lang="en-US"/>
        </a:p>
      </dgm:t>
    </dgm:pt>
    <dgm:pt modelId="{735FBBB1-A2D0-49E5-B386-5788AD209CF1}" type="sibTrans" cxnId="{F8E04C1F-DFA6-4826-B543-01D44A3C4516}">
      <dgm:prSet/>
      <dgm:spPr/>
      <dgm:t>
        <a:bodyPr/>
        <a:lstStyle/>
        <a:p>
          <a:endParaRPr lang="en-US"/>
        </a:p>
      </dgm:t>
    </dgm:pt>
    <dgm:pt modelId="{65B02B7D-B4E2-4177-B644-451A89A72984}">
      <dgm:prSet custT="1"/>
      <dgm:spPr>
        <a:xfrm>
          <a:off x="4133480" y="71624"/>
          <a:ext cx="3622601" cy="460800"/>
        </a:xfrm>
      </dgm:spPr>
      <dgm:t>
        <a:bodyPr/>
        <a:lstStyle/>
        <a:p>
          <a:pPr>
            <a:buChar char="•"/>
          </a:pPr>
          <a:endParaRPr lang="en-US" sz="1400" dirty="0">
            <a:solidFill>
              <a:srgbClr val="505050"/>
            </a:solidFill>
            <a:latin typeface="Segoe UI"/>
            <a:ea typeface="+mn-ea"/>
            <a:cs typeface="+mn-cs"/>
          </a:endParaRPr>
        </a:p>
      </dgm:t>
    </dgm:pt>
    <dgm:pt modelId="{95853383-790D-4730-8175-4E65249B625C}" type="parTrans" cxnId="{6B118BB8-461F-4B7E-9C0F-F267F403BB66}">
      <dgm:prSet/>
      <dgm:spPr/>
      <dgm:t>
        <a:bodyPr/>
        <a:lstStyle/>
        <a:p>
          <a:endParaRPr lang="en-US"/>
        </a:p>
      </dgm:t>
    </dgm:pt>
    <dgm:pt modelId="{5C8CF27B-73AC-4E93-AB7D-2E9125CE54A6}" type="sibTrans" cxnId="{6B118BB8-461F-4B7E-9C0F-F267F403BB66}">
      <dgm:prSet/>
      <dgm:spPr/>
      <dgm:t>
        <a:bodyPr/>
        <a:lstStyle/>
        <a:p>
          <a:endParaRPr lang="en-US"/>
        </a:p>
      </dgm:t>
    </dgm:pt>
    <dgm:pt modelId="{4CA9CE44-9A57-4320-B670-F52C0582C39E}">
      <dgm:prSet custT="1"/>
      <dgm:spPr>
        <a:xfrm>
          <a:off x="4133480" y="71624"/>
          <a:ext cx="3622601" cy="460800"/>
        </a:xfrm>
      </dgm:spPr>
      <dgm:t>
        <a:bodyPr/>
        <a:lstStyle/>
        <a:p>
          <a:pPr>
            <a:buChar char="•"/>
          </a:pPr>
          <a:r>
            <a:rPr lang="en-US" sz="1400" dirty="0">
              <a:latin typeface="Segoe UI"/>
              <a:ea typeface="+mn-ea"/>
              <a:cs typeface="+mn-cs"/>
            </a:rPr>
            <a:t>You need a customized environment with full administrative rights.</a:t>
          </a:r>
        </a:p>
      </dgm:t>
    </dgm:pt>
    <dgm:pt modelId="{89916B6C-EBC5-4C6B-9989-B708C143B1F2}" type="parTrans" cxnId="{7338C87A-5DAD-42A0-B8B8-78D6DC1D8479}">
      <dgm:prSet/>
      <dgm:spPr/>
      <dgm:t>
        <a:bodyPr/>
        <a:lstStyle/>
        <a:p>
          <a:endParaRPr lang="en-US"/>
        </a:p>
      </dgm:t>
    </dgm:pt>
    <dgm:pt modelId="{D8B5C90A-E6B3-4B18-9FFD-2410B6C27B23}" type="sibTrans" cxnId="{7338C87A-5DAD-42A0-B8B8-78D6DC1D8479}">
      <dgm:prSet/>
      <dgm:spPr/>
      <dgm:t>
        <a:bodyPr/>
        <a:lstStyle/>
        <a:p>
          <a:endParaRPr lang="en-US"/>
        </a:p>
      </dgm:t>
    </dgm:pt>
    <dgm:pt modelId="{3612E95A-2B03-4D80-97C8-2BAF210601CE}">
      <dgm:prSet custT="1"/>
      <dgm:spPr>
        <a:xfrm>
          <a:off x="4133480" y="71624"/>
          <a:ext cx="3622601" cy="460800"/>
        </a:xfrm>
      </dgm:spPr>
      <dgm:t>
        <a:bodyPr/>
        <a:lstStyle/>
        <a:p>
          <a:pPr>
            <a:buChar char="•"/>
          </a:pPr>
          <a:endParaRPr lang="en-US" sz="1400" dirty="0">
            <a:solidFill>
              <a:srgbClr val="505050"/>
            </a:solidFill>
            <a:latin typeface="Segoe UI"/>
            <a:ea typeface="+mn-ea"/>
            <a:cs typeface="+mn-cs"/>
          </a:endParaRPr>
        </a:p>
      </dgm:t>
    </dgm:pt>
    <dgm:pt modelId="{A1D4F4A8-2B47-44C2-9C41-6F0ADBC1B60D}" type="parTrans" cxnId="{87BEC9C3-44FB-4B09-8F68-AF7022C49159}">
      <dgm:prSet/>
      <dgm:spPr/>
      <dgm:t>
        <a:bodyPr/>
        <a:lstStyle/>
        <a:p>
          <a:endParaRPr lang="en-US"/>
        </a:p>
      </dgm:t>
    </dgm:pt>
    <dgm:pt modelId="{369FC510-7C87-4611-8DA0-7D96D837A6FE}" type="sibTrans" cxnId="{87BEC9C3-44FB-4B09-8F68-AF7022C49159}">
      <dgm:prSet/>
      <dgm:spPr/>
      <dgm:t>
        <a:bodyPr/>
        <a:lstStyle/>
        <a:p>
          <a:endParaRPr lang="en-US"/>
        </a:p>
      </dgm:t>
    </dgm:pt>
    <dgm:pt modelId="{FE393B93-CCFA-4E75-A03C-F57A97B81A31}">
      <dgm:prSet custT="1"/>
      <dgm:spPr>
        <a:xfrm>
          <a:off x="4133480" y="71624"/>
          <a:ext cx="3622601" cy="460800"/>
        </a:xfrm>
      </dgm:spPr>
      <dgm:t>
        <a:bodyPr/>
        <a:lstStyle/>
        <a:p>
          <a:pPr>
            <a:buChar char="•"/>
          </a:pPr>
          <a:r>
            <a:rPr lang="en-US" sz="1400" dirty="0">
              <a:latin typeface="Segoe UI"/>
              <a:ea typeface="+mn-ea"/>
              <a:cs typeface="+mn-cs"/>
            </a:rPr>
            <a:t>SQL Server instances with up to 64 TB of storage. The instance can support as many databases as needed.</a:t>
          </a:r>
        </a:p>
      </dgm:t>
    </dgm:pt>
    <dgm:pt modelId="{F95D099E-DAED-48AB-944A-D2E7CDC77E2C}" type="parTrans" cxnId="{E485357E-2F72-4FF0-BAC7-65616527B136}">
      <dgm:prSet/>
      <dgm:spPr/>
      <dgm:t>
        <a:bodyPr/>
        <a:lstStyle/>
        <a:p>
          <a:endParaRPr lang="en-US"/>
        </a:p>
      </dgm:t>
    </dgm:pt>
    <dgm:pt modelId="{6AB060C7-559E-4F47-9C22-22E0EEFA26CC}" type="sibTrans" cxnId="{E485357E-2F72-4FF0-BAC7-65616527B136}">
      <dgm:prSet/>
      <dgm:spPr/>
      <dgm:t>
        <a:bodyPr/>
        <a:lstStyle/>
        <a:p>
          <a:endParaRPr lang="en-US"/>
        </a:p>
      </dgm:t>
    </dgm:pt>
    <dgm:pt modelId="{6201FA28-2BAD-41E0-97EF-D93219245D77}">
      <dgm:prSet custT="1"/>
      <dgm:spPr>
        <a:xfrm>
          <a:off x="4133480" y="71624"/>
          <a:ext cx="3622601" cy="460800"/>
        </a:xfrm>
      </dgm:spPr>
      <dgm:t>
        <a:bodyPr/>
        <a:lstStyle/>
        <a:p>
          <a:pPr>
            <a:buNone/>
          </a:pPr>
          <a:r>
            <a:rPr lang="nl-BE" sz="1800" b="1" dirty="0">
              <a:latin typeface="Segoe UI"/>
              <a:ea typeface="+mn-ea"/>
              <a:cs typeface="+mn-cs"/>
            </a:rPr>
            <a:t>Managed Instance</a:t>
          </a:r>
          <a:endParaRPr lang="en-US" sz="1800" dirty="0">
            <a:latin typeface="Segoe UI"/>
            <a:ea typeface="+mn-ea"/>
            <a:cs typeface="+mn-cs"/>
          </a:endParaRPr>
        </a:p>
      </dgm:t>
    </dgm:pt>
    <dgm:pt modelId="{08517092-59B0-4A8B-B0F7-FD3D99E2D4ED}" type="parTrans" cxnId="{E70FE163-AAD6-4765-BAC5-A4E5E4111D18}">
      <dgm:prSet/>
      <dgm:spPr/>
      <dgm:t>
        <a:bodyPr/>
        <a:lstStyle/>
        <a:p>
          <a:endParaRPr lang="en-US"/>
        </a:p>
      </dgm:t>
    </dgm:pt>
    <dgm:pt modelId="{0E234811-E1EC-4A03-9D0F-D9417E0DFAFF}" type="sibTrans" cxnId="{E70FE163-AAD6-4765-BAC5-A4E5E4111D18}">
      <dgm:prSet/>
      <dgm:spPr/>
      <dgm:t>
        <a:bodyPr/>
        <a:lstStyle/>
        <a:p>
          <a:endParaRPr lang="en-US"/>
        </a:p>
      </dgm:t>
    </dgm:pt>
    <dgm:pt modelId="{62A09538-0600-42BA-B538-8537C29C80AD}" type="pres">
      <dgm:prSet presAssocID="{9F1D9399-7667-4E3F-9C6F-ED74215FF152}" presName="Name0" presStyleCnt="0">
        <dgm:presLayoutVars>
          <dgm:dir/>
          <dgm:animLvl val="lvl"/>
          <dgm:resizeHandles val="exact"/>
        </dgm:presLayoutVars>
      </dgm:prSet>
      <dgm:spPr/>
    </dgm:pt>
    <dgm:pt modelId="{42B08CCC-2F12-4D98-BCEE-C0123F005EDA}" type="pres">
      <dgm:prSet presAssocID="{6622C38D-CA4D-4395-A05B-CE2E807273EA}" presName="composite" presStyleCnt="0"/>
      <dgm:spPr/>
    </dgm:pt>
    <dgm:pt modelId="{AA30D338-E269-431D-A98C-C0A93B715B27}" type="pres">
      <dgm:prSet presAssocID="{6622C38D-CA4D-4395-A05B-CE2E807273EA}" presName="parTx" presStyleLbl="alignNode1" presStyleIdx="0" presStyleCnt="3">
        <dgm:presLayoutVars>
          <dgm:chMax val="0"/>
          <dgm:chPref val="0"/>
          <dgm:bulletEnabled val="1"/>
        </dgm:presLayoutVars>
      </dgm:prSet>
      <dgm:spPr>
        <a:prstGeom prst="rect">
          <a:avLst/>
        </a:prstGeom>
      </dgm:spPr>
    </dgm:pt>
    <dgm:pt modelId="{F3A57436-5AA8-434C-BF63-BEA0FFE33A10}" type="pres">
      <dgm:prSet presAssocID="{6622C38D-CA4D-4395-A05B-CE2E807273EA}" presName="desTx" presStyleLbl="alignAccFollowNode1" presStyleIdx="0" presStyleCnt="3">
        <dgm:presLayoutVars>
          <dgm:bulletEnabled val="1"/>
        </dgm:presLayoutVars>
      </dgm:prSet>
      <dgm:spPr>
        <a:prstGeom prst="rect">
          <a:avLst/>
        </a:prstGeom>
      </dgm:spPr>
    </dgm:pt>
    <dgm:pt modelId="{87734321-104C-4FF7-A31A-58FDC7F45E21}" type="pres">
      <dgm:prSet presAssocID="{C6D3CBF4-C26E-46F4-8E17-0F6641FA2497}" presName="space" presStyleCnt="0"/>
      <dgm:spPr/>
    </dgm:pt>
    <dgm:pt modelId="{1A535B9B-AE45-4A47-B102-06667AC0E7FE}" type="pres">
      <dgm:prSet presAssocID="{6201FA28-2BAD-41E0-97EF-D93219245D77}" presName="composite" presStyleCnt="0"/>
      <dgm:spPr/>
    </dgm:pt>
    <dgm:pt modelId="{A2D15BCF-708C-4FF6-8EE7-EE2407D53939}" type="pres">
      <dgm:prSet presAssocID="{6201FA28-2BAD-41E0-97EF-D93219245D77}" presName="parTx" presStyleLbl="alignNode1" presStyleIdx="1" presStyleCnt="3">
        <dgm:presLayoutVars>
          <dgm:chMax val="0"/>
          <dgm:chPref val="0"/>
          <dgm:bulletEnabled val="1"/>
        </dgm:presLayoutVars>
      </dgm:prSet>
      <dgm:spPr/>
    </dgm:pt>
    <dgm:pt modelId="{3D465702-9231-4877-B6C5-F44EBDEA04CA}" type="pres">
      <dgm:prSet presAssocID="{6201FA28-2BAD-41E0-97EF-D93219245D77}" presName="desTx" presStyleLbl="alignAccFollowNode1" presStyleIdx="1" presStyleCnt="3">
        <dgm:presLayoutVars>
          <dgm:bulletEnabled val="1"/>
        </dgm:presLayoutVars>
      </dgm:prSet>
      <dgm:spPr/>
    </dgm:pt>
    <dgm:pt modelId="{3CA76ADD-C923-4FD4-8EC6-167640B354F7}" type="pres">
      <dgm:prSet presAssocID="{0E234811-E1EC-4A03-9D0F-D9417E0DFAFF}" presName="space" presStyleCnt="0"/>
      <dgm:spPr/>
    </dgm:pt>
    <dgm:pt modelId="{56A36901-E67E-4BE5-A3DC-11280FF0DB71}" type="pres">
      <dgm:prSet presAssocID="{B6819062-AB24-45FA-85B5-B182FC29FFF8}" presName="composite" presStyleCnt="0"/>
      <dgm:spPr/>
    </dgm:pt>
    <dgm:pt modelId="{0E037236-D9E1-4EC6-963E-04B05024B8FB}" type="pres">
      <dgm:prSet presAssocID="{B6819062-AB24-45FA-85B5-B182FC29FFF8}" presName="parTx" presStyleLbl="alignNode1" presStyleIdx="2" presStyleCnt="3">
        <dgm:presLayoutVars>
          <dgm:chMax val="0"/>
          <dgm:chPref val="0"/>
          <dgm:bulletEnabled val="1"/>
        </dgm:presLayoutVars>
      </dgm:prSet>
      <dgm:spPr/>
    </dgm:pt>
    <dgm:pt modelId="{E6A5368B-206B-4DAE-BAF7-B0396F4E16C2}" type="pres">
      <dgm:prSet presAssocID="{B6819062-AB24-45FA-85B5-B182FC29FFF8}" presName="desTx" presStyleLbl="alignAccFollowNode1" presStyleIdx="2" presStyleCnt="3">
        <dgm:presLayoutVars>
          <dgm:bulletEnabled val="1"/>
        </dgm:presLayoutVars>
      </dgm:prSet>
      <dgm:spPr/>
    </dgm:pt>
  </dgm:ptLst>
  <dgm:cxnLst>
    <dgm:cxn modelId="{A827E102-17B9-43F8-A372-5A622AE9F286}" type="presOf" srcId="{6622C38D-CA4D-4395-A05B-CE2E807273EA}" destId="{AA30D338-E269-431D-A98C-C0A93B715B27}" srcOrd="0" destOrd="0" presId="urn:microsoft.com/office/officeart/2005/8/layout/hList1"/>
    <dgm:cxn modelId="{62C06C09-BB70-4F3E-8B5B-ACE88502421E}" srcId="{6201FA28-2BAD-41E0-97EF-D93219245D77}" destId="{42D739D5-2C42-4586-8DF9-0EC85D4DD939}" srcOrd="3" destOrd="0" parTransId="{26158B57-53BD-4445-B4BF-A9C8C9936C39}" sibTransId="{92A4B315-D734-4C22-AA18-518A61B80F6A}"/>
    <dgm:cxn modelId="{10CECB0C-7443-4EE9-8C9E-72B56B0F540E}" srcId="{6622C38D-CA4D-4395-A05B-CE2E807273EA}" destId="{F435DC69-C0F5-49B1-A7C9-535D8DE4474A}" srcOrd="1" destOrd="0" parTransId="{951AB178-793C-468A-BC16-6A4B5082E901}" sibTransId="{2AFE8B10-3804-4F5B-AFFB-8E39276614BF}"/>
    <dgm:cxn modelId="{59BE400F-2869-4BC9-A606-A049CEB2758C}" type="presOf" srcId="{EE6F4CFD-6E77-4B00-9445-13626E116585}" destId="{F3A57436-5AA8-434C-BF63-BEA0FFE33A10}" srcOrd="0" destOrd="0" presId="urn:microsoft.com/office/officeart/2005/8/layout/hList1"/>
    <dgm:cxn modelId="{F8E04C1F-DFA6-4826-B543-01D44A3C4516}" srcId="{6622C38D-CA4D-4395-A05B-CE2E807273EA}" destId="{F369171B-98B9-499F-96EF-F8C31A19A2F4}" srcOrd="2" destOrd="0" parTransId="{405EFEA8-D33F-478C-8447-24F421B5BCBE}" sibTransId="{735FBBB1-A2D0-49E5-B386-5788AD209CF1}"/>
    <dgm:cxn modelId="{3C23C120-74AC-4FB1-9C6B-5419EBE86425}" type="presOf" srcId="{34AB325B-B668-447A-83BD-D640DF2BCDCC}" destId="{E6A5368B-206B-4DAE-BAF7-B0396F4E16C2}" srcOrd="0" destOrd="3" presId="urn:microsoft.com/office/officeart/2005/8/layout/hList1"/>
    <dgm:cxn modelId="{DF03B922-9293-4C36-BF85-8A00927CB428}" type="presOf" srcId="{68C1B624-1BC3-49F7-B4AB-EC3FC7374C4A}" destId="{E6A5368B-206B-4DAE-BAF7-B0396F4E16C2}" srcOrd="0" destOrd="4" presId="urn:microsoft.com/office/officeart/2005/8/layout/hList1"/>
    <dgm:cxn modelId="{6EAFA32F-1D97-48D8-AD51-4E1A6AA2ED86}" type="presOf" srcId="{88FD2127-41F8-4D56-B458-5020A562CBF6}" destId="{E6A5368B-206B-4DAE-BAF7-B0396F4E16C2}" srcOrd="0" destOrd="0" presId="urn:microsoft.com/office/officeart/2005/8/layout/hList1"/>
    <dgm:cxn modelId="{A80AFE2F-0F04-4571-B61C-2BFC5D0F4D81}" srcId="{B6819062-AB24-45FA-85B5-B182FC29FFF8}" destId="{68C1B624-1BC3-49F7-B4AB-EC3FC7374C4A}" srcOrd="4" destOrd="0" parTransId="{1965D53B-23A6-4656-B33A-658E0D7B9518}" sibTransId="{43401577-5871-4CAB-92C0-0CA4658A253D}"/>
    <dgm:cxn modelId="{51B83332-1071-4476-88A6-78457E5CF944}" type="presOf" srcId="{B1C3D9BC-C4EA-4BF6-9B2B-A063D6FC232D}" destId="{3D465702-9231-4877-B6C5-F44EBDEA04CA}" srcOrd="0" destOrd="5" presId="urn:microsoft.com/office/officeart/2005/8/layout/hList1"/>
    <dgm:cxn modelId="{52297C32-F84D-4B82-B1D3-2475C7613122}" type="presOf" srcId="{6201FA28-2BAD-41E0-97EF-D93219245D77}" destId="{A2D15BCF-708C-4FF6-8EE7-EE2407D53939}" srcOrd="0" destOrd="0" presId="urn:microsoft.com/office/officeart/2005/8/layout/hList1"/>
    <dgm:cxn modelId="{AFA9453D-49B4-46A2-99A2-9E9CC7EF2B0E}" type="presOf" srcId="{E9DAE887-AB35-47F8-8B1D-69D30668D3BD}" destId="{E6A5368B-206B-4DAE-BAF7-B0396F4E16C2}" srcOrd="0" destOrd="2" presId="urn:microsoft.com/office/officeart/2005/8/layout/hList1"/>
    <dgm:cxn modelId="{57ABF05E-F7FB-4D21-B013-D8AE8AFBC76E}" type="presOf" srcId="{F435DC69-C0F5-49B1-A7C9-535D8DE4474A}" destId="{F3A57436-5AA8-434C-BF63-BEA0FFE33A10}" srcOrd="0" destOrd="1" presId="urn:microsoft.com/office/officeart/2005/8/layout/hList1"/>
    <dgm:cxn modelId="{7D2D0B60-1D00-4246-8E56-7E9A5F240C58}" srcId="{6201FA28-2BAD-41E0-97EF-D93219245D77}" destId="{9BC9B252-FAF6-4A55-A635-063A947FBF3F}" srcOrd="2" destOrd="0" parTransId="{36AEC279-A643-4963-9C0F-CD5FB2573E67}" sibTransId="{62C70245-523E-4E2C-B718-CBD46A00FC16}"/>
    <dgm:cxn modelId="{C724C560-46E9-451F-A5CC-A9416FF0C297}" type="presOf" srcId="{3612E95A-2B03-4D80-97C8-2BAF210601CE}" destId="{F3A57436-5AA8-434C-BF63-BEA0FFE33A10}" srcOrd="0" destOrd="5" presId="urn:microsoft.com/office/officeart/2005/8/layout/hList1"/>
    <dgm:cxn modelId="{5933B562-2210-41CD-AB0B-A04BDF4884B7}" type="presOf" srcId="{B6819062-AB24-45FA-85B5-B182FC29FFF8}" destId="{0E037236-D9E1-4EC6-963E-04B05024B8FB}" srcOrd="0" destOrd="0" presId="urn:microsoft.com/office/officeart/2005/8/layout/hList1"/>
    <dgm:cxn modelId="{E70FE163-AAD6-4765-BAC5-A4E5E4111D18}" srcId="{9F1D9399-7667-4E3F-9C6F-ED74215FF152}" destId="{6201FA28-2BAD-41E0-97EF-D93219245D77}" srcOrd="1" destOrd="0" parTransId="{08517092-59B0-4A8B-B0F7-FD3D99E2D4ED}" sibTransId="{0E234811-E1EC-4A03-9D0F-D9417E0DFAFF}"/>
    <dgm:cxn modelId="{E88C9946-4A15-4DED-A582-D0A71BE81EB7}" type="presOf" srcId="{42D739D5-2C42-4586-8DF9-0EC85D4DD939}" destId="{3D465702-9231-4877-B6C5-F44EBDEA04CA}" srcOrd="0" destOrd="3" presId="urn:microsoft.com/office/officeart/2005/8/layout/hList1"/>
    <dgm:cxn modelId="{05485B47-8728-482B-81BA-07CF46D63A23}" type="presOf" srcId="{FE393B93-CCFA-4E75-A03C-F57A97B81A31}" destId="{F3A57436-5AA8-434C-BF63-BEA0FFE33A10}" srcOrd="0" destOrd="6" presId="urn:microsoft.com/office/officeart/2005/8/layout/hList1"/>
    <dgm:cxn modelId="{C7EB5668-498C-46E7-8C6B-4B8CB7D82BFD}" type="presOf" srcId="{C6663E03-060E-483E-AB41-1EFD3673E3EB}" destId="{E6A5368B-206B-4DAE-BAF7-B0396F4E16C2}" srcOrd="0" destOrd="6" presId="urn:microsoft.com/office/officeart/2005/8/layout/hList1"/>
    <dgm:cxn modelId="{2AA2CA69-0C4D-4725-89C7-504F27796067}" srcId="{B6819062-AB24-45FA-85B5-B182FC29FFF8}" destId="{9B062E4F-027A-4BC1-B189-1325A1017D91}" srcOrd="5" destOrd="0" parTransId="{09278422-9671-4CF2-B871-91220D963609}" sibTransId="{7710DDA1-ECB8-4569-93B5-461AC0534BEF}"/>
    <dgm:cxn modelId="{6E420A6F-91A4-492F-8718-24E6B862980A}" srcId="{6622C38D-CA4D-4395-A05B-CE2E807273EA}" destId="{EE6F4CFD-6E77-4B00-9445-13626E116585}" srcOrd="0" destOrd="0" parTransId="{404AB862-62D0-417F-B541-95688E882B40}" sibTransId="{FB378A0E-CE3B-4D54-A5F6-34D66D72EE69}"/>
    <dgm:cxn modelId="{28747052-EC51-4491-A1DA-A5D6E426ECDF}" type="presOf" srcId="{1526D4B6-E7EC-47EA-8CF3-1B7A7A87738D}" destId="{3D465702-9231-4877-B6C5-F44EBDEA04CA}" srcOrd="0" destOrd="0" presId="urn:microsoft.com/office/officeart/2005/8/layout/hList1"/>
    <dgm:cxn modelId="{67890775-500C-45EE-A894-0A730FD5281B}" srcId="{6201FA28-2BAD-41E0-97EF-D93219245D77}" destId="{B1C3D9BC-C4EA-4BF6-9B2B-A063D6FC232D}" srcOrd="5" destOrd="0" parTransId="{8F6F125E-E872-4C12-91A8-B10B490E2940}" sibTransId="{B4AF8B9D-3BEF-4A4F-8BC5-CCA13BD0C613}"/>
    <dgm:cxn modelId="{7338C87A-5DAD-42A0-B8B8-78D6DC1D8479}" srcId="{6622C38D-CA4D-4395-A05B-CE2E807273EA}" destId="{4CA9CE44-9A57-4320-B670-F52C0582C39E}" srcOrd="4" destOrd="0" parTransId="{89916B6C-EBC5-4C6B-9989-B708C143B1F2}" sibTransId="{D8B5C90A-E6B3-4B18-9FFD-2410B6C27B23}"/>
    <dgm:cxn modelId="{E485357E-2F72-4FF0-BAC7-65616527B136}" srcId="{6622C38D-CA4D-4395-A05B-CE2E807273EA}" destId="{FE393B93-CCFA-4E75-A03C-F57A97B81A31}" srcOrd="6" destOrd="0" parTransId="{F95D099E-DAED-48AB-944A-D2E7CDC77E2C}" sibTransId="{6AB060C7-559E-4F47-9C22-22E0EEFA26CC}"/>
    <dgm:cxn modelId="{06F48F80-1D20-49D3-A693-62FFAB75286E}" srcId="{9F1D9399-7667-4E3F-9C6F-ED74215FF152}" destId="{6622C38D-CA4D-4395-A05B-CE2E807273EA}" srcOrd="0" destOrd="0" parTransId="{05DF670A-810F-43AE-AD8A-1168962C2087}" sibTransId="{C6D3CBF4-C26E-46F4-8E17-0F6641FA2497}"/>
    <dgm:cxn modelId="{489DDC96-7887-4E8C-B7E0-2EBBFED4EF87}" type="presOf" srcId="{9B062E4F-027A-4BC1-B189-1325A1017D91}" destId="{E6A5368B-206B-4DAE-BAF7-B0396F4E16C2}" srcOrd="0" destOrd="5" presId="urn:microsoft.com/office/officeart/2005/8/layout/hList1"/>
    <dgm:cxn modelId="{6483499D-096C-4447-8B21-E91FDF257738}" type="presOf" srcId="{F369171B-98B9-499F-96EF-F8C31A19A2F4}" destId="{F3A57436-5AA8-434C-BF63-BEA0FFE33A10}" srcOrd="0" destOrd="2" presId="urn:microsoft.com/office/officeart/2005/8/layout/hList1"/>
    <dgm:cxn modelId="{C5347CA1-2A92-4D72-A365-25AFE97A6EA8}" type="presOf" srcId="{4CA9CE44-9A57-4320-B670-F52C0582C39E}" destId="{F3A57436-5AA8-434C-BF63-BEA0FFE33A10}" srcOrd="0" destOrd="4" presId="urn:microsoft.com/office/officeart/2005/8/layout/hList1"/>
    <dgm:cxn modelId="{1F21E5A3-A124-4418-9BBF-54220C04257D}" type="presOf" srcId="{9BC9B252-FAF6-4A55-A635-063A947FBF3F}" destId="{3D465702-9231-4877-B6C5-F44EBDEA04CA}" srcOrd="0" destOrd="2" presId="urn:microsoft.com/office/officeart/2005/8/layout/hList1"/>
    <dgm:cxn modelId="{FD7DB6A7-5EC5-461B-8351-2287DCD45259}" type="presOf" srcId="{E53DAADF-D316-49D8-8FDB-19104076CC0B}" destId="{E6A5368B-206B-4DAE-BAF7-B0396F4E16C2}" srcOrd="0" destOrd="1" presId="urn:microsoft.com/office/officeart/2005/8/layout/hList1"/>
    <dgm:cxn modelId="{EC8FFFA8-2EBC-4671-991B-4105C08CB3E1}" srcId="{B6819062-AB24-45FA-85B5-B182FC29FFF8}" destId="{88FD2127-41F8-4D56-B458-5020A562CBF6}" srcOrd="0" destOrd="0" parTransId="{19D840C7-E747-49DA-B0D1-B6A926FE6C2F}" sibTransId="{2A283F15-43B8-494F-8A60-F59B92212255}"/>
    <dgm:cxn modelId="{7C5D87B0-3252-49BD-948C-2AB263B24F56}" type="presOf" srcId="{621B0979-8D61-4574-A3F9-FEF306434B57}" destId="{3D465702-9231-4877-B6C5-F44EBDEA04CA}" srcOrd="0" destOrd="6" presId="urn:microsoft.com/office/officeart/2005/8/layout/hList1"/>
    <dgm:cxn modelId="{0F5CF6B6-E0FA-48B5-8866-83F2D126C9C0}" type="presOf" srcId="{9F1D9399-7667-4E3F-9C6F-ED74215FF152}" destId="{62A09538-0600-42BA-B538-8537C29C80AD}" srcOrd="0" destOrd="0" presId="urn:microsoft.com/office/officeart/2005/8/layout/hList1"/>
    <dgm:cxn modelId="{6B118BB8-461F-4B7E-9C0F-F267F403BB66}" srcId="{6622C38D-CA4D-4395-A05B-CE2E807273EA}" destId="{65B02B7D-B4E2-4177-B644-451A89A72984}" srcOrd="3" destOrd="0" parTransId="{95853383-790D-4730-8175-4E65249B625C}" sibTransId="{5C8CF27B-73AC-4E93-AB7D-2E9125CE54A6}"/>
    <dgm:cxn modelId="{6F3D24BD-DB60-4890-AF54-1A62F00A33E4}" srcId="{6201FA28-2BAD-41E0-97EF-D93219245D77}" destId="{3E604CBF-D3E8-4636-9D8A-149C0773CC8F}" srcOrd="1" destOrd="0" parTransId="{4C1F5967-D32D-4FB6-B82D-5F08E78C5D61}" sibTransId="{35EAD70B-24B7-4FE8-8721-C14ADA98EACB}"/>
    <dgm:cxn modelId="{957BB1BD-9B1B-4CDA-85AB-2836CBA0D0A9}" srcId="{B6819062-AB24-45FA-85B5-B182FC29FFF8}" destId="{E53DAADF-D316-49D8-8FDB-19104076CC0B}" srcOrd="1" destOrd="0" parTransId="{44ED94C6-8130-4242-B14A-8A766702F68C}" sibTransId="{8162D763-CEDD-4A8D-9ECE-D61BC97DCA1E}"/>
    <dgm:cxn modelId="{17C681BE-8ADC-4186-AD40-6E3AFE5EE7C9}" srcId="{6201FA28-2BAD-41E0-97EF-D93219245D77}" destId="{1526D4B6-E7EC-47EA-8CF3-1B7A7A87738D}" srcOrd="0" destOrd="0" parTransId="{1EFD3C76-03A1-4B0F-97A0-60CD57E7038E}" sibTransId="{49486109-EA05-4877-91C9-D24D498AA2E4}"/>
    <dgm:cxn modelId="{87BEC9C3-44FB-4B09-8F68-AF7022C49159}" srcId="{6622C38D-CA4D-4395-A05B-CE2E807273EA}" destId="{3612E95A-2B03-4D80-97C8-2BAF210601CE}" srcOrd="5" destOrd="0" parTransId="{A1D4F4A8-2B47-44C2-9C41-6F0ADBC1B60D}" sibTransId="{369FC510-7C87-4611-8DA0-7D96D837A6FE}"/>
    <dgm:cxn modelId="{0064ABC9-CAB4-4C49-AC4A-A6B4BDBEA037}" srcId="{B6819062-AB24-45FA-85B5-B182FC29FFF8}" destId="{C6663E03-060E-483E-AB41-1EFD3673E3EB}" srcOrd="6" destOrd="0" parTransId="{80A09DFD-2727-4A36-9181-29838B880385}" sibTransId="{E9DDF333-46A3-45B3-8462-C512913D5D83}"/>
    <dgm:cxn modelId="{BC8826D2-3715-4EFA-9650-012FF9365742}" type="presOf" srcId="{3E604CBF-D3E8-4636-9D8A-149C0773CC8F}" destId="{3D465702-9231-4877-B6C5-F44EBDEA04CA}" srcOrd="0" destOrd="1" presId="urn:microsoft.com/office/officeart/2005/8/layout/hList1"/>
    <dgm:cxn modelId="{B9DB72E3-73BF-43AC-ADE2-492BB7F68B95}" type="presOf" srcId="{65B02B7D-B4E2-4177-B644-451A89A72984}" destId="{F3A57436-5AA8-434C-BF63-BEA0FFE33A10}" srcOrd="0" destOrd="3" presId="urn:microsoft.com/office/officeart/2005/8/layout/hList1"/>
    <dgm:cxn modelId="{541930E6-531F-421E-8D8F-0500F65D3F93}" type="presOf" srcId="{0B04F3E7-3650-4961-A057-36BCE8464EA9}" destId="{3D465702-9231-4877-B6C5-F44EBDEA04CA}" srcOrd="0" destOrd="4" presId="urn:microsoft.com/office/officeart/2005/8/layout/hList1"/>
    <dgm:cxn modelId="{FDA6B3EB-8030-4271-894A-F53FE53C4986}" srcId="{6201FA28-2BAD-41E0-97EF-D93219245D77}" destId="{0B04F3E7-3650-4961-A057-36BCE8464EA9}" srcOrd="4" destOrd="0" parTransId="{30B89EF4-241E-44A8-B45C-76B0C48D5296}" sibTransId="{6FEFE518-BA9F-4280-94F5-0E2C7BE6A0CD}"/>
    <dgm:cxn modelId="{D781B4ED-5F5A-451B-8BB0-303B4855A5B6}" srcId="{B6819062-AB24-45FA-85B5-B182FC29FFF8}" destId="{34AB325B-B668-447A-83BD-D640DF2BCDCC}" srcOrd="3" destOrd="0" parTransId="{EE713FFE-D592-4591-A925-58EBCD4DC301}" sibTransId="{92AEF957-BC27-4560-9553-65204E8DC6B9}"/>
    <dgm:cxn modelId="{D1A54EF9-826A-43CE-ACCE-EB3CDBF577AA}" srcId="{6201FA28-2BAD-41E0-97EF-D93219245D77}" destId="{621B0979-8D61-4574-A3F9-FEF306434B57}" srcOrd="6" destOrd="0" parTransId="{DF505AB1-F0EF-45A5-B60C-2BEFD3900E19}" sibTransId="{9BABEA73-6F08-42E6-A75E-763A7C04E977}"/>
    <dgm:cxn modelId="{B7AD77FA-4EA3-440C-BCE3-EACCC80ABAC8}" srcId="{B6819062-AB24-45FA-85B5-B182FC29FFF8}" destId="{E9DAE887-AB35-47F8-8B1D-69D30668D3BD}" srcOrd="2" destOrd="0" parTransId="{2793E381-B118-44AE-9E49-8EF49B9A21F1}" sibTransId="{F4F3F9F7-2E6C-4453-B259-26CFBAE70BD5}"/>
    <dgm:cxn modelId="{5305DDFA-D7A7-463B-B56D-7A009F1E7A99}" srcId="{9F1D9399-7667-4E3F-9C6F-ED74215FF152}" destId="{B6819062-AB24-45FA-85B5-B182FC29FFF8}" srcOrd="2" destOrd="0" parTransId="{64348D9E-48BA-40C9-A70A-7736298C9B39}" sibTransId="{09EE4DD4-D24D-40F2-9D55-02EC9A5CDDC6}"/>
    <dgm:cxn modelId="{8BAD3F28-D7AC-420E-869C-028B4FDBE599}" type="presParOf" srcId="{62A09538-0600-42BA-B538-8537C29C80AD}" destId="{42B08CCC-2F12-4D98-BCEE-C0123F005EDA}" srcOrd="0" destOrd="0" presId="urn:microsoft.com/office/officeart/2005/8/layout/hList1"/>
    <dgm:cxn modelId="{753DB5F5-D214-4D84-BB4A-D4AE3FB37ADE}" type="presParOf" srcId="{42B08CCC-2F12-4D98-BCEE-C0123F005EDA}" destId="{AA30D338-E269-431D-A98C-C0A93B715B27}" srcOrd="0" destOrd="0" presId="urn:microsoft.com/office/officeart/2005/8/layout/hList1"/>
    <dgm:cxn modelId="{AE7C9FFE-1F6B-4F46-9631-E50899570EE2}" type="presParOf" srcId="{42B08CCC-2F12-4D98-BCEE-C0123F005EDA}" destId="{F3A57436-5AA8-434C-BF63-BEA0FFE33A10}" srcOrd="1" destOrd="0" presId="urn:microsoft.com/office/officeart/2005/8/layout/hList1"/>
    <dgm:cxn modelId="{551DB35D-9858-480A-AA2C-2DA84F29EEBB}" type="presParOf" srcId="{62A09538-0600-42BA-B538-8537C29C80AD}" destId="{87734321-104C-4FF7-A31A-58FDC7F45E21}" srcOrd="1" destOrd="0" presId="urn:microsoft.com/office/officeart/2005/8/layout/hList1"/>
    <dgm:cxn modelId="{D079AC35-2C51-4307-808D-94BA97C11EF7}" type="presParOf" srcId="{62A09538-0600-42BA-B538-8537C29C80AD}" destId="{1A535B9B-AE45-4A47-B102-06667AC0E7FE}" srcOrd="2" destOrd="0" presId="urn:microsoft.com/office/officeart/2005/8/layout/hList1"/>
    <dgm:cxn modelId="{DFA43ECD-610C-4FA9-B5C9-ACD08A3AD4DD}" type="presParOf" srcId="{1A535B9B-AE45-4A47-B102-06667AC0E7FE}" destId="{A2D15BCF-708C-4FF6-8EE7-EE2407D53939}" srcOrd="0" destOrd="0" presId="urn:microsoft.com/office/officeart/2005/8/layout/hList1"/>
    <dgm:cxn modelId="{AA70155F-BF29-410A-BA1A-12D8D8BA9510}" type="presParOf" srcId="{1A535B9B-AE45-4A47-B102-06667AC0E7FE}" destId="{3D465702-9231-4877-B6C5-F44EBDEA04CA}" srcOrd="1" destOrd="0" presId="urn:microsoft.com/office/officeart/2005/8/layout/hList1"/>
    <dgm:cxn modelId="{334C01A2-74D9-4717-BF64-CE3BB324F490}" type="presParOf" srcId="{62A09538-0600-42BA-B538-8537C29C80AD}" destId="{3CA76ADD-C923-4FD4-8EC6-167640B354F7}" srcOrd="3" destOrd="0" presId="urn:microsoft.com/office/officeart/2005/8/layout/hList1"/>
    <dgm:cxn modelId="{9574FD4A-FE6F-4D8D-9484-B1A9E5662FBA}" type="presParOf" srcId="{62A09538-0600-42BA-B538-8537C29C80AD}" destId="{56A36901-E67E-4BE5-A3DC-11280FF0DB71}" srcOrd="4" destOrd="0" presId="urn:microsoft.com/office/officeart/2005/8/layout/hList1"/>
    <dgm:cxn modelId="{5946B56E-55A4-45C5-8755-F2B36A38F0AB}" type="presParOf" srcId="{56A36901-E67E-4BE5-A3DC-11280FF0DB71}" destId="{0E037236-D9E1-4EC6-963E-04B05024B8FB}" srcOrd="0" destOrd="0" presId="urn:microsoft.com/office/officeart/2005/8/layout/hList1"/>
    <dgm:cxn modelId="{3A05BA59-F285-41F2-918D-D8B0F2064FDD}" type="presParOf" srcId="{56A36901-E67E-4BE5-A3DC-11280FF0DB71}" destId="{E6A5368B-206B-4DAE-BAF7-B0396F4E16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AD98C9-DAD4-43F9-9C59-0BA2A78065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50C14C-314B-4B94-9D59-BCC1F286F72D}">
      <dgm:prSet/>
      <dgm:spPr/>
      <dgm:t>
        <a:bodyPr/>
        <a:lstStyle/>
        <a:p>
          <a:r>
            <a:rPr lang="en-US" baseline="0"/>
            <a:t>Database Transaction Unit (DTU) model</a:t>
          </a:r>
          <a:endParaRPr lang="en-US"/>
        </a:p>
      </dgm:t>
    </dgm:pt>
    <dgm:pt modelId="{6AD199FD-F928-4787-96A7-9AD442A46CF0}" type="parTrans" cxnId="{D50D5BC5-C296-4DC8-99A0-7CF243D3312B}">
      <dgm:prSet/>
      <dgm:spPr/>
      <dgm:t>
        <a:bodyPr/>
        <a:lstStyle/>
        <a:p>
          <a:endParaRPr lang="en-US"/>
        </a:p>
      </dgm:t>
    </dgm:pt>
    <dgm:pt modelId="{C9FB4340-6A1A-4A50-B3A3-1D9C539A8479}" type="sibTrans" cxnId="{D50D5BC5-C296-4DC8-99A0-7CF243D3312B}">
      <dgm:prSet/>
      <dgm:spPr/>
      <dgm:t>
        <a:bodyPr/>
        <a:lstStyle/>
        <a:p>
          <a:endParaRPr lang="en-US"/>
        </a:p>
      </dgm:t>
    </dgm:pt>
    <dgm:pt modelId="{01004DBA-96C4-49D4-ABC7-AE18EEAEFD88}">
      <dgm:prSet/>
      <dgm:spPr/>
      <dgm:t>
        <a:bodyPr/>
        <a:lstStyle/>
        <a:p>
          <a:r>
            <a:rPr lang="en-US"/>
            <a:t>Pre-packaged, bundled unit that represents the database power. </a:t>
          </a:r>
        </a:p>
      </dgm:t>
    </dgm:pt>
    <dgm:pt modelId="{9683143A-6BC5-4C59-8F57-6EBC65194C71}" type="parTrans" cxnId="{9B4D969E-3EB9-41BC-BDAE-9D0A0C43EB2C}">
      <dgm:prSet/>
      <dgm:spPr/>
      <dgm:t>
        <a:bodyPr/>
        <a:lstStyle/>
        <a:p>
          <a:endParaRPr lang="en-US"/>
        </a:p>
      </dgm:t>
    </dgm:pt>
    <dgm:pt modelId="{1079C7B0-C4E5-4D09-8F12-C060326DF406}" type="sibTrans" cxnId="{9B4D969E-3EB9-41BC-BDAE-9D0A0C43EB2C}">
      <dgm:prSet/>
      <dgm:spPr/>
      <dgm:t>
        <a:bodyPr/>
        <a:lstStyle/>
        <a:p>
          <a:endParaRPr lang="en-US"/>
        </a:p>
      </dgm:t>
    </dgm:pt>
    <dgm:pt modelId="{AA8B2ED1-2348-498F-8382-D0E44385A6B1}">
      <dgm:prSet/>
      <dgm:spPr/>
      <dgm:t>
        <a:bodyPr/>
        <a:lstStyle/>
        <a:p>
          <a:r>
            <a:rPr lang="en-US" baseline="0" dirty="0"/>
            <a:t>vCore model</a:t>
          </a:r>
          <a:endParaRPr lang="en-US" dirty="0"/>
        </a:p>
      </dgm:t>
    </dgm:pt>
    <dgm:pt modelId="{8D19A4B7-1FD3-48D0-AB80-05E70B7AC4F9}" type="parTrans" cxnId="{455DD7FF-18EE-41EE-993E-1487F70F838F}">
      <dgm:prSet/>
      <dgm:spPr/>
      <dgm:t>
        <a:bodyPr/>
        <a:lstStyle/>
        <a:p>
          <a:endParaRPr lang="en-US"/>
        </a:p>
      </dgm:t>
    </dgm:pt>
    <dgm:pt modelId="{8D14AB4A-8A95-4049-8B7C-ACFD9B20BE9D}" type="sibTrans" cxnId="{455DD7FF-18EE-41EE-993E-1487F70F838F}">
      <dgm:prSet/>
      <dgm:spPr/>
      <dgm:t>
        <a:bodyPr/>
        <a:lstStyle/>
        <a:p>
          <a:endParaRPr lang="en-US"/>
        </a:p>
      </dgm:t>
    </dgm:pt>
    <dgm:pt modelId="{7B190D35-1419-4CB2-B87D-6BCFE31000FD}">
      <dgm:prSet/>
      <dgm:spPr/>
      <dgm:t>
        <a:bodyPr/>
        <a:lstStyle/>
        <a:p>
          <a:r>
            <a:rPr lang="en-US"/>
            <a:t>À La carte approach deconstructs the DTU model into separate parts.</a:t>
          </a:r>
        </a:p>
      </dgm:t>
    </dgm:pt>
    <dgm:pt modelId="{F08D2EB3-DD7E-4B00-AC24-B2E0B82CC8C3}" type="parTrans" cxnId="{4F28D30E-C095-4E88-9FF3-E88EDF4EFBBD}">
      <dgm:prSet/>
      <dgm:spPr/>
      <dgm:t>
        <a:bodyPr/>
        <a:lstStyle/>
        <a:p>
          <a:endParaRPr lang="en-US"/>
        </a:p>
      </dgm:t>
    </dgm:pt>
    <dgm:pt modelId="{6E3D6670-C22E-4E0D-B884-894486BE3379}" type="sibTrans" cxnId="{4F28D30E-C095-4E88-9FF3-E88EDF4EFBBD}">
      <dgm:prSet/>
      <dgm:spPr/>
      <dgm:t>
        <a:bodyPr/>
        <a:lstStyle/>
        <a:p>
          <a:endParaRPr lang="en-US"/>
        </a:p>
      </dgm:t>
    </dgm:pt>
    <dgm:pt modelId="{519722E7-B25E-4AE7-8C77-4F5E8ED9442A}">
      <dgm:prSet/>
      <dgm:spPr/>
      <dgm:t>
        <a:bodyPr/>
        <a:lstStyle/>
        <a:p>
          <a:r>
            <a:rPr lang="en-US"/>
            <a:t>Customers can select compute and storage independently.</a:t>
          </a:r>
          <a:endParaRPr lang="en-US">
            <a:cs typeface="Segoe UI"/>
          </a:endParaRPr>
        </a:p>
      </dgm:t>
    </dgm:pt>
    <dgm:pt modelId="{F8FA5A1F-0E53-4FC3-BBF4-A0665B3941F6}" type="parTrans" cxnId="{368FF869-EB4D-4527-8DAF-FED6E30336B7}">
      <dgm:prSet/>
      <dgm:spPr/>
      <dgm:t>
        <a:bodyPr/>
        <a:lstStyle/>
        <a:p>
          <a:endParaRPr lang="en-US"/>
        </a:p>
      </dgm:t>
    </dgm:pt>
    <dgm:pt modelId="{537C09EB-7CA8-4B05-9363-253F74E85A48}" type="sibTrans" cxnId="{368FF869-EB4D-4527-8DAF-FED6E30336B7}">
      <dgm:prSet/>
      <dgm:spPr/>
      <dgm:t>
        <a:bodyPr/>
        <a:lstStyle/>
        <a:p>
          <a:endParaRPr lang="en-US"/>
        </a:p>
      </dgm:t>
    </dgm:pt>
    <dgm:pt modelId="{1BDB64A4-D452-42B0-A44E-A3D168117F99}">
      <dgm:prSet/>
      <dgm:spPr/>
      <dgm:t>
        <a:bodyPr/>
        <a:lstStyle/>
        <a:p>
          <a:r>
            <a:rPr lang="en-US"/>
            <a:t>Allows customers to right-size their compute requirements in the cloud.</a:t>
          </a:r>
          <a:endParaRPr lang="en-US">
            <a:cs typeface="Segoe UI"/>
          </a:endParaRPr>
        </a:p>
      </dgm:t>
    </dgm:pt>
    <dgm:pt modelId="{42894E30-DF9C-4DC9-B96B-D364D75B07E6}" type="parTrans" cxnId="{BDF28627-E289-460D-9387-D9EE930CBB0C}">
      <dgm:prSet/>
      <dgm:spPr/>
      <dgm:t>
        <a:bodyPr/>
        <a:lstStyle/>
        <a:p>
          <a:endParaRPr lang="en-US"/>
        </a:p>
      </dgm:t>
    </dgm:pt>
    <dgm:pt modelId="{6FDB6E0D-FC38-45D0-88BF-CB67490F0FEE}" type="sibTrans" cxnId="{BDF28627-E289-460D-9387-D9EE930CBB0C}">
      <dgm:prSet/>
      <dgm:spPr/>
      <dgm:t>
        <a:bodyPr/>
        <a:lstStyle/>
        <a:p>
          <a:endParaRPr lang="en-US"/>
        </a:p>
      </dgm:t>
    </dgm:pt>
    <dgm:pt modelId="{FD015494-380E-40B7-A75F-F11C6AB005CE}">
      <dgm:prSet/>
      <dgm:spPr/>
      <dgm:t>
        <a:bodyPr/>
        <a:lstStyle/>
        <a:p>
          <a:r>
            <a:rPr lang="en-US" dirty="0"/>
            <a:t>vCore sizing offers flexibility of choice.</a:t>
          </a:r>
        </a:p>
      </dgm:t>
    </dgm:pt>
    <dgm:pt modelId="{57C77BA8-5A73-4A38-B7B8-3BD5083D116A}" type="parTrans" cxnId="{8255F210-2D08-4732-8523-19796BB211E8}">
      <dgm:prSet/>
      <dgm:spPr/>
      <dgm:t>
        <a:bodyPr/>
        <a:lstStyle/>
        <a:p>
          <a:endParaRPr lang="en-US"/>
        </a:p>
      </dgm:t>
    </dgm:pt>
    <dgm:pt modelId="{BC99CF4D-34DD-4CA3-9448-5AEC62514A29}" type="sibTrans" cxnId="{8255F210-2D08-4732-8523-19796BB211E8}">
      <dgm:prSet/>
      <dgm:spPr/>
      <dgm:t>
        <a:bodyPr/>
        <a:lstStyle/>
        <a:p>
          <a:endParaRPr lang="en-US"/>
        </a:p>
      </dgm:t>
    </dgm:pt>
    <dgm:pt modelId="{DDC11327-B406-4DE1-8C30-3FB4F1FB0998}">
      <dgm:prSet/>
      <dgm:spPr/>
      <dgm:t>
        <a:bodyPr/>
        <a:lstStyle/>
        <a:p>
          <a:r>
            <a:rPr lang="en-US"/>
            <a:t>Provides a choice between a </a:t>
          </a:r>
          <a:r>
            <a:rPr lang="en-US" b="1"/>
            <a:t>provisioned compute tier</a:t>
          </a:r>
          <a:r>
            <a:rPr lang="en-US"/>
            <a:t> and a </a:t>
          </a:r>
          <a:r>
            <a:rPr lang="en-US" b="1"/>
            <a:t>serverless</a:t>
          </a:r>
          <a:r>
            <a:rPr lang="en-US"/>
            <a:t> </a:t>
          </a:r>
          <a:r>
            <a:rPr lang="en-US" b="1"/>
            <a:t>compute tier</a:t>
          </a:r>
          <a:r>
            <a:rPr lang="en-US"/>
            <a:t>.</a:t>
          </a:r>
          <a:endParaRPr lang="en-US">
            <a:cs typeface="Segoe UI"/>
          </a:endParaRPr>
        </a:p>
      </dgm:t>
    </dgm:pt>
    <dgm:pt modelId="{DB2733B7-99AB-4F66-9C70-75780DC128D3}" type="parTrans" cxnId="{66CB192B-3E29-4A83-89DB-645BEE6624EC}">
      <dgm:prSet/>
      <dgm:spPr/>
      <dgm:t>
        <a:bodyPr/>
        <a:lstStyle/>
        <a:p>
          <a:endParaRPr lang="en-US"/>
        </a:p>
      </dgm:t>
    </dgm:pt>
    <dgm:pt modelId="{F2645C56-8CB5-493E-949B-9174F7A2BFEE}" type="sibTrans" cxnId="{66CB192B-3E29-4A83-89DB-645BEE6624EC}">
      <dgm:prSet/>
      <dgm:spPr/>
      <dgm:t>
        <a:bodyPr/>
        <a:lstStyle/>
        <a:p>
          <a:endParaRPr lang="en-US"/>
        </a:p>
      </dgm:t>
    </dgm:pt>
    <dgm:pt modelId="{442AA7D9-FCB9-4296-B960-4298DCB4D660}">
      <dgm:prSet/>
      <dgm:spPr/>
      <dgm:t>
        <a:bodyPr/>
        <a:lstStyle/>
        <a:p>
          <a:r>
            <a:rPr lang="en-US"/>
            <a:t>Designed for </a:t>
          </a:r>
          <a:r>
            <a:rPr lang="en-US" b="1"/>
            <a:t>predictable performance</a:t>
          </a:r>
          <a:r>
            <a:rPr lang="en-US"/>
            <a:t>, but somewhat inflexible and limited in options.</a:t>
          </a:r>
          <a:endParaRPr lang="en-US">
            <a:cs typeface="Segoe UI"/>
          </a:endParaRPr>
        </a:p>
      </dgm:t>
    </dgm:pt>
    <dgm:pt modelId="{0F835F7C-C0E1-4EA3-A6AC-833A581D5411}" type="parTrans" cxnId="{CE3259E0-2384-48C3-A1AD-4546AE7CC070}">
      <dgm:prSet/>
      <dgm:spPr/>
      <dgm:t>
        <a:bodyPr/>
        <a:lstStyle/>
        <a:p>
          <a:endParaRPr lang="en-US"/>
        </a:p>
      </dgm:t>
    </dgm:pt>
    <dgm:pt modelId="{BCBDBBAF-65FB-4EBC-B369-1BED4DFDFEA5}" type="sibTrans" cxnId="{CE3259E0-2384-48C3-A1AD-4546AE7CC070}">
      <dgm:prSet/>
      <dgm:spPr/>
      <dgm:t>
        <a:bodyPr/>
        <a:lstStyle/>
        <a:p>
          <a:endParaRPr lang="en-US"/>
        </a:p>
      </dgm:t>
    </dgm:pt>
    <dgm:pt modelId="{B90F6B63-05A6-41EA-AB28-D4C1C274BC74}">
      <dgm:prSet/>
      <dgm:spPr/>
      <dgm:t>
        <a:bodyPr/>
        <a:lstStyle/>
        <a:p>
          <a:r>
            <a:rPr lang="en-US" dirty="0"/>
            <a:t>DTU sizing offers simplicity of choice. </a:t>
          </a:r>
        </a:p>
      </dgm:t>
    </dgm:pt>
    <dgm:pt modelId="{2DFFE2BA-2F12-4969-B0A6-864CC54F67DA}" type="parTrans" cxnId="{51F8E7F2-CF13-4886-9FA7-44B747F42F5A}">
      <dgm:prSet/>
      <dgm:spPr/>
      <dgm:t>
        <a:bodyPr/>
        <a:lstStyle/>
        <a:p>
          <a:endParaRPr lang="en-US"/>
        </a:p>
      </dgm:t>
    </dgm:pt>
    <dgm:pt modelId="{055E1133-0BD0-491F-8EA6-9DBD61FA1418}" type="sibTrans" cxnId="{51F8E7F2-CF13-4886-9FA7-44B747F42F5A}">
      <dgm:prSet/>
      <dgm:spPr/>
      <dgm:t>
        <a:bodyPr/>
        <a:lstStyle/>
        <a:p>
          <a:endParaRPr lang="en-US"/>
        </a:p>
      </dgm:t>
    </dgm:pt>
    <dgm:pt modelId="{8F1B0CB3-2C32-42C0-A427-121CCD828CAC}">
      <dgm:prSet/>
      <dgm:spPr/>
      <dgm:t>
        <a:bodyPr/>
        <a:lstStyle/>
        <a:p>
          <a:r>
            <a:rPr lang="en-US">
              <a:cs typeface="Segoe UI"/>
            </a:rPr>
            <a:t>Blended measure of CPU, memory, and read-write rates.</a:t>
          </a:r>
        </a:p>
      </dgm:t>
    </dgm:pt>
    <dgm:pt modelId="{2C6E67B5-BA27-41C4-8B21-4DEBAE1FF1E0}" type="parTrans" cxnId="{CFA12F2F-ADDD-4FFE-95E9-852043A89F92}">
      <dgm:prSet/>
      <dgm:spPr/>
      <dgm:t>
        <a:bodyPr/>
        <a:lstStyle/>
        <a:p>
          <a:endParaRPr lang="en-US"/>
        </a:p>
      </dgm:t>
    </dgm:pt>
    <dgm:pt modelId="{20039D3B-B073-4D64-997D-AE24E53B009A}" type="sibTrans" cxnId="{CFA12F2F-ADDD-4FFE-95E9-852043A89F92}">
      <dgm:prSet/>
      <dgm:spPr/>
      <dgm:t>
        <a:bodyPr/>
        <a:lstStyle/>
        <a:p>
          <a:endParaRPr lang="en-US"/>
        </a:p>
      </dgm:t>
    </dgm:pt>
    <dgm:pt modelId="{E9E0891D-69B5-4315-895F-8684D61FC4F9}" type="pres">
      <dgm:prSet presAssocID="{57AD98C9-DAD4-43F9-9C59-0BA2A780652B}" presName="linear" presStyleCnt="0">
        <dgm:presLayoutVars>
          <dgm:animLvl val="lvl"/>
          <dgm:resizeHandles val="exact"/>
        </dgm:presLayoutVars>
      </dgm:prSet>
      <dgm:spPr/>
    </dgm:pt>
    <dgm:pt modelId="{AEC62253-02D6-41BA-BDFA-87B7011E16A3}" type="pres">
      <dgm:prSet presAssocID="{E750C14C-314B-4B94-9D59-BCC1F286F72D}" presName="parentText" presStyleLbl="node1" presStyleIdx="0" presStyleCnt="2">
        <dgm:presLayoutVars>
          <dgm:chMax val="0"/>
          <dgm:bulletEnabled val="1"/>
        </dgm:presLayoutVars>
      </dgm:prSet>
      <dgm:spPr/>
    </dgm:pt>
    <dgm:pt modelId="{8E733FAC-E24A-4DF8-9BB9-862F4FD0A711}" type="pres">
      <dgm:prSet presAssocID="{E750C14C-314B-4B94-9D59-BCC1F286F72D}" presName="childText" presStyleLbl="revTx" presStyleIdx="0" presStyleCnt="2">
        <dgm:presLayoutVars>
          <dgm:bulletEnabled val="1"/>
        </dgm:presLayoutVars>
      </dgm:prSet>
      <dgm:spPr/>
    </dgm:pt>
    <dgm:pt modelId="{FD123AF8-832B-463D-9A48-EA0F6004285B}" type="pres">
      <dgm:prSet presAssocID="{AA8B2ED1-2348-498F-8382-D0E44385A6B1}" presName="parentText" presStyleLbl="node1" presStyleIdx="1" presStyleCnt="2">
        <dgm:presLayoutVars>
          <dgm:chMax val="0"/>
          <dgm:bulletEnabled val="1"/>
        </dgm:presLayoutVars>
      </dgm:prSet>
      <dgm:spPr/>
    </dgm:pt>
    <dgm:pt modelId="{DB95D02C-0B75-4757-804F-2486895801FA}" type="pres">
      <dgm:prSet presAssocID="{AA8B2ED1-2348-498F-8382-D0E44385A6B1}" presName="childText" presStyleLbl="revTx" presStyleIdx="1" presStyleCnt="2">
        <dgm:presLayoutVars>
          <dgm:bulletEnabled val="1"/>
        </dgm:presLayoutVars>
      </dgm:prSet>
      <dgm:spPr/>
    </dgm:pt>
  </dgm:ptLst>
  <dgm:cxnLst>
    <dgm:cxn modelId="{4F28D30E-C095-4E88-9FF3-E88EDF4EFBBD}" srcId="{AA8B2ED1-2348-498F-8382-D0E44385A6B1}" destId="{7B190D35-1419-4CB2-B87D-6BCFE31000FD}" srcOrd="0" destOrd="0" parTransId="{F08D2EB3-DD7E-4B00-AC24-B2E0B82CC8C3}" sibTransId="{6E3D6670-C22E-4E0D-B884-894486BE3379}"/>
    <dgm:cxn modelId="{8255F210-2D08-4732-8523-19796BB211E8}" srcId="{AA8B2ED1-2348-498F-8382-D0E44385A6B1}" destId="{FD015494-380E-40B7-A75F-F11C6AB005CE}" srcOrd="3" destOrd="0" parTransId="{57C77BA8-5A73-4A38-B7B8-3BD5083D116A}" sibTransId="{BC99CF4D-34DD-4CA3-9448-5AEC62514A29}"/>
    <dgm:cxn modelId="{BDF28627-E289-460D-9387-D9EE930CBB0C}" srcId="{AA8B2ED1-2348-498F-8382-D0E44385A6B1}" destId="{1BDB64A4-D452-42B0-A44E-A3D168117F99}" srcOrd="2" destOrd="0" parTransId="{42894E30-DF9C-4DC9-B96B-D364D75B07E6}" sibTransId="{6FDB6E0D-FC38-45D0-88BF-CB67490F0FEE}"/>
    <dgm:cxn modelId="{FCFC7A2A-844E-41FD-9589-5153854A67FE}" type="presOf" srcId="{442AA7D9-FCB9-4296-B960-4298DCB4D660}" destId="{8E733FAC-E24A-4DF8-9BB9-862F4FD0A711}" srcOrd="0" destOrd="1" presId="urn:microsoft.com/office/officeart/2005/8/layout/vList2"/>
    <dgm:cxn modelId="{66CB192B-3E29-4A83-89DB-645BEE6624EC}" srcId="{AA8B2ED1-2348-498F-8382-D0E44385A6B1}" destId="{DDC11327-B406-4DE1-8C30-3FB4F1FB0998}" srcOrd="4" destOrd="0" parTransId="{DB2733B7-99AB-4F66-9C70-75780DC128D3}" sibTransId="{F2645C56-8CB5-493E-949B-9174F7A2BFEE}"/>
    <dgm:cxn modelId="{CFA12F2F-ADDD-4FFE-95E9-852043A89F92}" srcId="{E750C14C-314B-4B94-9D59-BCC1F286F72D}" destId="{8F1B0CB3-2C32-42C0-A427-121CCD828CAC}" srcOrd="3" destOrd="0" parTransId="{2C6E67B5-BA27-41C4-8B21-4DEBAE1FF1E0}" sibTransId="{20039D3B-B073-4D64-997D-AE24E53B009A}"/>
    <dgm:cxn modelId="{26F20A3B-7656-41FD-98D4-FA136D683F08}" type="presOf" srcId="{57AD98C9-DAD4-43F9-9C59-0BA2A780652B}" destId="{E9E0891D-69B5-4315-895F-8684D61FC4F9}" srcOrd="0" destOrd="0" presId="urn:microsoft.com/office/officeart/2005/8/layout/vList2"/>
    <dgm:cxn modelId="{368FF869-EB4D-4527-8DAF-FED6E30336B7}" srcId="{AA8B2ED1-2348-498F-8382-D0E44385A6B1}" destId="{519722E7-B25E-4AE7-8C77-4F5E8ED9442A}" srcOrd="1" destOrd="0" parTransId="{F8FA5A1F-0E53-4FC3-BBF4-A0665B3941F6}" sibTransId="{537C09EB-7CA8-4B05-9363-253F74E85A48}"/>
    <dgm:cxn modelId="{53D36B6E-86A8-425E-B78A-6F4BC87FFE6C}" type="presOf" srcId="{7B190D35-1419-4CB2-B87D-6BCFE31000FD}" destId="{DB95D02C-0B75-4757-804F-2486895801FA}" srcOrd="0" destOrd="0" presId="urn:microsoft.com/office/officeart/2005/8/layout/vList2"/>
    <dgm:cxn modelId="{20AD6E50-AF0D-42C8-830C-D9CFE593BE5C}" type="presOf" srcId="{FD015494-380E-40B7-A75F-F11C6AB005CE}" destId="{DB95D02C-0B75-4757-804F-2486895801FA}" srcOrd="0" destOrd="3" presId="urn:microsoft.com/office/officeart/2005/8/layout/vList2"/>
    <dgm:cxn modelId="{E58C6275-4B46-4617-8A73-878C51E3E701}" type="presOf" srcId="{AA8B2ED1-2348-498F-8382-D0E44385A6B1}" destId="{FD123AF8-832B-463D-9A48-EA0F6004285B}" srcOrd="0" destOrd="0" presId="urn:microsoft.com/office/officeart/2005/8/layout/vList2"/>
    <dgm:cxn modelId="{2E684057-9B9A-4448-A000-CCDA8E763E39}" type="presOf" srcId="{DDC11327-B406-4DE1-8C30-3FB4F1FB0998}" destId="{DB95D02C-0B75-4757-804F-2486895801FA}" srcOrd="0" destOrd="4" presId="urn:microsoft.com/office/officeart/2005/8/layout/vList2"/>
    <dgm:cxn modelId="{9B4D969E-3EB9-41BC-BDAE-9D0A0C43EB2C}" srcId="{E750C14C-314B-4B94-9D59-BCC1F286F72D}" destId="{01004DBA-96C4-49D4-ABC7-AE18EEAEFD88}" srcOrd="0" destOrd="0" parTransId="{9683143A-6BC5-4C59-8F57-6EBC65194C71}" sibTransId="{1079C7B0-C4E5-4D09-8F12-C060326DF406}"/>
    <dgm:cxn modelId="{B08B6EA7-6F78-44CB-91DF-218E75CE1F85}" type="presOf" srcId="{E750C14C-314B-4B94-9D59-BCC1F286F72D}" destId="{AEC62253-02D6-41BA-BDFA-87B7011E16A3}" srcOrd="0" destOrd="0" presId="urn:microsoft.com/office/officeart/2005/8/layout/vList2"/>
    <dgm:cxn modelId="{3613A6C2-E64A-4388-8C39-37FB0B3B3DA9}" type="presOf" srcId="{B90F6B63-05A6-41EA-AB28-D4C1C274BC74}" destId="{8E733FAC-E24A-4DF8-9BB9-862F4FD0A711}" srcOrd="0" destOrd="2" presId="urn:microsoft.com/office/officeart/2005/8/layout/vList2"/>
    <dgm:cxn modelId="{D50D5BC5-C296-4DC8-99A0-7CF243D3312B}" srcId="{57AD98C9-DAD4-43F9-9C59-0BA2A780652B}" destId="{E750C14C-314B-4B94-9D59-BCC1F286F72D}" srcOrd="0" destOrd="0" parTransId="{6AD199FD-F928-4787-96A7-9AD442A46CF0}" sibTransId="{C9FB4340-6A1A-4A50-B3A3-1D9C539A8479}"/>
    <dgm:cxn modelId="{4168F6D0-047B-4B93-B9B8-7EABE9A131B7}" type="presOf" srcId="{1BDB64A4-D452-42B0-A44E-A3D168117F99}" destId="{DB95D02C-0B75-4757-804F-2486895801FA}" srcOrd="0" destOrd="2" presId="urn:microsoft.com/office/officeart/2005/8/layout/vList2"/>
    <dgm:cxn modelId="{577169DD-E137-44AD-96EE-86A67D3375BD}" type="presOf" srcId="{8F1B0CB3-2C32-42C0-A427-121CCD828CAC}" destId="{8E733FAC-E24A-4DF8-9BB9-862F4FD0A711}" srcOrd="0" destOrd="3" presId="urn:microsoft.com/office/officeart/2005/8/layout/vList2"/>
    <dgm:cxn modelId="{CE3259E0-2384-48C3-A1AD-4546AE7CC070}" srcId="{E750C14C-314B-4B94-9D59-BCC1F286F72D}" destId="{442AA7D9-FCB9-4296-B960-4298DCB4D660}" srcOrd="1" destOrd="0" parTransId="{0F835F7C-C0E1-4EA3-A6AC-833A581D5411}" sibTransId="{BCBDBBAF-65FB-4EBC-B369-1BED4DFDFEA5}"/>
    <dgm:cxn modelId="{0DEC1BE9-C099-43A9-BD90-45E61133627A}" type="presOf" srcId="{01004DBA-96C4-49D4-ABC7-AE18EEAEFD88}" destId="{8E733FAC-E24A-4DF8-9BB9-862F4FD0A711}" srcOrd="0" destOrd="0" presId="urn:microsoft.com/office/officeart/2005/8/layout/vList2"/>
    <dgm:cxn modelId="{8CEC15EA-2A6B-4D34-9553-FDBAE4FC3201}" type="presOf" srcId="{519722E7-B25E-4AE7-8C77-4F5E8ED9442A}" destId="{DB95D02C-0B75-4757-804F-2486895801FA}" srcOrd="0" destOrd="1" presId="urn:microsoft.com/office/officeart/2005/8/layout/vList2"/>
    <dgm:cxn modelId="{51F8E7F2-CF13-4886-9FA7-44B747F42F5A}" srcId="{E750C14C-314B-4B94-9D59-BCC1F286F72D}" destId="{B90F6B63-05A6-41EA-AB28-D4C1C274BC74}" srcOrd="2" destOrd="0" parTransId="{2DFFE2BA-2F12-4969-B0A6-864CC54F67DA}" sibTransId="{055E1133-0BD0-491F-8EA6-9DBD61FA1418}"/>
    <dgm:cxn modelId="{455DD7FF-18EE-41EE-993E-1487F70F838F}" srcId="{57AD98C9-DAD4-43F9-9C59-0BA2A780652B}" destId="{AA8B2ED1-2348-498F-8382-D0E44385A6B1}" srcOrd="1" destOrd="0" parTransId="{8D19A4B7-1FD3-48D0-AB80-05E70B7AC4F9}" sibTransId="{8D14AB4A-8A95-4049-8B7C-ACFD9B20BE9D}"/>
    <dgm:cxn modelId="{ABC4AE84-A82C-40BB-B0A5-AD88DBCF09E1}" type="presParOf" srcId="{E9E0891D-69B5-4315-895F-8684D61FC4F9}" destId="{AEC62253-02D6-41BA-BDFA-87B7011E16A3}" srcOrd="0" destOrd="0" presId="urn:microsoft.com/office/officeart/2005/8/layout/vList2"/>
    <dgm:cxn modelId="{B48972A3-CF3A-4D9F-B445-EF505FFC9A9E}" type="presParOf" srcId="{E9E0891D-69B5-4315-895F-8684D61FC4F9}" destId="{8E733FAC-E24A-4DF8-9BB9-862F4FD0A711}" srcOrd="1" destOrd="0" presId="urn:microsoft.com/office/officeart/2005/8/layout/vList2"/>
    <dgm:cxn modelId="{9D586701-5BCF-45C7-B16F-634035C7AB03}" type="presParOf" srcId="{E9E0891D-69B5-4315-895F-8684D61FC4F9}" destId="{FD123AF8-832B-463D-9A48-EA0F6004285B}" srcOrd="2" destOrd="0" presId="urn:microsoft.com/office/officeart/2005/8/layout/vList2"/>
    <dgm:cxn modelId="{BE97BC04-2FD5-4D2A-A039-C29BDB75F8B5}" type="presParOf" srcId="{E9E0891D-69B5-4315-895F-8684D61FC4F9}" destId="{DB95D02C-0B75-4757-804F-2486895801F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E4C6A8-3F90-4D07-9801-5C92A36774EC}" type="doc">
      <dgm:prSet loTypeId="urn:microsoft.com/office/officeart/2005/8/layout/lProcess3" loCatId="process" qsTypeId="urn:microsoft.com/office/officeart/2005/8/quickstyle/simple4" qsCatId="simple" csTypeId="urn:microsoft.com/office/officeart/2005/8/colors/accent0_3" csCatId="mainScheme" phldr="1"/>
      <dgm:spPr/>
      <dgm:t>
        <a:bodyPr/>
        <a:lstStyle/>
        <a:p>
          <a:endParaRPr lang="en-US"/>
        </a:p>
      </dgm:t>
    </dgm:pt>
    <dgm:pt modelId="{51758E5C-751B-4A57-9FE0-395C30450753}">
      <dgm:prSet custT="1"/>
      <dgm:spPr/>
      <dgm:t>
        <a:bodyPr/>
        <a:lstStyle/>
        <a:p>
          <a:r>
            <a:rPr lang="en-US" sz="2800" baseline="0" dirty="0"/>
            <a:t>DTU based </a:t>
          </a:r>
          <a:endParaRPr lang="en-US" sz="2800" dirty="0"/>
        </a:p>
      </dgm:t>
    </dgm:pt>
    <dgm:pt modelId="{D33D65B3-A818-4E34-9DE8-6C21E28F9B9B}" type="parTrans" cxnId="{9C2E7681-28FD-439C-8F80-CFEB8ACE6AC4}">
      <dgm:prSet/>
      <dgm:spPr/>
      <dgm:t>
        <a:bodyPr/>
        <a:lstStyle/>
        <a:p>
          <a:endParaRPr lang="en-US"/>
        </a:p>
      </dgm:t>
    </dgm:pt>
    <dgm:pt modelId="{45B3366C-4E07-4172-9880-1E00C256126C}" type="sibTrans" cxnId="{9C2E7681-28FD-439C-8F80-CFEB8ACE6AC4}">
      <dgm:prSet/>
      <dgm:spPr/>
      <dgm:t>
        <a:bodyPr/>
        <a:lstStyle/>
        <a:p>
          <a:endParaRPr lang="en-US"/>
        </a:p>
      </dgm:t>
    </dgm:pt>
    <dgm:pt modelId="{823F805F-FC65-42A0-B7BC-9DCE0AF69AA6}">
      <dgm:prSet custT="1"/>
      <dgm:spPr/>
      <dgm:t>
        <a:bodyPr/>
        <a:lstStyle/>
        <a:p>
          <a:r>
            <a:rPr lang="en-US" sz="2000" b="1" baseline="0" dirty="0"/>
            <a:t>Basic</a:t>
          </a:r>
          <a:endParaRPr lang="en-US" sz="2000" dirty="0"/>
        </a:p>
      </dgm:t>
    </dgm:pt>
    <dgm:pt modelId="{BC1AEAB2-5CCB-452B-819F-594545ED1B35}" type="parTrans" cxnId="{9F8E82D1-420A-451E-ACD5-C275640AE161}">
      <dgm:prSet/>
      <dgm:spPr/>
      <dgm:t>
        <a:bodyPr/>
        <a:lstStyle/>
        <a:p>
          <a:endParaRPr lang="en-US"/>
        </a:p>
      </dgm:t>
    </dgm:pt>
    <dgm:pt modelId="{097F88CC-8A42-4326-8203-386A1E6A30D2}" type="sibTrans" cxnId="{9F8E82D1-420A-451E-ACD5-C275640AE161}">
      <dgm:prSet/>
      <dgm:spPr/>
      <dgm:t>
        <a:bodyPr/>
        <a:lstStyle/>
        <a:p>
          <a:endParaRPr lang="en-US"/>
        </a:p>
      </dgm:t>
    </dgm:pt>
    <dgm:pt modelId="{15E010B6-1A3C-4C25-917C-C0B6D50A38F4}">
      <dgm:prSet custT="1"/>
      <dgm:spPr/>
      <dgm:t>
        <a:bodyPr/>
        <a:lstStyle/>
        <a:p>
          <a:r>
            <a:rPr lang="en-US" sz="2000" b="1" baseline="0" dirty="0"/>
            <a:t>Standard</a:t>
          </a:r>
          <a:endParaRPr lang="en-US" sz="2000" dirty="0"/>
        </a:p>
      </dgm:t>
    </dgm:pt>
    <dgm:pt modelId="{B123135C-3D1A-4EAB-B7CA-196C738454F6}" type="parTrans" cxnId="{C39A5C37-26CE-4EEC-9E45-732ED006824E}">
      <dgm:prSet/>
      <dgm:spPr/>
      <dgm:t>
        <a:bodyPr/>
        <a:lstStyle/>
        <a:p>
          <a:endParaRPr lang="en-US"/>
        </a:p>
      </dgm:t>
    </dgm:pt>
    <dgm:pt modelId="{AE8E94A1-C489-4993-BE8B-FCA2C555AA7F}" type="sibTrans" cxnId="{C39A5C37-26CE-4EEC-9E45-732ED006824E}">
      <dgm:prSet/>
      <dgm:spPr/>
      <dgm:t>
        <a:bodyPr/>
        <a:lstStyle/>
        <a:p>
          <a:endParaRPr lang="en-US"/>
        </a:p>
      </dgm:t>
    </dgm:pt>
    <dgm:pt modelId="{19D5A510-FDEE-41C2-A585-C5DD16760B8B}">
      <dgm:prSet custT="1"/>
      <dgm:spPr/>
      <dgm:t>
        <a:bodyPr/>
        <a:lstStyle/>
        <a:p>
          <a:r>
            <a:rPr lang="en-US" sz="2000" b="1" baseline="0" dirty="0"/>
            <a:t>Premium</a:t>
          </a:r>
          <a:endParaRPr lang="en-US" sz="2000" dirty="0"/>
        </a:p>
      </dgm:t>
    </dgm:pt>
    <dgm:pt modelId="{3C553C65-4D04-4F09-9DA3-A3C44AFCD7B6}" type="parTrans" cxnId="{18086F78-F235-487A-A443-C08F6956C0F7}">
      <dgm:prSet/>
      <dgm:spPr/>
      <dgm:t>
        <a:bodyPr/>
        <a:lstStyle/>
        <a:p>
          <a:endParaRPr lang="en-US"/>
        </a:p>
      </dgm:t>
    </dgm:pt>
    <dgm:pt modelId="{095FE177-4FBB-48E2-99B5-99ED2F57ABB6}" type="sibTrans" cxnId="{18086F78-F235-487A-A443-C08F6956C0F7}">
      <dgm:prSet/>
      <dgm:spPr/>
      <dgm:t>
        <a:bodyPr/>
        <a:lstStyle/>
        <a:p>
          <a:endParaRPr lang="en-US"/>
        </a:p>
      </dgm:t>
    </dgm:pt>
    <dgm:pt modelId="{C71269B8-1D69-472D-8C16-2C35A3138555}">
      <dgm:prSet custT="1"/>
      <dgm:spPr/>
      <dgm:t>
        <a:bodyPr/>
        <a:lstStyle/>
        <a:p>
          <a:r>
            <a:rPr lang="en-US" sz="2800" baseline="0" dirty="0"/>
            <a:t>vCore based</a:t>
          </a:r>
          <a:endParaRPr lang="en-US" sz="2800" dirty="0"/>
        </a:p>
      </dgm:t>
    </dgm:pt>
    <dgm:pt modelId="{8671F9A2-6218-499B-AF8E-5DCC05C21E4F}" type="parTrans" cxnId="{EE200D7F-B278-4599-A918-B2A0B9AC8C50}">
      <dgm:prSet/>
      <dgm:spPr/>
      <dgm:t>
        <a:bodyPr/>
        <a:lstStyle/>
        <a:p>
          <a:endParaRPr lang="en-US"/>
        </a:p>
      </dgm:t>
    </dgm:pt>
    <dgm:pt modelId="{2AC182E8-AD2F-451C-B1DA-BC0B56BE93F5}" type="sibTrans" cxnId="{EE200D7F-B278-4599-A918-B2A0B9AC8C50}">
      <dgm:prSet/>
      <dgm:spPr/>
      <dgm:t>
        <a:bodyPr/>
        <a:lstStyle/>
        <a:p>
          <a:endParaRPr lang="en-US"/>
        </a:p>
      </dgm:t>
    </dgm:pt>
    <dgm:pt modelId="{811E6214-DE5B-4312-98BF-EC268B52DED0}">
      <dgm:prSet custT="1"/>
      <dgm:spPr/>
      <dgm:t>
        <a:bodyPr/>
        <a:lstStyle/>
        <a:p>
          <a:r>
            <a:rPr lang="en-US" sz="2000" b="1" baseline="0" dirty="0"/>
            <a:t>General purpose</a:t>
          </a:r>
          <a:r>
            <a:rPr lang="en-US" sz="2000" baseline="0" dirty="0"/>
            <a:t>.</a:t>
          </a:r>
          <a:endParaRPr lang="en-US" sz="2000" dirty="0"/>
        </a:p>
      </dgm:t>
    </dgm:pt>
    <dgm:pt modelId="{1B13A972-36BF-4475-AD3C-9C1679C23B3A}" type="parTrans" cxnId="{647B49E8-3D40-42F3-B886-E37251F0D43F}">
      <dgm:prSet/>
      <dgm:spPr/>
      <dgm:t>
        <a:bodyPr/>
        <a:lstStyle/>
        <a:p>
          <a:endParaRPr lang="en-US"/>
        </a:p>
      </dgm:t>
    </dgm:pt>
    <dgm:pt modelId="{E48311DA-A7ED-4038-95C8-4A7A7629DFCC}" type="sibTrans" cxnId="{647B49E8-3D40-42F3-B886-E37251F0D43F}">
      <dgm:prSet/>
      <dgm:spPr/>
      <dgm:t>
        <a:bodyPr/>
        <a:lstStyle/>
        <a:p>
          <a:endParaRPr lang="en-US"/>
        </a:p>
      </dgm:t>
    </dgm:pt>
    <dgm:pt modelId="{0DB6AC95-AC52-4E09-A224-B031781BD25B}">
      <dgm:prSet custT="1"/>
      <dgm:spPr/>
      <dgm:t>
        <a:bodyPr/>
        <a:lstStyle/>
        <a:p>
          <a:r>
            <a:rPr lang="en-US" sz="2000" b="1" baseline="0" dirty="0"/>
            <a:t>Business critical	</a:t>
          </a:r>
          <a:endParaRPr lang="en-US" sz="2000" dirty="0"/>
        </a:p>
      </dgm:t>
    </dgm:pt>
    <dgm:pt modelId="{18FD2BAA-4652-4833-9272-CA1FE6DDB458}" type="parTrans" cxnId="{694D9D15-8C7C-4DCE-AD1C-1B759DCF2CB3}">
      <dgm:prSet/>
      <dgm:spPr/>
      <dgm:t>
        <a:bodyPr/>
        <a:lstStyle/>
        <a:p>
          <a:endParaRPr lang="en-US"/>
        </a:p>
      </dgm:t>
    </dgm:pt>
    <dgm:pt modelId="{9913F241-C722-4341-8A45-3BA9942DA6C6}" type="sibTrans" cxnId="{694D9D15-8C7C-4DCE-AD1C-1B759DCF2CB3}">
      <dgm:prSet/>
      <dgm:spPr/>
      <dgm:t>
        <a:bodyPr/>
        <a:lstStyle/>
        <a:p>
          <a:endParaRPr lang="en-US"/>
        </a:p>
      </dgm:t>
    </dgm:pt>
    <dgm:pt modelId="{06A5C58F-9D32-4460-83F5-EA906350993C}">
      <dgm:prSet custT="1"/>
      <dgm:spPr/>
      <dgm:t>
        <a:bodyPr/>
        <a:lstStyle/>
        <a:p>
          <a:r>
            <a:rPr lang="en-US" sz="2000" b="1" baseline="0" dirty="0"/>
            <a:t>Hyperscale</a:t>
          </a:r>
          <a:endParaRPr lang="en-US" sz="2000" dirty="0"/>
        </a:p>
      </dgm:t>
    </dgm:pt>
    <dgm:pt modelId="{E7C1488E-0E05-4DC2-9BA4-D05119280962}" type="parTrans" cxnId="{7BEB8C44-27E3-424E-AC00-1E4A35F61CC8}">
      <dgm:prSet/>
      <dgm:spPr/>
      <dgm:t>
        <a:bodyPr/>
        <a:lstStyle/>
        <a:p>
          <a:endParaRPr lang="en-US"/>
        </a:p>
      </dgm:t>
    </dgm:pt>
    <dgm:pt modelId="{8B0645AC-F9C0-42E9-A8CC-2F6723306375}" type="sibTrans" cxnId="{7BEB8C44-27E3-424E-AC00-1E4A35F61CC8}">
      <dgm:prSet/>
      <dgm:spPr/>
      <dgm:t>
        <a:bodyPr/>
        <a:lstStyle/>
        <a:p>
          <a:endParaRPr lang="en-US"/>
        </a:p>
      </dgm:t>
    </dgm:pt>
    <dgm:pt modelId="{BAC24337-23BE-4368-905C-3B72BEC5C5F5}" type="pres">
      <dgm:prSet presAssocID="{8AE4C6A8-3F90-4D07-9801-5C92A36774EC}" presName="Name0" presStyleCnt="0">
        <dgm:presLayoutVars>
          <dgm:chPref val="3"/>
          <dgm:dir/>
          <dgm:animLvl val="lvl"/>
          <dgm:resizeHandles/>
        </dgm:presLayoutVars>
      </dgm:prSet>
      <dgm:spPr/>
    </dgm:pt>
    <dgm:pt modelId="{4E2015D7-98D7-435C-B459-6396BB6FF08B}" type="pres">
      <dgm:prSet presAssocID="{51758E5C-751B-4A57-9FE0-395C30450753}" presName="horFlow" presStyleCnt="0"/>
      <dgm:spPr/>
    </dgm:pt>
    <dgm:pt modelId="{8E3546D4-27AC-4908-AA2C-9C4CAFE6CB68}" type="pres">
      <dgm:prSet presAssocID="{51758E5C-751B-4A57-9FE0-395C30450753}" presName="bigChev" presStyleLbl="node1" presStyleIdx="0" presStyleCnt="2"/>
      <dgm:spPr/>
    </dgm:pt>
    <dgm:pt modelId="{854D3D42-B596-4515-8317-D2026D3B9E66}" type="pres">
      <dgm:prSet presAssocID="{BC1AEAB2-5CCB-452B-819F-594545ED1B35}" presName="parTrans" presStyleCnt="0"/>
      <dgm:spPr/>
    </dgm:pt>
    <dgm:pt modelId="{D828D2B7-B7E9-4A37-B1AE-C80A7E6C30B0}" type="pres">
      <dgm:prSet presAssocID="{823F805F-FC65-42A0-B7BC-9DCE0AF69AA6}" presName="node" presStyleLbl="alignAccFollowNode1" presStyleIdx="0" presStyleCnt="6">
        <dgm:presLayoutVars>
          <dgm:bulletEnabled val="1"/>
        </dgm:presLayoutVars>
      </dgm:prSet>
      <dgm:spPr/>
    </dgm:pt>
    <dgm:pt modelId="{B2E905D6-C4FD-4C1E-9C76-4776C91E2658}" type="pres">
      <dgm:prSet presAssocID="{097F88CC-8A42-4326-8203-386A1E6A30D2}" presName="sibTrans" presStyleCnt="0"/>
      <dgm:spPr/>
    </dgm:pt>
    <dgm:pt modelId="{6679B128-AD39-4BAB-8CF9-168F57776BA2}" type="pres">
      <dgm:prSet presAssocID="{15E010B6-1A3C-4C25-917C-C0B6D50A38F4}" presName="node" presStyleLbl="alignAccFollowNode1" presStyleIdx="1" presStyleCnt="6">
        <dgm:presLayoutVars>
          <dgm:bulletEnabled val="1"/>
        </dgm:presLayoutVars>
      </dgm:prSet>
      <dgm:spPr/>
    </dgm:pt>
    <dgm:pt modelId="{D63C4EF9-E161-46B6-8C5F-4AC72307500E}" type="pres">
      <dgm:prSet presAssocID="{AE8E94A1-C489-4993-BE8B-FCA2C555AA7F}" presName="sibTrans" presStyleCnt="0"/>
      <dgm:spPr/>
    </dgm:pt>
    <dgm:pt modelId="{F68BEEB1-9633-43E9-8BE2-8EAF9E0B2A3E}" type="pres">
      <dgm:prSet presAssocID="{19D5A510-FDEE-41C2-A585-C5DD16760B8B}" presName="node" presStyleLbl="alignAccFollowNode1" presStyleIdx="2" presStyleCnt="6">
        <dgm:presLayoutVars>
          <dgm:bulletEnabled val="1"/>
        </dgm:presLayoutVars>
      </dgm:prSet>
      <dgm:spPr/>
    </dgm:pt>
    <dgm:pt modelId="{D9564BC1-3CAF-4165-9A2C-9D8A06C53CB4}" type="pres">
      <dgm:prSet presAssocID="{51758E5C-751B-4A57-9FE0-395C30450753}" presName="vSp" presStyleCnt="0"/>
      <dgm:spPr/>
    </dgm:pt>
    <dgm:pt modelId="{FE3E8159-4572-42EA-BA0F-0CC3E6C4B1DC}" type="pres">
      <dgm:prSet presAssocID="{C71269B8-1D69-472D-8C16-2C35A3138555}" presName="horFlow" presStyleCnt="0"/>
      <dgm:spPr/>
    </dgm:pt>
    <dgm:pt modelId="{4C260DCB-F5FD-4739-B27A-C3C202058DAC}" type="pres">
      <dgm:prSet presAssocID="{C71269B8-1D69-472D-8C16-2C35A3138555}" presName="bigChev" presStyleLbl="node1" presStyleIdx="1" presStyleCnt="2"/>
      <dgm:spPr/>
    </dgm:pt>
    <dgm:pt modelId="{6532D4FC-60E0-4A7D-A4CD-6B20DE7D3E0C}" type="pres">
      <dgm:prSet presAssocID="{1B13A972-36BF-4475-AD3C-9C1679C23B3A}" presName="parTrans" presStyleCnt="0"/>
      <dgm:spPr/>
    </dgm:pt>
    <dgm:pt modelId="{206D7FF8-F6B9-4500-9E02-2062541EEAD4}" type="pres">
      <dgm:prSet presAssocID="{811E6214-DE5B-4312-98BF-EC268B52DED0}" presName="node" presStyleLbl="alignAccFollowNode1" presStyleIdx="3" presStyleCnt="6">
        <dgm:presLayoutVars>
          <dgm:bulletEnabled val="1"/>
        </dgm:presLayoutVars>
      </dgm:prSet>
      <dgm:spPr/>
    </dgm:pt>
    <dgm:pt modelId="{3A5E6353-F5A5-4890-A19B-86961F5BAAD5}" type="pres">
      <dgm:prSet presAssocID="{E48311DA-A7ED-4038-95C8-4A7A7629DFCC}" presName="sibTrans" presStyleCnt="0"/>
      <dgm:spPr/>
    </dgm:pt>
    <dgm:pt modelId="{3B623178-8E9D-4A3D-ADEB-54F2F088518A}" type="pres">
      <dgm:prSet presAssocID="{0DB6AC95-AC52-4E09-A224-B031781BD25B}" presName="node" presStyleLbl="alignAccFollowNode1" presStyleIdx="4" presStyleCnt="6">
        <dgm:presLayoutVars>
          <dgm:bulletEnabled val="1"/>
        </dgm:presLayoutVars>
      </dgm:prSet>
      <dgm:spPr/>
    </dgm:pt>
    <dgm:pt modelId="{DFBC9158-D8E0-4A1F-8ABA-ADF328AF0B5A}" type="pres">
      <dgm:prSet presAssocID="{9913F241-C722-4341-8A45-3BA9942DA6C6}" presName="sibTrans" presStyleCnt="0"/>
      <dgm:spPr/>
    </dgm:pt>
    <dgm:pt modelId="{D64817FE-A4A1-48B6-9EAA-67AC8D3DE931}" type="pres">
      <dgm:prSet presAssocID="{06A5C58F-9D32-4460-83F5-EA906350993C}" presName="node" presStyleLbl="alignAccFollowNode1" presStyleIdx="5" presStyleCnt="6">
        <dgm:presLayoutVars>
          <dgm:bulletEnabled val="1"/>
        </dgm:presLayoutVars>
      </dgm:prSet>
      <dgm:spPr/>
    </dgm:pt>
  </dgm:ptLst>
  <dgm:cxnLst>
    <dgm:cxn modelId="{89E2E712-50B9-4F3F-A224-1DAA9F863A52}" type="presOf" srcId="{823F805F-FC65-42A0-B7BC-9DCE0AF69AA6}" destId="{D828D2B7-B7E9-4A37-B1AE-C80A7E6C30B0}" srcOrd="0" destOrd="0" presId="urn:microsoft.com/office/officeart/2005/8/layout/lProcess3"/>
    <dgm:cxn modelId="{694D9D15-8C7C-4DCE-AD1C-1B759DCF2CB3}" srcId="{C71269B8-1D69-472D-8C16-2C35A3138555}" destId="{0DB6AC95-AC52-4E09-A224-B031781BD25B}" srcOrd="1" destOrd="0" parTransId="{18FD2BAA-4652-4833-9272-CA1FE6DDB458}" sibTransId="{9913F241-C722-4341-8A45-3BA9942DA6C6}"/>
    <dgm:cxn modelId="{C39A5C37-26CE-4EEC-9E45-732ED006824E}" srcId="{51758E5C-751B-4A57-9FE0-395C30450753}" destId="{15E010B6-1A3C-4C25-917C-C0B6D50A38F4}" srcOrd="1" destOrd="0" parTransId="{B123135C-3D1A-4EAB-B7CA-196C738454F6}" sibTransId="{AE8E94A1-C489-4993-BE8B-FCA2C555AA7F}"/>
    <dgm:cxn modelId="{7BEB8C44-27E3-424E-AC00-1E4A35F61CC8}" srcId="{C71269B8-1D69-472D-8C16-2C35A3138555}" destId="{06A5C58F-9D32-4460-83F5-EA906350993C}" srcOrd="2" destOrd="0" parTransId="{E7C1488E-0E05-4DC2-9BA4-D05119280962}" sibTransId="{8B0645AC-F9C0-42E9-A8CC-2F6723306375}"/>
    <dgm:cxn modelId="{18086F78-F235-487A-A443-C08F6956C0F7}" srcId="{51758E5C-751B-4A57-9FE0-395C30450753}" destId="{19D5A510-FDEE-41C2-A585-C5DD16760B8B}" srcOrd="2" destOrd="0" parTransId="{3C553C65-4D04-4F09-9DA3-A3C44AFCD7B6}" sibTransId="{095FE177-4FBB-48E2-99B5-99ED2F57ABB6}"/>
    <dgm:cxn modelId="{EE200D7F-B278-4599-A918-B2A0B9AC8C50}" srcId="{8AE4C6A8-3F90-4D07-9801-5C92A36774EC}" destId="{C71269B8-1D69-472D-8C16-2C35A3138555}" srcOrd="1" destOrd="0" parTransId="{8671F9A2-6218-499B-AF8E-5DCC05C21E4F}" sibTransId="{2AC182E8-AD2F-451C-B1DA-BC0B56BE93F5}"/>
    <dgm:cxn modelId="{9C2E7681-28FD-439C-8F80-CFEB8ACE6AC4}" srcId="{8AE4C6A8-3F90-4D07-9801-5C92A36774EC}" destId="{51758E5C-751B-4A57-9FE0-395C30450753}" srcOrd="0" destOrd="0" parTransId="{D33D65B3-A818-4E34-9DE8-6C21E28F9B9B}" sibTransId="{45B3366C-4E07-4172-9880-1E00C256126C}"/>
    <dgm:cxn modelId="{D666A585-0991-475B-85CF-3637F082D034}" type="presOf" srcId="{06A5C58F-9D32-4460-83F5-EA906350993C}" destId="{D64817FE-A4A1-48B6-9EAA-67AC8D3DE931}" srcOrd="0" destOrd="0" presId="urn:microsoft.com/office/officeart/2005/8/layout/lProcess3"/>
    <dgm:cxn modelId="{7B22FD92-35BC-4426-BB51-19336DEB4C91}" type="presOf" srcId="{811E6214-DE5B-4312-98BF-EC268B52DED0}" destId="{206D7FF8-F6B9-4500-9E02-2062541EEAD4}" srcOrd="0" destOrd="0" presId="urn:microsoft.com/office/officeart/2005/8/layout/lProcess3"/>
    <dgm:cxn modelId="{E1B952AC-154E-403C-B3FF-8B109F751CCE}" type="presOf" srcId="{0DB6AC95-AC52-4E09-A224-B031781BD25B}" destId="{3B623178-8E9D-4A3D-ADEB-54F2F088518A}" srcOrd="0" destOrd="0" presId="urn:microsoft.com/office/officeart/2005/8/layout/lProcess3"/>
    <dgm:cxn modelId="{4E5C63B2-D81A-4C1E-AE3E-29513F4194A3}" type="presOf" srcId="{15E010B6-1A3C-4C25-917C-C0B6D50A38F4}" destId="{6679B128-AD39-4BAB-8CF9-168F57776BA2}" srcOrd="0" destOrd="0" presId="urn:microsoft.com/office/officeart/2005/8/layout/lProcess3"/>
    <dgm:cxn modelId="{69AED1C3-4C6B-4F6C-8660-398436FACA38}" type="presOf" srcId="{51758E5C-751B-4A57-9FE0-395C30450753}" destId="{8E3546D4-27AC-4908-AA2C-9C4CAFE6CB68}" srcOrd="0" destOrd="0" presId="urn:microsoft.com/office/officeart/2005/8/layout/lProcess3"/>
    <dgm:cxn modelId="{2E703BCD-8039-4DB6-8D00-707D4F07FA33}" type="presOf" srcId="{C71269B8-1D69-472D-8C16-2C35A3138555}" destId="{4C260DCB-F5FD-4739-B27A-C3C202058DAC}" srcOrd="0" destOrd="0" presId="urn:microsoft.com/office/officeart/2005/8/layout/lProcess3"/>
    <dgm:cxn modelId="{9F8E82D1-420A-451E-ACD5-C275640AE161}" srcId="{51758E5C-751B-4A57-9FE0-395C30450753}" destId="{823F805F-FC65-42A0-B7BC-9DCE0AF69AA6}" srcOrd="0" destOrd="0" parTransId="{BC1AEAB2-5CCB-452B-819F-594545ED1B35}" sibTransId="{097F88CC-8A42-4326-8203-386A1E6A30D2}"/>
    <dgm:cxn modelId="{2566CBD7-2DED-4B3A-9CD0-6736F83E16E0}" type="presOf" srcId="{19D5A510-FDEE-41C2-A585-C5DD16760B8B}" destId="{F68BEEB1-9633-43E9-8BE2-8EAF9E0B2A3E}" srcOrd="0" destOrd="0" presId="urn:microsoft.com/office/officeart/2005/8/layout/lProcess3"/>
    <dgm:cxn modelId="{647B49E8-3D40-42F3-B886-E37251F0D43F}" srcId="{C71269B8-1D69-472D-8C16-2C35A3138555}" destId="{811E6214-DE5B-4312-98BF-EC268B52DED0}" srcOrd="0" destOrd="0" parTransId="{1B13A972-36BF-4475-AD3C-9C1679C23B3A}" sibTransId="{E48311DA-A7ED-4038-95C8-4A7A7629DFCC}"/>
    <dgm:cxn modelId="{0AF2CAF1-DE70-4347-9B32-113D8D9B5D45}" type="presOf" srcId="{8AE4C6A8-3F90-4D07-9801-5C92A36774EC}" destId="{BAC24337-23BE-4368-905C-3B72BEC5C5F5}" srcOrd="0" destOrd="0" presId="urn:microsoft.com/office/officeart/2005/8/layout/lProcess3"/>
    <dgm:cxn modelId="{F8F5DDB1-9C71-4790-B7FA-46F02A7077EB}" type="presParOf" srcId="{BAC24337-23BE-4368-905C-3B72BEC5C5F5}" destId="{4E2015D7-98D7-435C-B459-6396BB6FF08B}" srcOrd="0" destOrd="0" presId="urn:microsoft.com/office/officeart/2005/8/layout/lProcess3"/>
    <dgm:cxn modelId="{6CEDB7B1-FEEE-4328-834C-764DE754006A}" type="presParOf" srcId="{4E2015D7-98D7-435C-B459-6396BB6FF08B}" destId="{8E3546D4-27AC-4908-AA2C-9C4CAFE6CB68}" srcOrd="0" destOrd="0" presId="urn:microsoft.com/office/officeart/2005/8/layout/lProcess3"/>
    <dgm:cxn modelId="{F4770907-2CC2-4E6F-A54C-0A2E504FB14A}" type="presParOf" srcId="{4E2015D7-98D7-435C-B459-6396BB6FF08B}" destId="{854D3D42-B596-4515-8317-D2026D3B9E66}" srcOrd="1" destOrd="0" presId="urn:microsoft.com/office/officeart/2005/8/layout/lProcess3"/>
    <dgm:cxn modelId="{A16FCC4A-8985-4B4E-85B5-2DA73C807F21}" type="presParOf" srcId="{4E2015D7-98D7-435C-B459-6396BB6FF08B}" destId="{D828D2B7-B7E9-4A37-B1AE-C80A7E6C30B0}" srcOrd="2" destOrd="0" presId="urn:microsoft.com/office/officeart/2005/8/layout/lProcess3"/>
    <dgm:cxn modelId="{DA6CE710-A822-4B49-9AB8-2C2F832A52FA}" type="presParOf" srcId="{4E2015D7-98D7-435C-B459-6396BB6FF08B}" destId="{B2E905D6-C4FD-4C1E-9C76-4776C91E2658}" srcOrd="3" destOrd="0" presId="urn:microsoft.com/office/officeart/2005/8/layout/lProcess3"/>
    <dgm:cxn modelId="{E254B9BB-F5B3-4F69-9181-4A3DAEE0AABE}" type="presParOf" srcId="{4E2015D7-98D7-435C-B459-6396BB6FF08B}" destId="{6679B128-AD39-4BAB-8CF9-168F57776BA2}" srcOrd="4" destOrd="0" presId="urn:microsoft.com/office/officeart/2005/8/layout/lProcess3"/>
    <dgm:cxn modelId="{C1A5E8DE-BB77-4F3A-A1BD-97FFCAC08DB0}" type="presParOf" srcId="{4E2015D7-98D7-435C-B459-6396BB6FF08B}" destId="{D63C4EF9-E161-46B6-8C5F-4AC72307500E}" srcOrd="5" destOrd="0" presId="urn:microsoft.com/office/officeart/2005/8/layout/lProcess3"/>
    <dgm:cxn modelId="{E9266258-C198-46FB-9335-F6A4915E4546}" type="presParOf" srcId="{4E2015D7-98D7-435C-B459-6396BB6FF08B}" destId="{F68BEEB1-9633-43E9-8BE2-8EAF9E0B2A3E}" srcOrd="6" destOrd="0" presId="urn:microsoft.com/office/officeart/2005/8/layout/lProcess3"/>
    <dgm:cxn modelId="{FD08142E-8018-4736-9AC0-219CA36B31BB}" type="presParOf" srcId="{BAC24337-23BE-4368-905C-3B72BEC5C5F5}" destId="{D9564BC1-3CAF-4165-9A2C-9D8A06C53CB4}" srcOrd="1" destOrd="0" presId="urn:microsoft.com/office/officeart/2005/8/layout/lProcess3"/>
    <dgm:cxn modelId="{E7960C35-2754-46CD-B1DF-27F1B40D23EE}" type="presParOf" srcId="{BAC24337-23BE-4368-905C-3B72BEC5C5F5}" destId="{FE3E8159-4572-42EA-BA0F-0CC3E6C4B1DC}" srcOrd="2" destOrd="0" presId="urn:microsoft.com/office/officeart/2005/8/layout/lProcess3"/>
    <dgm:cxn modelId="{F9DF24D2-6B43-4B9B-B96D-CE5106795458}" type="presParOf" srcId="{FE3E8159-4572-42EA-BA0F-0CC3E6C4B1DC}" destId="{4C260DCB-F5FD-4739-B27A-C3C202058DAC}" srcOrd="0" destOrd="0" presId="urn:microsoft.com/office/officeart/2005/8/layout/lProcess3"/>
    <dgm:cxn modelId="{F8EFB029-5EB3-481D-BD82-2190F70EEFA1}" type="presParOf" srcId="{FE3E8159-4572-42EA-BA0F-0CC3E6C4B1DC}" destId="{6532D4FC-60E0-4A7D-A4CD-6B20DE7D3E0C}" srcOrd="1" destOrd="0" presId="urn:microsoft.com/office/officeart/2005/8/layout/lProcess3"/>
    <dgm:cxn modelId="{C7817B2A-CD8D-4C22-9985-657E4F838028}" type="presParOf" srcId="{FE3E8159-4572-42EA-BA0F-0CC3E6C4B1DC}" destId="{206D7FF8-F6B9-4500-9E02-2062541EEAD4}" srcOrd="2" destOrd="0" presId="urn:microsoft.com/office/officeart/2005/8/layout/lProcess3"/>
    <dgm:cxn modelId="{3C00DDA3-9A0B-485B-BB87-70538BF1F0A7}" type="presParOf" srcId="{FE3E8159-4572-42EA-BA0F-0CC3E6C4B1DC}" destId="{3A5E6353-F5A5-4890-A19B-86961F5BAAD5}" srcOrd="3" destOrd="0" presId="urn:microsoft.com/office/officeart/2005/8/layout/lProcess3"/>
    <dgm:cxn modelId="{E0D2486A-B1E0-4693-9F18-A48DD631F484}" type="presParOf" srcId="{FE3E8159-4572-42EA-BA0F-0CC3E6C4B1DC}" destId="{3B623178-8E9D-4A3D-ADEB-54F2F088518A}" srcOrd="4" destOrd="0" presId="urn:microsoft.com/office/officeart/2005/8/layout/lProcess3"/>
    <dgm:cxn modelId="{6FE31D32-6952-4E8E-8541-BE18A025BB79}" type="presParOf" srcId="{FE3E8159-4572-42EA-BA0F-0CC3E6C4B1DC}" destId="{DFBC9158-D8E0-4A1F-8ABA-ADF328AF0B5A}" srcOrd="5" destOrd="0" presId="urn:microsoft.com/office/officeart/2005/8/layout/lProcess3"/>
    <dgm:cxn modelId="{6FFFB044-BBBA-41A2-8762-03D35B8DA2CD}" type="presParOf" srcId="{FE3E8159-4572-42EA-BA0F-0CC3E6C4B1DC}" destId="{D64817FE-A4A1-48B6-9EAA-67AC8D3DE931}"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F8CDD7-1288-445A-BE8E-F94F5188A52D}"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5218B0A4-4F04-4F57-87EA-4BDA1E49E0B0}">
      <dgm:prSet custT="1"/>
      <dgm:spPr/>
      <dgm:t>
        <a:bodyPr/>
        <a:lstStyle/>
        <a:p>
          <a:r>
            <a:rPr lang="en-US" sz="2400" b="1"/>
            <a:t>Simplicity:</a:t>
          </a:r>
          <a:endParaRPr lang="en-US" sz="2400"/>
        </a:p>
      </dgm:t>
    </dgm:pt>
    <dgm:pt modelId="{9D2532C4-B326-494D-B29D-A8ADD4508BAC}" type="parTrans" cxnId="{851B9918-4AE7-40EF-B9EA-E636224B8384}">
      <dgm:prSet/>
      <dgm:spPr/>
      <dgm:t>
        <a:bodyPr/>
        <a:lstStyle/>
        <a:p>
          <a:endParaRPr lang="en-US"/>
        </a:p>
      </dgm:t>
    </dgm:pt>
    <dgm:pt modelId="{27253AB6-CFBB-4A09-B7B7-A3E73EA2F5B0}" type="sibTrans" cxnId="{851B9918-4AE7-40EF-B9EA-E636224B8384}">
      <dgm:prSet/>
      <dgm:spPr/>
      <dgm:t>
        <a:bodyPr/>
        <a:lstStyle/>
        <a:p>
          <a:endParaRPr lang="en-US"/>
        </a:p>
      </dgm:t>
    </dgm:pt>
    <dgm:pt modelId="{76A1851E-B399-455C-925D-E85DB4AB6B4A}">
      <dgm:prSet custT="1"/>
      <dgm:spPr/>
      <dgm:t>
        <a:bodyPr/>
        <a:lstStyle/>
        <a:p>
          <a:r>
            <a:rPr lang="en-US" sz="2000"/>
            <a:t>We remain committed to the DTU-based model and the simplicity it offers customers who want a pre-configured solution.</a:t>
          </a:r>
        </a:p>
      </dgm:t>
    </dgm:pt>
    <dgm:pt modelId="{05435464-1C0D-4A19-AD3F-729165DF1854}" type="parTrans" cxnId="{4D12968C-D213-49D4-A0A4-57C3F05A24E3}">
      <dgm:prSet/>
      <dgm:spPr/>
      <dgm:t>
        <a:bodyPr/>
        <a:lstStyle/>
        <a:p>
          <a:endParaRPr lang="en-US"/>
        </a:p>
      </dgm:t>
    </dgm:pt>
    <dgm:pt modelId="{FD620128-09E8-459B-AFE5-CE7EC1957421}" type="sibTrans" cxnId="{4D12968C-D213-49D4-A0A4-57C3F05A24E3}">
      <dgm:prSet/>
      <dgm:spPr/>
      <dgm:t>
        <a:bodyPr/>
        <a:lstStyle/>
        <a:p>
          <a:endParaRPr lang="en-US"/>
        </a:p>
      </dgm:t>
    </dgm:pt>
    <dgm:pt modelId="{8D6E7D06-480C-4096-BF4C-31C0DA2578D9}">
      <dgm:prSet custT="1"/>
      <dgm:spPr/>
      <dgm:t>
        <a:bodyPr/>
        <a:lstStyle/>
        <a:p>
          <a:r>
            <a:rPr lang="en-US" sz="2400" b="1"/>
            <a:t>Flexibility</a:t>
          </a:r>
          <a:r>
            <a:rPr lang="en-US" sz="2400"/>
            <a:t>: </a:t>
          </a:r>
        </a:p>
      </dgm:t>
    </dgm:pt>
    <dgm:pt modelId="{38F9FEE7-040A-444F-A510-312752134F3E}" type="parTrans" cxnId="{A86D836B-4DF1-4724-95C3-193052CEC524}">
      <dgm:prSet/>
      <dgm:spPr/>
      <dgm:t>
        <a:bodyPr/>
        <a:lstStyle/>
        <a:p>
          <a:endParaRPr lang="en-US"/>
        </a:p>
      </dgm:t>
    </dgm:pt>
    <dgm:pt modelId="{536D790E-9053-44DC-AEB8-013451F4E94C}" type="sibTrans" cxnId="{A86D836B-4DF1-4724-95C3-193052CEC524}">
      <dgm:prSet/>
      <dgm:spPr/>
      <dgm:t>
        <a:bodyPr/>
        <a:lstStyle/>
        <a:p>
          <a:endParaRPr lang="en-US"/>
        </a:p>
      </dgm:t>
    </dgm:pt>
    <dgm:pt modelId="{F2CE8101-B941-4BC4-A55C-21514DF3A441}">
      <dgm:prSet custT="1"/>
      <dgm:spPr/>
      <dgm:t>
        <a:bodyPr/>
        <a:lstStyle/>
        <a:p>
          <a:r>
            <a:rPr lang="en-US" sz="2000"/>
            <a:t>The </a:t>
          </a:r>
          <a:r>
            <a:rPr lang="en-US" sz="2000" err="1"/>
            <a:t>vCore</a:t>
          </a:r>
          <a:r>
            <a:rPr lang="en-US" sz="2000"/>
            <a:t>-based model reflects our commitment to customer choice and to simplify the hybrid benefit for customers migrating from on-premises.</a:t>
          </a:r>
        </a:p>
      </dgm:t>
    </dgm:pt>
    <dgm:pt modelId="{2701381E-162B-427A-A1EB-0D9723AA6B3A}" type="parTrans" cxnId="{9BF4D9E3-069C-413C-85BD-ED1FB545BB71}">
      <dgm:prSet/>
      <dgm:spPr/>
      <dgm:t>
        <a:bodyPr/>
        <a:lstStyle/>
        <a:p>
          <a:endParaRPr lang="en-US"/>
        </a:p>
      </dgm:t>
    </dgm:pt>
    <dgm:pt modelId="{9640394F-3C77-4086-998D-ADD8EEB9371D}" type="sibTrans" cxnId="{9BF4D9E3-069C-413C-85BD-ED1FB545BB71}">
      <dgm:prSet/>
      <dgm:spPr/>
      <dgm:t>
        <a:bodyPr/>
        <a:lstStyle/>
        <a:p>
          <a:endParaRPr lang="en-US"/>
        </a:p>
      </dgm:t>
    </dgm:pt>
    <dgm:pt modelId="{1E1C66C1-66E7-4515-AF48-FFC4AB3AEEF8}">
      <dgm:prSet custT="1"/>
      <dgm:spPr/>
      <dgm:t>
        <a:bodyPr/>
        <a:lstStyle/>
        <a:p>
          <a:r>
            <a:rPr lang="en-US" sz="2400" b="1"/>
            <a:t>Customers pay for:</a:t>
          </a:r>
        </a:p>
      </dgm:t>
    </dgm:pt>
    <dgm:pt modelId="{28E2FE78-80FB-43FD-9BCE-F43E360FD2D9}" type="parTrans" cxnId="{AF58A1C3-5778-4B84-ADAB-F0E005AC7C34}">
      <dgm:prSet/>
      <dgm:spPr/>
      <dgm:t>
        <a:bodyPr/>
        <a:lstStyle/>
        <a:p>
          <a:endParaRPr lang="en-US"/>
        </a:p>
      </dgm:t>
    </dgm:pt>
    <dgm:pt modelId="{F2297966-64AE-4D58-BC97-F1C70902F667}" type="sibTrans" cxnId="{AF58A1C3-5778-4B84-ADAB-F0E005AC7C34}">
      <dgm:prSet/>
      <dgm:spPr/>
      <dgm:t>
        <a:bodyPr/>
        <a:lstStyle/>
        <a:p>
          <a:endParaRPr lang="en-US"/>
        </a:p>
      </dgm:t>
    </dgm:pt>
    <dgm:pt modelId="{2C4206CD-0E97-4984-B371-670416FEDC40}">
      <dgm:prSet custT="1"/>
      <dgm:spPr/>
      <dgm:t>
        <a:bodyPr/>
        <a:lstStyle/>
        <a:p>
          <a:r>
            <a:rPr lang="en-US" sz="2000"/>
            <a:t>Service tier + number of </a:t>
          </a:r>
          <a:r>
            <a:rPr lang="en-US" sz="2000" err="1"/>
            <a:t>vCores</a:t>
          </a:r>
          <a:r>
            <a:rPr lang="en-US" sz="2000"/>
            <a:t>.</a:t>
          </a:r>
        </a:p>
      </dgm:t>
    </dgm:pt>
    <dgm:pt modelId="{D81E21D2-4BE3-4688-8551-02D57847707E}" type="parTrans" cxnId="{261B4AE0-7EE8-4953-A9F1-2ED6950A3787}">
      <dgm:prSet/>
      <dgm:spPr/>
      <dgm:t>
        <a:bodyPr/>
        <a:lstStyle/>
        <a:p>
          <a:endParaRPr lang="en-US"/>
        </a:p>
      </dgm:t>
    </dgm:pt>
    <dgm:pt modelId="{A0E49BF5-307C-4982-8D33-BADB2C146786}" type="sibTrans" cxnId="{261B4AE0-7EE8-4953-A9F1-2ED6950A3787}">
      <dgm:prSet/>
      <dgm:spPr/>
      <dgm:t>
        <a:bodyPr/>
        <a:lstStyle/>
        <a:p>
          <a:endParaRPr lang="en-US"/>
        </a:p>
      </dgm:t>
    </dgm:pt>
    <dgm:pt modelId="{50A9319E-38CF-45A2-87B7-8CB01FA80127}">
      <dgm:prSet custT="1"/>
      <dgm:spPr/>
      <dgm:t>
        <a:bodyPr/>
        <a:lstStyle/>
        <a:p>
          <a:r>
            <a:rPr lang="en-US" sz="2000"/>
            <a:t>Type and amount of data storage. </a:t>
          </a:r>
        </a:p>
      </dgm:t>
    </dgm:pt>
    <dgm:pt modelId="{8EB87A88-4B1D-410E-8840-4D997A06AD63}" type="parTrans" cxnId="{7C3C7C85-5838-40FF-883B-2053F3FC9F40}">
      <dgm:prSet/>
      <dgm:spPr/>
      <dgm:t>
        <a:bodyPr/>
        <a:lstStyle/>
        <a:p>
          <a:endParaRPr lang="en-US"/>
        </a:p>
      </dgm:t>
    </dgm:pt>
    <dgm:pt modelId="{2C81686C-2B8A-433D-B763-D558582E390C}" type="sibTrans" cxnId="{7C3C7C85-5838-40FF-883B-2053F3FC9F40}">
      <dgm:prSet/>
      <dgm:spPr/>
      <dgm:t>
        <a:bodyPr/>
        <a:lstStyle/>
        <a:p>
          <a:endParaRPr lang="en-US"/>
        </a:p>
      </dgm:t>
    </dgm:pt>
    <dgm:pt modelId="{90507AE3-6C09-4F9E-B9E7-7DD3AF660E48}">
      <dgm:prSet custT="1"/>
      <dgm:spPr/>
      <dgm:t>
        <a:bodyPr/>
        <a:lstStyle/>
        <a:p>
          <a:r>
            <a:rPr lang="en-US" sz="2000"/>
            <a:t>Number of IO.</a:t>
          </a:r>
        </a:p>
      </dgm:t>
    </dgm:pt>
    <dgm:pt modelId="{67459725-EF56-40C5-B660-3522E9198E2C}" type="parTrans" cxnId="{143DF3A6-B8E1-496B-BFB0-241F277F1189}">
      <dgm:prSet/>
      <dgm:spPr/>
      <dgm:t>
        <a:bodyPr/>
        <a:lstStyle/>
        <a:p>
          <a:endParaRPr lang="en-US"/>
        </a:p>
      </dgm:t>
    </dgm:pt>
    <dgm:pt modelId="{21B284D2-9A3B-4B42-8E29-51519402BC64}" type="sibTrans" cxnId="{143DF3A6-B8E1-496B-BFB0-241F277F1189}">
      <dgm:prSet/>
      <dgm:spPr/>
      <dgm:t>
        <a:bodyPr/>
        <a:lstStyle/>
        <a:p>
          <a:endParaRPr lang="en-US"/>
        </a:p>
      </dgm:t>
    </dgm:pt>
    <dgm:pt modelId="{9A5203B1-7A0D-4266-BD48-8CB85058E2EE}">
      <dgm:prSet custT="1"/>
      <dgm:spPr/>
      <dgm:t>
        <a:bodyPr/>
        <a:lstStyle/>
        <a:p>
          <a:r>
            <a:rPr lang="en-US" sz="2000"/>
            <a:t>Backup storage (RA-GRS).</a:t>
          </a:r>
        </a:p>
      </dgm:t>
    </dgm:pt>
    <dgm:pt modelId="{EBE2E040-9925-4359-B074-BAD0A91C7371}" type="parTrans" cxnId="{161E6F48-9ABF-4790-845C-9949ACDAD574}">
      <dgm:prSet/>
      <dgm:spPr/>
      <dgm:t>
        <a:bodyPr/>
        <a:lstStyle/>
        <a:p>
          <a:endParaRPr lang="en-US"/>
        </a:p>
      </dgm:t>
    </dgm:pt>
    <dgm:pt modelId="{C0FDC546-2582-48E8-AAD3-2C4611644652}" type="sibTrans" cxnId="{161E6F48-9ABF-4790-845C-9949ACDAD574}">
      <dgm:prSet/>
      <dgm:spPr/>
      <dgm:t>
        <a:bodyPr/>
        <a:lstStyle/>
        <a:p>
          <a:endParaRPr lang="en-US"/>
        </a:p>
      </dgm:t>
    </dgm:pt>
    <dgm:pt modelId="{45FCD315-DA48-4AE4-B5B2-78DB0836A5ED}" type="pres">
      <dgm:prSet presAssocID="{D5F8CDD7-1288-445A-BE8E-F94F5188A52D}" presName="Name0" presStyleCnt="0">
        <dgm:presLayoutVars>
          <dgm:dir/>
          <dgm:animLvl val="lvl"/>
          <dgm:resizeHandles val="exact"/>
        </dgm:presLayoutVars>
      </dgm:prSet>
      <dgm:spPr/>
    </dgm:pt>
    <dgm:pt modelId="{7A9555C2-D59F-478C-AF39-C0F4A5CEF7C5}" type="pres">
      <dgm:prSet presAssocID="{5218B0A4-4F04-4F57-87EA-4BDA1E49E0B0}" presName="composite" presStyleCnt="0"/>
      <dgm:spPr/>
    </dgm:pt>
    <dgm:pt modelId="{C5396F59-7F72-4853-927A-23A9C9806795}" type="pres">
      <dgm:prSet presAssocID="{5218B0A4-4F04-4F57-87EA-4BDA1E49E0B0}" presName="parTx" presStyleLbl="alignNode1" presStyleIdx="0" presStyleCnt="3">
        <dgm:presLayoutVars>
          <dgm:chMax val="0"/>
          <dgm:chPref val="0"/>
          <dgm:bulletEnabled val="1"/>
        </dgm:presLayoutVars>
      </dgm:prSet>
      <dgm:spPr/>
    </dgm:pt>
    <dgm:pt modelId="{9E082DBC-96FC-4ABC-9C9B-7DDEC7C799C3}" type="pres">
      <dgm:prSet presAssocID="{5218B0A4-4F04-4F57-87EA-4BDA1E49E0B0}" presName="desTx" presStyleLbl="alignAccFollowNode1" presStyleIdx="0" presStyleCnt="3">
        <dgm:presLayoutVars>
          <dgm:bulletEnabled val="1"/>
        </dgm:presLayoutVars>
      </dgm:prSet>
      <dgm:spPr/>
    </dgm:pt>
    <dgm:pt modelId="{199B9D9E-8559-4D4C-98B6-E3DFDFD4E10A}" type="pres">
      <dgm:prSet presAssocID="{27253AB6-CFBB-4A09-B7B7-A3E73EA2F5B0}" presName="space" presStyleCnt="0"/>
      <dgm:spPr/>
    </dgm:pt>
    <dgm:pt modelId="{BDD32D2A-E4F5-4611-8E42-8C1FFA73DEBA}" type="pres">
      <dgm:prSet presAssocID="{8D6E7D06-480C-4096-BF4C-31C0DA2578D9}" presName="composite" presStyleCnt="0"/>
      <dgm:spPr/>
    </dgm:pt>
    <dgm:pt modelId="{50087DEB-93EE-4B7D-9B8D-61C9CB2202E5}" type="pres">
      <dgm:prSet presAssocID="{8D6E7D06-480C-4096-BF4C-31C0DA2578D9}" presName="parTx" presStyleLbl="alignNode1" presStyleIdx="1" presStyleCnt="3">
        <dgm:presLayoutVars>
          <dgm:chMax val="0"/>
          <dgm:chPref val="0"/>
          <dgm:bulletEnabled val="1"/>
        </dgm:presLayoutVars>
      </dgm:prSet>
      <dgm:spPr/>
    </dgm:pt>
    <dgm:pt modelId="{B4085005-FDE4-4878-83DD-D0E2AE820294}" type="pres">
      <dgm:prSet presAssocID="{8D6E7D06-480C-4096-BF4C-31C0DA2578D9}" presName="desTx" presStyleLbl="alignAccFollowNode1" presStyleIdx="1" presStyleCnt="3">
        <dgm:presLayoutVars>
          <dgm:bulletEnabled val="1"/>
        </dgm:presLayoutVars>
      </dgm:prSet>
      <dgm:spPr/>
    </dgm:pt>
    <dgm:pt modelId="{6926331F-CBC5-4E58-8054-F2C52D9FBC7F}" type="pres">
      <dgm:prSet presAssocID="{536D790E-9053-44DC-AEB8-013451F4E94C}" presName="space" presStyleCnt="0"/>
      <dgm:spPr/>
    </dgm:pt>
    <dgm:pt modelId="{56EA50CC-647D-472D-BA1E-4D0F8A8B5BDE}" type="pres">
      <dgm:prSet presAssocID="{1E1C66C1-66E7-4515-AF48-FFC4AB3AEEF8}" presName="composite" presStyleCnt="0"/>
      <dgm:spPr/>
    </dgm:pt>
    <dgm:pt modelId="{43BD2813-D392-4ED8-BC27-00BF39F6E164}" type="pres">
      <dgm:prSet presAssocID="{1E1C66C1-66E7-4515-AF48-FFC4AB3AEEF8}" presName="parTx" presStyleLbl="alignNode1" presStyleIdx="2" presStyleCnt="3">
        <dgm:presLayoutVars>
          <dgm:chMax val="0"/>
          <dgm:chPref val="0"/>
          <dgm:bulletEnabled val="1"/>
        </dgm:presLayoutVars>
      </dgm:prSet>
      <dgm:spPr/>
    </dgm:pt>
    <dgm:pt modelId="{D5CCE417-C5D2-4373-9711-96520A5E8DF1}" type="pres">
      <dgm:prSet presAssocID="{1E1C66C1-66E7-4515-AF48-FFC4AB3AEEF8}" presName="desTx" presStyleLbl="alignAccFollowNode1" presStyleIdx="2" presStyleCnt="3">
        <dgm:presLayoutVars>
          <dgm:bulletEnabled val="1"/>
        </dgm:presLayoutVars>
      </dgm:prSet>
      <dgm:spPr/>
    </dgm:pt>
  </dgm:ptLst>
  <dgm:cxnLst>
    <dgm:cxn modelId="{AE647001-B9EE-4AB7-AE5B-E6D6E0702297}" type="presOf" srcId="{5218B0A4-4F04-4F57-87EA-4BDA1E49E0B0}" destId="{C5396F59-7F72-4853-927A-23A9C9806795}" srcOrd="0" destOrd="0" presId="urn:microsoft.com/office/officeart/2005/8/layout/hList1"/>
    <dgm:cxn modelId="{851B9918-4AE7-40EF-B9EA-E636224B8384}" srcId="{D5F8CDD7-1288-445A-BE8E-F94F5188A52D}" destId="{5218B0A4-4F04-4F57-87EA-4BDA1E49E0B0}" srcOrd="0" destOrd="0" parTransId="{9D2532C4-B326-494D-B29D-A8ADD4508BAC}" sibTransId="{27253AB6-CFBB-4A09-B7B7-A3E73EA2F5B0}"/>
    <dgm:cxn modelId="{5C75901F-18CE-482D-8CB4-FC64E29871F4}" type="presOf" srcId="{90507AE3-6C09-4F9E-B9E7-7DD3AF660E48}" destId="{D5CCE417-C5D2-4373-9711-96520A5E8DF1}" srcOrd="0" destOrd="2" presId="urn:microsoft.com/office/officeart/2005/8/layout/hList1"/>
    <dgm:cxn modelId="{A68A9D24-0479-4F46-85FF-38AE703338AF}" type="presOf" srcId="{9A5203B1-7A0D-4266-BD48-8CB85058E2EE}" destId="{D5CCE417-C5D2-4373-9711-96520A5E8DF1}" srcOrd="0" destOrd="3" presId="urn:microsoft.com/office/officeart/2005/8/layout/hList1"/>
    <dgm:cxn modelId="{EC48E828-CA53-456B-AD4E-E821BF2DCD63}" type="presOf" srcId="{F2CE8101-B941-4BC4-A55C-21514DF3A441}" destId="{B4085005-FDE4-4878-83DD-D0E2AE820294}" srcOrd="0" destOrd="0" presId="urn:microsoft.com/office/officeart/2005/8/layout/hList1"/>
    <dgm:cxn modelId="{75145F64-25E9-40A5-A36B-D8301DCA80C8}" type="presOf" srcId="{8D6E7D06-480C-4096-BF4C-31C0DA2578D9}" destId="{50087DEB-93EE-4B7D-9B8D-61C9CB2202E5}" srcOrd="0" destOrd="0" presId="urn:microsoft.com/office/officeart/2005/8/layout/hList1"/>
    <dgm:cxn modelId="{161E6F48-9ABF-4790-845C-9949ACDAD574}" srcId="{1E1C66C1-66E7-4515-AF48-FFC4AB3AEEF8}" destId="{9A5203B1-7A0D-4266-BD48-8CB85058E2EE}" srcOrd="3" destOrd="0" parTransId="{EBE2E040-9925-4359-B074-BAD0A91C7371}" sibTransId="{C0FDC546-2582-48E8-AAD3-2C4611644652}"/>
    <dgm:cxn modelId="{A86D836B-4DF1-4724-95C3-193052CEC524}" srcId="{D5F8CDD7-1288-445A-BE8E-F94F5188A52D}" destId="{8D6E7D06-480C-4096-BF4C-31C0DA2578D9}" srcOrd="1" destOrd="0" parTransId="{38F9FEE7-040A-444F-A510-312752134F3E}" sibTransId="{536D790E-9053-44DC-AEB8-013451F4E94C}"/>
    <dgm:cxn modelId="{DA116E6E-75AA-43F6-94BA-8452472409A6}" type="presOf" srcId="{D5F8CDD7-1288-445A-BE8E-F94F5188A52D}" destId="{45FCD315-DA48-4AE4-B5B2-78DB0836A5ED}" srcOrd="0" destOrd="0" presId="urn:microsoft.com/office/officeart/2005/8/layout/hList1"/>
    <dgm:cxn modelId="{995F4D77-EF49-4F2B-BA91-BCD6C4782486}" type="presOf" srcId="{1E1C66C1-66E7-4515-AF48-FFC4AB3AEEF8}" destId="{43BD2813-D392-4ED8-BC27-00BF39F6E164}" srcOrd="0" destOrd="0" presId="urn:microsoft.com/office/officeart/2005/8/layout/hList1"/>
    <dgm:cxn modelId="{B8D27E82-7233-478D-AA67-14C65A8A2655}" type="presOf" srcId="{50A9319E-38CF-45A2-87B7-8CB01FA80127}" destId="{D5CCE417-C5D2-4373-9711-96520A5E8DF1}" srcOrd="0" destOrd="1" presId="urn:microsoft.com/office/officeart/2005/8/layout/hList1"/>
    <dgm:cxn modelId="{7C3C7C85-5838-40FF-883B-2053F3FC9F40}" srcId="{1E1C66C1-66E7-4515-AF48-FFC4AB3AEEF8}" destId="{50A9319E-38CF-45A2-87B7-8CB01FA80127}" srcOrd="1" destOrd="0" parTransId="{8EB87A88-4B1D-410E-8840-4D997A06AD63}" sibTransId="{2C81686C-2B8A-433D-B763-D558582E390C}"/>
    <dgm:cxn modelId="{4D12968C-D213-49D4-A0A4-57C3F05A24E3}" srcId="{5218B0A4-4F04-4F57-87EA-4BDA1E49E0B0}" destId="{76A1851E-B399-455C-925D-E85DB4AB6B4A}" srcOrd="0" destOrd="0" parTransId="{05435464-1C0D-4A19-AD3F-729165DF1854}" sibTransId="{FD620128-09E8-459B-AFE5-CE7EC1957421}"/>
    <dgm:cxn modelId="{937CD9A1-57DA-49B3-A763-C091C1B19131}" type="presOf" srcId="{76A1851E-B399-455C-925D-E85DB4AB6B4A}" destId="{9E082DBC-96FC-4ABC-9C9B-7DDEC7C799C3}" srcOrd="0" destOrd="0" presId="urn:microsoft.com/office/officeart/2005/8/layout/hList1"/>
    <dgm:cxn modelId="{143DF3A6-B8E1-496B-BFB0-241F277F1189}" srcId="{1E1C66C1-66E7-4515-AF48-FFC4AB3AEEF8}" destId="{90507AE3-6C09-4F9E-B9E7-7DD3AF660E48}" srcOrd="2" destOrd="0" parTransId="{67459725-EF56-40C5-B660-3522E9198E2C}" sibTransId="{21B284D2-9A3B-4B42-8E29-51519402BC64}"/>
    <dgm:cxn modelId="{AF58A1C3-5778-4B84-ADAB-F0E005AC7C34}" srcId="{D5F8CDD7-1288-445A-BE8E-F94F5188A52D}" destId="{1E1C66C1-66E7-4515-AF48-FFC4AB3AEEF8}" srcOrd="2" destOrd="0" parTransId="{28E2FE78-80FB-43FD-9BCE-F43E360FD2D9}" sibTransId="{F2297966-64AE-4D58-BC97-F1C70902F667}"/>
    <dgm:cxn modelId="{261B4AE0-7EE8-4953-A9F1-2ED6950A3787}" srcId="{1E1C66C1-66E7-4515-AF48-FFC4AB3AEEF8}" destId="{2C4206CD-0E97-4984-B371-670416FEDC40}" srcOrd="0" destOrd="0" parTransId="{D81E21D2-4BE3-4688-8551-02D57847707E}" sibTransId="{A0E49BF5-307C-4982-8D33-BADB2C146786}"/>
    <dgm:cxn modelId="{9BF4D9E3-069C-413C-85BD-ED1FB545BB71}" srcId="{8D6E7D06-480C-4096-BF4C-31C0DA2578D9}" destId="{F2CE8101-B941-4BC4-A55C-21514DF3A441}" srcOrd="0" destOrd="0" parTransId="{2701381E-162B-427A-A1EB-0D9723AA6B3A}" sibTransId="{9640394F-3C77-4086-998D-ADD8EEB9371D}"/>
    <dgm:cxn modelId="{F7F82BEE-61E5-4E0C-9CDB-1B8EBC45E759}" type="presOf" srcId="{2C4206CD-0E97-4984-B371-670416FEDC40}" destId="{D5CCE417-C5D2-4373-9711-96520A5E8DF1}" srcOrd="0" destOrd="0" presId="urn:microsoft.com/office/officeart/2005/8/layout/hList1"/>
    <dgm:cxn modelId="{BB4F6A37-4D73-40F3-99AE-080ADE774958}" type="presParOf" srcId="{45FCD315-DA48-4AE4-B5B2-78DB0836A5ED}" destId="{7A9555C2-D59F-478C-AF39-C0F4A5CEF7C5}" srcOrd="0" destOrd="0" presId="urn:microsoft.com/office/officeart/2005/8/layout/hList1"/>
    <dgm:cxn modelId="{E55C6F64-FC7C-4C48-BA64-A30AB794E48C}" type="presParOf" srcId="{7A9555C2-D59F-478C-AF39-C0F4A5CEF7C5}" destId="{C5396F59-7F72-4853-927A-23A9C9806795}" srcOrd="0" destOrd="0" presId="urn:microsoft.com/office/officeart/2005/8/layout/hList1"/>
    <dgm:cxn modelId="{F515B4D9-3C69-4E98-A45E-7B8D18333FB4}" type="presParOf" srcId="{7A9555C2-D59F-478C-AF39-C0F4A5CEF7C5}" destId="{9E082DBC-96FC-4ABC-9C9B-7DDEC7C799C3}" srcOrd="1" destOrd="0" presId="urn:microsoft.com/office/officeart/2005/8/layout/hList1"/>
    <dgm:cxn modelId="{A57BF91D-0332-452D-B57E-9818CB7493AF}" type="presParOf" srcId="{45FCD315-DA48-4AE4-B5B2-78DB0836A5ED}" destId="{199B9D9E-8559-4D4C-98B6-E3DFDFD4E10A}" srcOrd="1" destOrd="0" presId="urn:microsoft.com/office/officeart/2005/8/layout/hList1"/>
    <dgm:cxn modelId="{706E3CB1-5269-4268-87B6-B4A11911DD58}" type="presParOf" srcId="{45FCD315-DA48-4AE4-B5B2-78DB0836A5ED}" destId="{BDD32D2A-E4F5-4611-8E42-8C1FFA73DEBA}" srcOrd="2" destOrd="0" presId="urn:microsoft.com/office/officeart/2005/8/layout/hList1"/>
    <dgm:cxn modelId="{95C5C2D5-8637-44BB-B273-303C66F20F38}" type="presParOf" srcId="{BDD32D2A-E4F5-4611-8E42-8C1FFA73DEBA}" destId="{50087DEB-93EE-4B7D-9B8D-61C9CB2202E5}" srcOrd="0" destOrd="0" presId="urn:microsoft.com/office/officeart/2005/8/layout/hList1"/>
    <dgm:cxn modelId="{7667DFF2-60D4-4A6F-BB3C-3B12D0E4BE03}" type="presParOf" srcId="{BDD32D2A-E4F5-4611-8E42-8C1FFA73DEBA}" destId="{B4085005-FDE4-4878-83DD-D0E2AE820294}" srcOrd="1" destOrd="0" presId="urn:microsoft.com/office/officeart/2005/8/layout/hList1"/>
    <dgm:cxn modelId="{42C204C1-1CB6-4B38-852B-4351129C739E}" type="presParOf" srcId="{45FCD315-DA48-4AE4-B5B2-78DB0836A5ED}" destId="{6926331F-CBC5-4E58-8054-F2C52D9FBC7F}" srcOrd="3" destOrd="0" presId="urn:microsoft.com/office/officeart/2005/8/layout/hList1"/>
    <dgm:cxn modelId="{6AEA3A79-F22B-403A-B8F5-2435ADBECFD5}" type="presParOf" srcId="{45FCD315-DA48-4AE4-B5B2-78DB0836A5ED}" destId="{56EA50CC-647D-472D-BA1E-4D0F8A8B5BDE}" srcOrd="4" destOrd="0" presId="urn:microsoft.com/office/officeart/2005/8/layout/hList1"/>
    <dgm:cxn modelId="{DB52267F-6662-48F4-BDD1-147BDECA64B9}" type="presParOf" srcId="{56EA50CC-647D-472D-BA1E-4D0F8A8B5BDE}" destId="{43BD2813-D392-4ED8-BC27-00BF39F6E164}" srcOrd="0" destOrd="0" presId="urn:microsoft.com/office/officeart/2005/8/layout/hList1"/>
    <dgm:cxn modelId="{5811B170-DEAB-40EE-B2ED-7E3A1C697B5A}" type="presParOf" srcId="{56EA50CC-647D-472D-BA1E-4D0F8A8B5BDE}" destId="{D5CCE417-C5D2-4373-9711-96520A5E8D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28BBC3-3AE4-4136-ADC0-2471360307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599D95-4760-4D02-9FA9-7A538D657EEB}">
      <dgm:prSet phldrT="[Text]" custT="1"/>
      <dgm:spPr>
        <a:xfrm>
          <a:off x="0" y="0"/>
          <a:ext cx="5192347" cy="1099038"/>
        </a:xfrm>
        <a:prstGeom prst="roundRect">
          <a:avLst/>
        </a:prstGeom>
      </dgm:spPr>
      <dgm:t>
        <a:bodyPr/>
        <a:lstStyle/>
        <a:p>
          <a:r>
            <a:rPr lang="en-US" sz="1600" dirty="0"/>
            <a:t>Compute resources scale dynamically up or down based on workload requirements.</a:t>
          </a:r>
        </a:p>
      </dgm:t>
    </dgm:pt>
    <dgm:pt modelId="{6492F31E-2C4E-4E7A-BAEF-54AA1771B9C5}" type="parTrans" cxnId="{93E1B076-0A38-4561-8AC9-C6FBDCC7A2E8}">
      <dgm:prSet/>
      <dgm:spPr/>
      <dgm:t>
        <a:bodyPr/>
        <a:lstStyle/>
        <a:p>
          <a:endParaRPr lang="en-US" sz="2000"/>
        </a:p>
      </dgm:t>
    </dgm:pt>
    <dgm:pt modelId="{9D5A6316-9C64-491C-8B9D-D5123069EC80}" type="sibTrans" cxnId="{93E1B076-0A38-4561-8AC9-C6FBDCC7A2E8}">
      <dgm:prSet/>
      <dgm:spPr/>
      <dgm:t>
        <a:bodyPr/>
        <a:lstStyle/>
        <a:p>
          <a:endParaRPr lang="en-US" sz="2000"/>
        </a:p>
      </dgm:t>
    </dgm:pt>
    <dgm:pt modelId="{2FC5143D-91FD-4593-AA41-13EDDDBD8C8F}">
      <dgm:prSet custT="1"/>
      <dgm:spPr>
        <a:xfrm>
          <a:off x="0" y="1114853"/>
          <a:ext cx="5192347" cy="1099038"/>
        </a:xfrm>
        <a:prstGeom prst="roundRect">
          <a:avLst/>
        </a:prstGeom>
      </dgm:spPr>
      <dgm:t>
        <a:bodyPr/>
        <a:lstStyle/>
        <a:p>
          <a:r>
            <a:rPr lang="en-US" sz="1600"/>
            <a:t>Configure minimum and maximum vCores to define the range of available compute capacity. </a:t>
          </a:r>
        </a:p>
      </dgm:t>
    </dgm:pt>
    <dgm:pt modelId="{9177C6F6-38D7-40DD-A5A0-B038EC00FD70}" type="parTrans" cxnId="{532BC446-4C2F-4393-9861-683F1E06AB81}">
      <dgm:prSet/>
      <dgm:spPr/>
      <dgm:t>
        <a:bodyPr/>
        <a:lstStyle/>
        <a:p>
          <a:endParaRPr lang="en-US" sz="2000"/>
        </a:p>
      </dgm:t>
    </dgm:pt>
    <dgm:pt modelId="{0017EA70-ABB0-4B91-BCF6-23266506F1E7}" type="sibTrans" cxnId="{532BC446-4C2F-4393-9861-683F1E06AB81}">
      <dgm:prSet/>
      <dgm:spPr/>
      <dgm:t>
        <a:bodyPr/>
        <a:lstStyle/>
        <a:p>
          <a:endParaRPr lang="en-US" sz="2000"/>
        </a:p>
      </dgm:t>
    </dgm:pt>
    <dgm:pt modelId="{3B901AB6-291F-41AC-BE00-39C73890028B}">
      <dgm:prSet custT="1"/>
      <dgm:spPr>
        <a:xfrm>
          <a:off x="0" y="2226759"/>
          <a:ext cx="5192347" cy="1099038"/>
        </a:xfrm>
        <a:prstGeom prst="roundRect">
          <a:avLst/>
        </a:prstGeom>
      </dgm:spPr>
      <dgm:t>
        <a:bodyPr/>
        <a:lstStyle/>
        <a:p>
          <a:r>
            <a:rPr lang="en-US" sz="1600" dirty="0"/>
            <a:t>Use auto-pause delay to define the time period the dataset must be inactive before pausing.</a:t>
          </a:r>
        </a:p>
      </dgm:t>
    </dgm:pt>
    <dgm:pt modelId="{B866DFA8-2E2F-4041-BEBF-E4A0C5ED7887}" type="parTrans" cxnId="{5BB2F963-0CAF-43DE-9895-A75ECD294B96}">
      <dgm:prSet/>
      <dgm:spPr/>
      <dgm:t>
        <a:bodyPr/>
        <a:lstStyle/>
        <a:p>
          <a:endParaRPr lang="en-US" sz="2000"/>
        </a:p>
      </dgm:t>
    </dgm:pt>
    <dgm:pt modelId="{82FC9B74-128C-4FAA-BAA7-B508B582455C}" type="sibTrans" cxnId="{5BB2F963-0CAF-43DE-9895-A75ECD294B96}">
      <dgm:prSet/>
      <dgm:spPr/>
      <dgm:t>
        <a:bodyPr/>
        <a:lstStyle/>
        <a:p>
          <a:endParaRPr lang="en-US" sz="2000"/>
        </a:p>
      </dgm:t>
    </dgm:pt>
    <dgm:pt modelId="{5BE9F3FC-A89A-46DD-82C7-815F9B6EEA9B}">
      <dgm:prSet custT="1"/>
      <dgm:spPr>
        <a:xfrm>
          <a:off x="0" y="3338665"/>
          <a:ext cx="5192347" cy="1099038"/>
        </a:xfrm>
        <a:prstGeom prst="roundRect">
          <a:avLst/>
        </a:prstGeom>
      </dgm:spPr>
      <dgm:t>
        <a:bodyPr/>
        <a:lstStyle/>
        <a:p>
          <a:r>
            <a:rPr lang="en-US" sz="1600" dirty="0"/>
            <a:t>Pay for compute based on the </a:t>
          </a:r>
          <a:r>
            <a:rPr lang="en-US" sz="1600" dirty="0" err="1"/>
            <a:t>vCores</a:t>
          </a:r>
          <a:r>
            <a:rPr lang="en-US" sz="1600" dirty="0"/>
            <a:t> and memory used per second, with lowest billing based on configured vCore minimum. </a:t>
          </a:r>
        </a:p>
      </dgm:t>
    </dgm:pt>
    <dgm:pt modelId="{4CA90819-650B-4445-BB4E-62FAE8903A08}" type="parTrans" cxnId="{59608E51-E2D7-44CD-AAAA-66274EA2E09D}">
      <dgm:prSet/>
      <dgm:spPr/>
      <dgm:t>
        <a:bodyPr/>
        <a:lstStyle/>
        <a:p>
          <a:endParaRPr lang="en-US" sz="2000"/>
        </a:p>
      </dgm:t>
    </dgm:pt>
    <dgm:pt modelId="{0CBEB521-D34A-433D-8ABC-CE2EEE59467E}" type="sibTrans" cxnId="{59608E51-E2D7-44CD-AAAA-66274EA2E09D}">
      <dgm:prSet/>
      <dgm:spPr/>
      <dgm:t>
        <a:bodyPr/>
        <a:lstStyle/>
        <a:p>
          <a:endParaRPr lang="en-US" sz="2000"/>
        </a:p>
      </dgm:t>
    </dgm:pt>
    <dgm:pt modelId="{35745E29-9366-4A14-B3E2-CB74D2B209CC}">
      <dgm:prSet custT="1"/>
      <dgm:spPr>
        <a:xfrm>
          <a:off x="0" y="4450571"/>
          <a:ext cx="5192347" cy="1099038"/>
        </a:xfrm>
        <a:prstGeom prst="roundRect">
          <a:avLst/>
        </a:prstGeom>
      </dgm:spPr>
      <dgm:t>
        <a:bodyPr/>
        <a:lstStyle/>
        <a:p>
          <a:r>
            <a:rPr lang="en-US" sz="1600" dirty="0"/>
            <a:t>When the database is paused, the compute cost is zero and only storage costs are incurred.</a:t>
          </a:r>
        </a:p>
      </dgm:t>
    </dgm:pt>
    <dgm:pt modelId="{868D714B-6A95-4322-A175-B07BC53DE56E}" type="parTrans" cxnId="{4AB83D09-7308-4A3A-B353-261150B1F4EC}">
      <dgm:prSet/>
      <dgm:spPr/>
      <dgm:t>
        <a:bodyPr/>
        <a:lstStyle/>
        <a:p>
          <a:endParaRPr lang="en-US" sz="2000"/>
        </a:p>
      </dgm:t>
    </dgm:pt>
    <dgm:pt modelId="{A3373E84-05CD-4750-B2D6-9C085CCD768F}" type="sibTrans" cxnId="{4AB83D09-7308-4A3A-B353-261150B1F4EC}">
      <dgm:prSet/>
      <dgm:spPr/>
      <dgm:t>
        <a:bodyPr/>
        <a:lstStyle/>
        <a:p>
          <a:endParaRPr lang="en-US" sz="2000"/>
        </a:p>
      </dgm:t>
    </dgm:pt>
    <dgm:pt modelId="{99F1112C-8BAA-4DA6-8517-9AA76BAC3D2B}">
      <dgm:prSet custT="1"/>
      <dgm:spPr>
        <a:xfrm>
          <a:off x="0" y="2226759"/>
          <a:ext cx="5192347" cy="1099038"/>
        </a:xfrm>
      </dgm:spPr>
      <dgm:t>
        <a:bodyPr/>
        <a:lstStyle/>
        <a:p>
          <a:r>
            <a:rPr lang="en-US" sz="1600" dirty="0"/>
            <a:t> The database is automatically resumed when the next login or other activity occurs. </a:t>
          </a:r>
        </a:p>
      </dgm:t>
    </dgm:pt>
    <dgm:pt modelId="{9585E63E-1EB1-4DC2-9316-864FC2875486}" type="parTrans" cxnId="{6FAE22E7-F97D-48D0-B878-A323A4656A55}">
      <dgm:prSet/>
      <dgm:spPr/>
      <dgm:t>
        <a:bodyPr/>
        <a:lstStyle/>
        <a:p>
          <a:endParaRPr lang="en-US"/>
        </a:p>
      </dgm:t>
    </dgm:pt>
    <dgm:pt modelId="{6B2944FF-5232-4F0E-A586-5F5F557F1A79}" type="sibTrans" cxnId="{6FAE22E7-F97D-48D0-B878-A323A4656A55}">
      <dgm:prSet/>
      <dgm:spPr/>
      <dgm:t>
        <a:bodyPr/>
        <a:lstStyle/>
        <a:p>
          <a:endParaRPr lang="en-US"/>
        </a:p>
      </dgm:t>
    </dgm:pt>
    <dgm:pt modelId="{85273815-164C-4393-A1F8-BD7CEC28D08E}" type="pres">
      <dgm:prSet presAssocID="{FC28BBC3-3AE4-4136-ADC0-247136030720}" presName="linear" presStyleCnt="0">
        <dgm:presLayoutVars>
          <dgm:animLvl val="lvl"/>
          <dgm:resizeHandles val="exact"/>
        </dgm:presLayoutVars>
      </dgm:prSet>
      <dgm:spPr/>
    </dgm:pt>
    <dgm:pt modelId="{29F8D596-19F9-4238-89A9-09C64E5F8E8D}" type="pres">
      <dgm:prSet presAssocID="{F4599D95-4760-4D02-9FA9-7A538D657EEB}" presName="parentText" presStyleLbl="node1" presStyleIdx="0" presStyleCnt="6">
        <dgm:presLayoutVars>
          <dgm:chMax val="0"/>
          <dgm:bulletEnabled val="1"/>
        </dgm:presLayoutVars>
      </dgm:prSet>
      <dgm:spPr/>
    </dgm:pt>
    <dgm:pt modelId="{466C11B8-123B-4BB9-B456-2B21EB165906}" type="pres">
      <dgm:prSet presAssocID="{9D5A6316-9C64-491C-8B9D-D5123069EC80}" presName="spacer" presStyleCnt="0"/>
      <dgm:spPr/>
    </dgm:pt>
    <dgm:pt modelId="{2BD41882-F673-4240-8A7B-4406E84B2659}" type="pres">
      <dgm:prSet presAssocID="{2FC5143D-91FD-4593-AA41-13EDDDBD8C8F}" presName="parentText" presStyleLbl="node1" presStyleIdx="1" presStyleCnt="6">
        <dgm:presLayoutVars>
          <dgm:chMax val="0"/>
          <dgm:bulletEnabled val="1"/>
        </dgm:presLayoutVars>
      </dgm:prSet>
      <dgm:spPr/>
    </dgm:pt>
    <dgm:pt modelId="{BC8661D1-309F-4EB8-A7C3-D23751D5DE49}" type="pres">
      <dgm:prSet presAssocID="{0017EA70-ABB0-4B91-BCF6-23266506F1E7}" presName="spacer" presStyleCnt="0"/>
      <dgm:spPr/>
    </dgm:pt>
    <dgm:pt modelId="{9C8AC09C-F5B9-4310-99E1-D79A24432A41}" type="pres">
      <dgm:prSet presAssocID="{3B901AB6-291F-41AC-BE00-39C73890028B}" presName="parentText" presStyleLbl="node1" presStyleIdx="2" presStyleCnt="6">
        <dgm:presLayoutVars>
          <dgm:chMax val="0"/>
          <dgm:bulletEnabled val="1"/>
        </dgm:presLayoutVars>
      </dgm:prSet>
      <dgm:spPr/>
    </dgm:pt>
    <dgm:pt modelId="{CFC26399-EF09-4F5A-97C7-B1B3236880B4}" type="pres">
      <dgm:prSet presAssocID="{82FC9B74-128C-4FAA-BAA7-B508B582455C}" presName="spacer" presStyleCnt="0"/>
      <dgm:spPr/>
    </dgm:pt>
    <dgm:pt modelId="{69F45228-FC0A-4C87-83A1-A4146235C4F4}" type="pres">
      <dgm:prSet presAssocID="{99F1112C-8BAA-4DA6-8517-9AA76BAC3D2B}" presName="parentText" presStyleLbl="node1" presStyleIdx="3" presStyleCnt="6">
        <dgm:presLayoutVars>
          <dgm:chMax val="0"/>
          <dgm:bulletEnabled val="1"/>
        </dgm:presLayoutVars>
      </dgm:prSet>
      <dgm:spPr>
        <a:prstGeom prst="roundRect">
          <a:avLst/>
        </a:prstGeom>
      </dgm:spPr>
    </dgm:pt>
    <dgm:pt modelId="{4A3E507C-B384-4894-B2D4-64774A6CD108}" type="pres">
      <dgm:prSet presAssocID="{6B2944FF-5232-4F0E-A586-5F5F557F1A79}" presName="spacer" presStyleCnt="0"/>
      <dgm:spPr/>
    </dgm:pt>
    <dgm:pt modelId="{B4981705-4E16-4609-B654-ABD23932F843}" type="pres">
      <dgm:prSet presAssocID="{5BE9F3FC-A89A-46DD-82C7-815F9B6EEA9B}" presName="parentText" presStyleLbl="node1" presStyleIdx="4" presStyleCnt="6">
        <dgm:presLayoutVars>
          <dgm:chMax val="0"/>
          <dgm:bulletEnabled val="1"/>
        </dgm:presLayoutVars>
      </dgm:prSet>
      <dgm:spPr/>
    </dgm:pt>
    <dgm:pt modelId="{FABD2463-7B70-4BBE-9663-6E906991B685}" type="pres">
      <dgm:prSet presAssocID="{0CBEB521-D34A-433D-8ABC-CE2EEE59467E}" presName="spacer" presStyleCnt="0"/>
      <dgm:spPr/>
    </dgm:pt>
    <dgm:pt modelId="{61DD9455-966A-484B-9E4E-46B56B0A037F}" type="pres">
      <dgm:prSet presAssocID="{35745E29-9366-4A14-B3E2-CB74D2B209CC}" presName="parentText" presStyleLbl="node1" presStyleIdx="5" presStyleCnt="6">
        <dgm:presLayoutVars>
          <dgm:chMax val="0"/>
          <dgm:bulletEnabled val="1"/>
        </dgm:presLayoutVars>
      </dgm:prSet>
      <dgm:spPr/>
    </dgm:pt>
  </dgm:ptLst>
  <dgm:cxnLst>
    <dgm:cxn modelId="{4AB83D09-7308-4A3A-B353-261150B1F4EC}" srcId="{FC28BBC3-3AE4-4136-ADC0-247136030720}" destId="{35745E29-9366-4A14-B3E2-CB74D2B209CC}" srcOrd="5" destOrd="0" parTransId="{868D714B-6A95-4322-A175-B07BC53DE56E}" sibTransId="{A3373E84-05CD-4750-B2D6-9C085CCD768F}"/>
    <dgm:cxn modelId="{DF34D513-9A4E-460F-AFCE-35EC325755EE}" type="presOf" srcId="{FC28BBC3-3AE4-4136-ADC0-247136030720}" destId="{85273815-164C-4393-A1F8-BD7CEC28D08E}" srcOrd="0" destOrd="0" presId="urn:microsoft.com/office/officeart/2005/8/layout/vList2"/>
    <dgm:cxn modelId="{FB1FB85F-5AD0-4D9E-9B85-8F785120D562}" type="presOf" srcId="{5BE9F3FC-A89A-46DD-82C7-815F9B6EEA9B}" destId="{B4981705-4E16-4609-B654-ABD23932F843}" srcOrd="0" destOrd="0" presId="urn:microsoft.com/office/officeart/2005/8/layout/vList2"/>
    <dgm:cxn modelId="{5BB2F963-0CAF-43DE-9895-A75ECD294B96}" srcId="{FC28BBC3-3AE4-4136-ADC0-247136030720}" destId="{3B901AB6-291F-41AC-BE00-39C73890028B}" srcOrd="2" destOrd="0" parTransId="{B866DFA8-2E2F-4041-BEBF-E4A0C5ED7887}" sibTransId="{82FC9B74-128C-4FAA-BAA7-B508B582455C}"/>
    <dgm:cxn modelId="{532BC446-4C2F-4393-9861-683F1E06AB81}" srcId="{FC28BBC3-3AE4-4136-ADC0-247136030720}" destId="{2FC5143D-91FD-4593-AA41-13EDDDBD8C8F}" srcOrd="1" destOrd="0" parTransId="{9177C6F6-38D7-40DD-A5A0-B038EC00FD70}" sibTransId="{0017EA70-ABB0-4B91-BCF6-23266506F1E7}"/>
    <dgm:cxn modelId="{35D4934F-2F08-4307-9089-30FA3D92A3F0}" type="presOf" srcId="{99F1112C-8BAA-4DA6-8517-9AA76BAC3D2B}" destId="{69F45228-FC0A-4C87-83A1-A4146235C4F4}" srcOrd="0" destOrd="0" presId="urn:microsoft.com/office/officeart/2005/8/layout/vList2"/>
    <dgm:cxn modelId="{AB51E570-CDB0-4E25-B1F7-F3F14AA1C2D8}" type="presOf" srcId="{F4599D95-4760-4D02-9FA9-7A538D657EEB}" destId="{29F8D596-19F9-4238-89A9-09C64E5F8E8D}" srcOrd="0" destOrd="0" presId="urn:microsoft.com/office/officeart/2005/8/layout/vList2"/>
    <dgm:cxn modelId="{59608E51-E2D7-44CD-AAAA-66274EA2E09D}" srcId="{FC28BBC3-3AE4-4136-ADC0-247136030720}" destId="{5BE9F3FC-A89A-46DD-82C7-815F9B6EEA9B}" srcOrd="4" destOrd="0" parTransId="{4CA90819-650B-4445-BB4E-62FAE8903A08}" sibTransId="{0CBEB521-D34A-433D-8ABC-CE2EEE59467E}"/>
    <dgm:cxn modelId="{93E1B076-0A38-4561-8AC9-C6FBDCC7A2E8}" srcId="{FC28BBC3-3AE4-4136-ADC0-247136030720}" destId="{F4599D95-4760-4D02-9FA9-7A538D657EEB}" srcOrd="0" destOrd="0" parTransId="{6492F31E-2C4E-4E7A-BAEF-54AA1771B9C5}" sibTransId="{9D5A6316-9C64-491C-8B9D-D5123069EC80}"/>
    <dgm:cxn modelId="{58D57086-D1BD-43B0-AACE-1CFB90DEF62E}" type="presOf" srcId="{35745E29-9366-4A14-B3E2-CB74D2B209CC}" destId="{61DD9455-966A-484B-9E4E-46B56B0A037F}" srcOrd="0" destOrd="0" presId="urn:microsoft.com/office/officeart/2005/8/layout/vList2"/>
    <dgm:cxn modelId="{4E1CD1BE-D93A-4A51-9FB7-96CE33498A20}" type="presOf" srcId="{2FC5143D-91FD-4593-AA41-13EDDDBD8C8F}" destId="{2BD41882-F673-4240-8A7B-4406E84B2659}" srcOrd="0" destOrd="0" presId="urn:microsoft.com/office/officeart/2005/8/layout/vList2"/>
    <dgm:cxn modelId="{8A849ECC-BD8C-42F5-B001-2EADAFBA34F8}" type="presOf" srcId="{3B901AB6-291F-41AC-BE00-39C73890028B}" destId="{9C8AC09C-F5B9-4310-99E1-D79A24432A41}" srcOrd="0" destOrd="0" presId="urn:microsoft.com/office/officeart/2005/8/layout/vList2"/>
    <dgm:cxn modelId="{6FAE22E7-F97D-48D0-B878-A323A4656A55}" srcId="{FC28BBC3-3AE4-4136-ADC0-247136030720}" destId="{99F1112C-8BAA-4DA6-8517-9AA76BAC3D2B}" srcOrd="3" destOrd="0" parTransId="{9585E63E-1EB1-4DC2-9316-864FC2875486}" sibTransId="{6B2944FF-5232-4F0E-A586-5F5F557F1A79}"/>
    <dgm:cxn modelId="{88E42D96-AA7E-45FD-9CB8-1B5EC1B3C3C5}" type="presParOf" srcId="{85273815-164C-4393-A1F8-BD7CEC28D08E}" destId="{29F8D596-19F9-4238-89A9-09C64E5F8E8D}" srcOrd="0" destOrd="0" presId="urn:microsoft.com/office/officeart/2005/8/layout/vList2"/>
    <dgm:cxn modelId="{1B482CBB-CC1F-4345-967B-19C5971544F8}" type="presParOf" srcId="{85273815-164C-4393-A1F8-BD7CEC28D08E}" destId="{466C11B8-123B-4BB9-B456-2B21EB165906}" srcOrd="1" destOrd="0" presId="urn:microsoft.com/office/officeart/2005/8/layout/vList2"/>
    <dgm:cxn modelId="{F3BF764A-D8D7-4D7D-9E14-3D162A9C3DFB}" type="presParOf" srcId="{85273815-164C-4393-A1F8-BD7CEC28D08E}" destId="{2BD41882-F673-4240-8A7B-4406E84B2659}" srcOrd="2" destOrd="0" presId="urn:microsoft.com/office/officeart/2005/8/layout/vList2"/>
    <dgm:cxn modelId="{092D6A03-CB55-4AE4-86D0-45BD642D4BAD}" type="presParOf" srcId="{85273815-164C-4393-A1F8-BD7CEC28D08E}" destId="{BC8661D1-309F-4EB8-A7C3-D23751D5DE49}" srcOrd="3" destOrd="0" presId="urn:microsoft.com/office/officeart/2005/8/layout/vList2"/>
    <dgm:cxn modelId="{34610A8E-184B-4059-B96A-1518D3ABB0E7}" type="presParOf" srcId="{85273815-164C-4393-A1F8-BD7CEC28D08E}" destId="{9C8AC09C-F5B9-4310-99E1-D79A24432A41}" srcOrd="4" destOrd="0" presId="urn:microsoft.com/office/officeart/2005/8/layout/vList2"/>
    <dgm:cxn modelId="{CD5812D2-1381-44EF-B6D8-68AAE3D5D020}" type="presParOf" srcId="{85273815-164C-4393-A1F8-BD7CEC28D08E}" destId="{CFC26399-EF09-4F5A-97C7-B1B3236880B4}" srcOrd="5" destOrd="0" presId="urn:microsoft.com/office/officeart/2005/8/layout/vList2"/>
    <dgm:cxn modelId="{45EFDA41-790C-4922-8C1F-17B3D62CA97A}" type="presParOf" srcId="{85273815-164C-4393-A1F8-BD7CEC28D08E}" destId="{69F45228-FC0A-4C87-83A1-A4146235C4F4}" srcOrd="6" destOrd="0" presId="urn:microsoft.com/office/officeart/2005/8/layout/vList2"/>
    <dgm:cxn modelId="{E75E135D-FED6-4590-9AA1-DE6E9529DC52}" type="presParOf" srcId="{85273815-164C-4393-A1F8-BD7CEC28D08E}" destId="{4A3E507C-B384-4894-B2D4-64774A6CD108}" srcOrd="7" destOrd="0" presId="urn:microsoft.com/office/officeart/2005/8/layout/vList2"/>
    <dgm:cxn modelId="{63E6FF9F-6755-44CE-9B53-95771C05DEFF}" type="presParOf" srcId="{85273815-164C-4393-A1F8-BD7CEC28D08E}" destId="{B4981705-4E16-4609-B654-ABD23932F843}" srcOrd="8" destOrd="0" presId="urn:microsoft.com/office/officeart/2005/8/layout/vList2"/>
    <dgm:cxn modelId="{DD86636A-06C9-4557-B1C2-1621E53BE499}" type="presParOf" srcId="{85273815-164C-4393-A1F8-BD7CEC28D08E}" destId="{FABD2463-7B70-4BBE-9663-6E906991B685}" srcOrd="9" destOrd="0" presId="urn:microsoft.com/office/officeart/2005/8/layout/vList2"/>
    <dgm:cxn modelId="{1D8E488C-B8D8-466E-9F47-61D28765E6D6}" type="presParOf" srcId="{85273815-164C-4393-A1F8-BD7CEC28D08E}" destId="{61DD9455-966A-484B-9E4E-46B56B0A037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3C4DDE-D284-4C9B-8A77-87E675199A0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1C1AEF7-80E2-4CA0-9198-DB45A27A20AB}">
      <dgm:prSet/>
      <dgm:spPr/>
      <dgm:t>
        <a:bodyPr/>
        <a:lstStyle/>
        <a:p>
          <a:r>
            <a:rPr lang="en-US"/>
            <a:t>Hyperscale is a new, highly scalable service tier that adapts on-demand to your workload's needs, auto-scaling up to 100TB per database. </a:t>
          </a:r>
        </a:p>
      </dgm:t>
    </dgm:pt>
    <dgm:pt modelId="{BC134F57-2895-4D0D-AAD0-5DB9F42F525A}" type="parTrans" cxnId="{96BCA390-C2A6-42F3-967C-CEBEE6992B02}">
      <dgm:prSet/>
      <dgm:spPr/>
      <dgm:t>
        <a:bodyPr/>
        <a:lstStyle/>
        <a:p>
          <a:endParaRPr lang="en-US"/>
        </a:p>
      </dgm:t>
    </dgm:pt>
    <dgm:pt modelId="{CADE0611-5719-46C1-90BD-3B5A6783A001}" type="sibTrans" cxnId="{96BCA390-C2A6-42F3-967C-CEBEE6992B02}">
      <dgm:prSet/>
      <dgm:spPr/>
      <dgm:t>
        <a:bodyPr/>
        <a:lstStyle/>
        <a:p>
          <a:endParaRPr lang="en-US"/>
        </a:p>
      </dgm:t>
    </dgm:pt>
    <dgm:pt modelId="{FF8F792C-C0A6-47DE-8662-114299CEE74B}">
      <dgm:prSet/>
      <dgm:spPr/>
      <dgm:t>
        <a:bodyPr/>
        <a:lstStyle/>
        <a:p>
          <a:r>
            <a:rPr lang="en-US"/>
            <a:t>Storage dynamically adapts to your workloads’ needs, auto-scaling up to 100TB.</a:t>
          </a:r>
        </a:p>
      </dgm:t>
    </dgm:pt>
    <dgm:pt modelId="{2EDD4740-C96C-458E-A84F-2A33391BD20C}" type="parTrans" cxnId="{E53E2EC1-4412-4926-AD8A-DA6C440B6FD9}">
      <dgm:prSet/>
      <dgm:spPr/>
      <dgm:t>
        <a:bodyPr/>
        <a:lstStyle/>
        <a:p>
          <a:endParaRPr lang="en-US"/>
        </a:p>
      </dgm:t>
    </dgm:pt>
    <dgm:pt modelId="{1321D4DE-9E06-4E34-9B8E-9109F2EBF428}" type="sibTrans" cxnId="{E53E2EC1-4412-4926-AD8A-DA6C440B6FD9}">
      <dgm:prSet/>
      <dgm:spPr/>
      <dgm:t>
        <a:bodyPr/>
        <a:lstStyle/>
        <a:p>
          <a:endParaRPr lang="en-US"/>
        </a:p>
      </dgm:t>
    </dgm:pt>
    <dgm:pt modelId="{D296CA4D-6136-465F-B27D-13DF54B92890}">
      <dgm:prSet/>
      <dgm:spPr/>
      <dgm:t>
        <a:bodyPr/>
        <a:lstStyle/>
        <a:p>
          <a:r>
            <a:rPr lang="en-US" dirty="0"/>
            <a:t>Provision one or more additional compute nodes that can serve your read-only workload and use them as a hot-standby, in case of failover.</a:t>
          </a:r>
        </a:p>
      </dgm:t>
    </dgm:pt>
    <dgm:pt modelId="{417E1060-536A-488D-AC06-ABA8B7B8E139}" type="parTrans" cxnId="{FBD490E7-E067-4915-A9A5-4BDE26001C16}">
      <dgm:prSet/>
      <dgm:spPr/>
      <dgm:t>
        <a:bodyPr/>
        <a:lstStyle/>
        <a:p>
          <a:endParaRPr lang="en-US"/>
        </a:p>
      </dgm:t>
    </dgm:pt>
    <dgm:pt modelId="{1003E7AA-8013-4514-B439-21CD3A0364E3}" type="sibTrans" cxnId="{FBD490E7-E067-4915-A9A5-4BDE26001C16}">
      <dgm:prSet/>
      <dgm:spPr/>
      <dgm:t>
        <a:bodyPr/>
        <a:lstStyle/>
        <a:p>
          <a:endParaRPr lang="en-US"/>
        </a:p>
      </dgm:t>
    </dgm:pt>
    <dgm:pt modelId="{14C241D0-DBC3-4532-B7BA-B10F6BB31D98}">
      <dgm:prSet/>
      <dgm:spPr/>
      <dgm:t>
        <a:bodyPr/>
        <a:lstStyle/>
        <a:p>
          <a:r>
            <a:rPr lang="en-US"/>
            <a:t>Perform operations in constant time, regardless of the size of the data operation.</a:t>
          </a:r>
        </a:p>
      </dgm:t>
    </dgm:pt>
    <dgm:pt modelId="{D8F3370D-F6E4-4BB5-951E-1539D37E802D}" type="parTrans" cxnId="{0984F3F9-6793-4568-9F28-822E4C2E558C}">
      <dgm:prSet/>
      <dgm:spPr/>
      <dgm:t>
        <a:bodyPr/>
        <a:lstStyle/>
        <a:p>
          <a:endParaRPr lang="en-US"/>
        </a:p>
      </dgm:t>
    </dgm:pt>
    <dgm:pt modelId="{DF05931D-2000-4595-93C5-D5439BF46415}" type="sibTrans" cxnId="{0984F3F9-6793-4568-9F28-822E4C2E558C}">
      <dgm:prSet/>
      <dgm:spPr/>
      <dgm:t>
        <a:bodyPr/>
        <a:lstStyle/>
        <a:p>
          <a:endParaRPr lang="en-US"/>
        </a:p>
      </dgm:t>
    </dgm:pt>
    <dgm:pt modelId="{5E7C6579-9B6C-4CE5-942D-5718DD2E48FF}">
      <dgm:prSet/>
      <dgm:spPr/>
      <dgm:t>
        <a:bodyPr/>
        <a:lstStyle/>
        <a:p>
          <a:r>
            <a:rPr lang="en-US"/>
            <a:t>Compute and storage resources scale rapidly and independently without sacrificing performance. </a:t>
          </a:r>
        </a:p>
      </dgm:t>
    </dgm:pt>
    <dgm:pt modelId="{02C18A4C-95A1-47BD-A405-46BDA904AD92}" type="parTrans" cxnId="{97760397-F436-479D-843C-CB51C64E9045}">
      <dgm:prSet/>
      <dgm:spPr/>
      <dgm:t>
        <a:bodyPr/>
        <a:lstStyle/>
        <a:p>
          <a:endParaRPr lang="en-US"/>
        </a:p>
      </dgm:t>
    </dgm:pt>
    <dgm:pt modelId="{73B05204-0B53-45EE-952E-D08A78AB5461}" type="sibTrans" cxnId="{97760397-F436-479D-843C-CB51C64E9045}">
      <dgm:prSet/>
      <dgm:spPr/>
      <dgm:t>
        <a:bodyPr/>
        <a:lstStyle/>
        <a:p>
          <a:endParaRPr lang="en-US"/>
        </a:p>
      </dgm:t>
    </dgm:pt>
    <dgm:pt modelId="{C740FD69-B7A8-41FD-AF23-CB13EEAD3F80}" type="pres">
      <dgm:prSet presAssocID="{533C4DDE-D284-4C9B-8A77-87E675199A09}" presName="Name0" presStyleCnt="0">
        <dgm:presLayoutVars>
          <dgm:dir/>
          <dgm:animLvl val="lvl"/>
          <dgm:resizeHandles val="exact"/>
        </dgm:presLayoutVars>
      </dgm:prSet>
      <dgm:spPr/>
    </dgm:pt>
    <dgm:pt modelId="{D8FEF58D-53F4-4547-A63A-BAB96062FC25}" type="pres">
      <dgm:prSet presAssocID="{21C1AEF7-80E2-4CA0-9198-DB45A27A20AB}" presName="composite" presStyleCnt="0"/>
      <dgm:spPr/>
    </dgm:pt>
    <dgm:pt modelId="{AE048E07-DD90-43C4-B768-A62B66A1BB27}" type="pres">
      <dgm:prSet presAssocID="{21C1AEF7-80E2-4CA0-9198-DB45A27A20AB}" presName="parTx" presStyleLbl="alignNode1" presStyleIdx="0" presStyleCnt="1">
        <dgm:presLayoutVars>
          <dgm:chMax val="0"/>
          <dgm:chPref val="0"/>
          <dgm:bulletEnabled val="1"/>
        </dgm:presLayoutVars>
      </dgm:prSet>
      <dgm:spPr/>
    </dgm:pt>
    <dgm:pt modelId="{D7CF4BA5-E94F-4314-A654-50D25208B26B}" type="pres">
      <dgm:prSet presAssocID="{21C1AEF7-80E2-4CA0-9198-DB45A27A20AB}" presName="desTx" presStyleLbl="alignAccFollowNode1" presStyleIdx="0" presStyleCnt="1">
        <dgm:presLayoutVars>
          <dgm:bulletEnabled val="1"/>
        </dgm:presLayoutVars>
      </dgm:prSet>
      <dgm:spPr/>
    </dgm:pt>
  </dgm:ptLst>
  <dgm:cxnLst>
    <dgm:cxn modelId="{5FC8B215-0869-4B82-A193-B617DD223336}" type="presOf" srcId="{21C1AEF7-80E2-4CA0-9198-DB45A27A20AB}" destId="{AE048E07-DD90-43C4-B768-A62B66A1BB27}" srcOrd="0" destOrd="0" presId="urn:microsoft.com/office/officeart/2005/8/layout/hList1"/>
    <dgm:cxn modelId="{326CE02E-F6C5-4831-8469-8E095A40EC66}" type="presOf" srcId="{D296CA4D-6136-465F-B27D-13DF54B92890}" destId="{D7CF4BA5-E94F-4314-A654-50D25208B26B}" srcOrd="0" destOrd="1" presId="urn:microsoft.com/office/officeart/2005/8/layout/hList1"/>
    <dgm:cxn modelId="{D0A3FD7B-5489-4473-8024-1D57362CD13F}" type="presOf" srcId="{FF8F792C-C0A6-47DE-8662-114299CEE74B}" destId="{D7CF4BA5-E94F-4314-A654-50D25208B26B}" srcOrd="0" destOrd="0" presId="urn:microsoft.com/office/officeart/2005/8/layout/hList1"/>
    <dgm:cxn modelId="{96BCA390-C2A6-42F3-967C-CEBEE6992B02}" srcId="{533C4DDE-D284-4C9B-8A77-87E675199A09}" destId="{21C1AEF7-80E2-4CA0-9198-DB45A27A20AB}" srcOrd="0" destOrd="0" parTransId="{BC134F57-2895-4D0D-AAD0-5DB9F42F525A}" sibTransId="{CADE0611-5719-46C1-90BD-3B5A6783A001}"/>
    <dgm:cxn modelId="{13A5E192-D3A0-48A7-9912-1BA1ADCFBB26}" type="presOf" srcId="{5E7C6579-9B6C-4CE5-942D-5718DD2E48FF}" destId="{D7CF4BA5-E94F-4314-A654-50D25208B26B}" srcOrd="0" destOrd="3" presId="urn:microsoft.com/office/officeart/2005/8/layout/hList1"/>
    <dgm:cxn modelId="{97760397-F436-479D-843C-CB51C64E9045}" srcId="{21C1AEF7-80E2-4CA0-9198-DB45A27A20AB}" destId="{5E7C6579-9B6C-4CE5-942D-5718DD2E48FF}" srcOrd="3" destOrd="0" parTransId="{02C18A4C-95A1-47BD-A405-46BDA904AD92}" sibTransId="{73B05204-0B53-45EE-952E-D08A78AB5461}"/>
    <dgm:cxn modelId="{0A1C5FB3-B37D-42A4-B488-1B399139E2C9}" type="presOf" srcId="{533C4DDE-D284-4C9B-8A77-87E675199A09}" destId="{C740FD69-B7A8-41FD-AF23-CB13EEAD3F80}" srcOrd="0" destOrd="0" presId="urn:microsoft.com/office/officeart/2005/8/layout/hList1"/>
    <dgm:cxn modelId="{E53E2EC1-4412-4926-AD8A-DA6C440B6FD9}" srcId="{21C1AEF7-80E2-4CA0-9198-DB45A27A20AB}" destId="{FF8F792C-C0A6-47DE-8662-114299CEE74B}" srcOrd="0" destOrd="0" parTransId="{2EDD4740-C96C-458E-A84F-2A33391BD20C}" sibTransId="{1321D4DE-9E06-4E34-9B8E-9109F2EBF428}"/>
    <dgm:cxn modelId="{585E7EC3-AE1D-47F5-B8A4-D19417374485}" type="presOf" srcId="{14C241D0-DBC3-4532-B7BA-B10F6BB31D98}" destId="{D7CF4BA5-E94F-4314-A654-50D25208B26B}" srcOrd="0" destOrd="2" presId="urn:microsoft.com/office/officeart/2005/8/layout/hList1"/>
    <dgm:cxn modelId="{FBD490E7-E067-4915-A9A5-4BDE26001C16}" srcId="{21C1AEF7-80E2-4CA0-9198-DB45A27A20AB}" destId="{D296CA4D-6136-465F-B27D-13DF54B92890}" srcOrd="1" destOrd="0" parTransId="{417E1060-536A-488D-AC06-ABA8B7B8E139}" sibTransId="{1003E7AA-8013-4514-B439-21CD3A0364E3}"/>
    <dgm:cxn modelId="{0984F3F9-6793-4568-9F28-822E4C2E558C}" srcId="{21C1AEF7-80E2-4CA0-9198-DB45A27A20AB}" destId="{14C241D0-DBC3-4532-B7BA-B10F6BB31D98}" srcOrd="2" destOrd="0" parTransId="{D8F3370D-F6E4-4BB5-951E-1539D37E802D}" sibTransId="{DF05931D-2000-4595-93C5-D5439BF46415}"/>
    <dgm:cxn modelId="{077F0AE7-64C6-4998-A98B-578A783EE70C}" type="presParOf" srcId="{C740FD69-B7A8-41FD-AF23-CB13EEAD3F80}" destId="{D8FEF58D-53F4-4547-A63A-BAB96062FC25}" srcOrd="0" destOrd="0" presId="urn:microsoft.com/office/officeart/2005/8/layout/hList1"/>
    <dgm:cxn modelId="{B89A72E6-2EFB-4F21-9294-CF86549CA07D}" type="presParOf" srcId="{D8FEF58D-53F4-4547-A63A-BAB96062FC25}" destId="{AE048E07-DD90-43C4-B768-A62B66A1BB27}" srcOrd="0" destOrd="0" presId="urn:microsoft.com/office/officeart/2005/8/layout/hList1"/>
    <dgm:cxn modelId="{0251ED88-3B24-4852-82DD-0C8D50D2187F}" type="presParOf" srcId="{D8FEF58D-53F4-4547-A63A-BAB96062FC25}" destId="{D7CF4BA5-E94F-4314-A654-50D25208B2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023E7-76F8-4240-A90B-C66466FA1790}">
      <dsp:nvSpPr>
        <dsp:cNvPr id="0" name=""/>
        <dsp:cNvSpPr/>
      </dsp:nvSpPr>
      <dsp:spPr>
        <a:xfrm>
          <a:off x="0" y="199807"/>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Microsoft Azure is Microsoft’s public cloud computing platform</a:t>
          </a:r>
          <a:endParaRPr lang="en-US" sz="2400" kern="1200"/>
        </a:p>
      </dsp:txBody>
      <dsp:txXfrm>
        <a:off x="30157" y="229964"/>
        <a:ext cx="10820412" cy="557445"/>
      </dsp:txXfrm>
    </dsp:sp>
    <dsp:sp modelId="{EA724777-5A37-4639-8598-C8C8CA24F856}">
      <dsp:nvSpPr>
        <dsp:cNvPr id="0" name=""/>
        <dsp:cNvSpPr/>
      </dsp:nvSpPr>
      <dsp:spPr>
        <a:xfrm>
          <a:off x="0" y="886687"/>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Over 140 countries across 56 regions worldwide</a:t>
          </a:r>
          <a:endParaRPr lang="en-US" sz="2400" kern="1200" dirty="0"/>
        </a:p>
      </dsp:txBody>
      <dsp:txXfrm>
        <a:off x="30157" y="916844"/>
        <a:ext cx="10820412" cy="557445"/>
      </dsp:txXfrm>
    </dsp:sp>
    <dsp:sp modelId="{4C706E1B-708A-4D18-8BC1-C05516EE6FAB}">
      <dsp:nvSpPr>
        <dsp:cNvPr id="0" name=""/>
        <dsp:cNvSpPr/>
      </dsp:nvSpPr>
      <dsp:spPr>
        <a:xfrm>
          <a:off x="0" y="1573567"/>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Windows and Linux</a:t>
          </a:r>
          <a:endParaRPr lang="en-US" sz="2400" kern="1200"/>
        </a:p>
      </dsp:txBody>
      <dsp:txXfrm>
        <a:off x="30157" y="1603724"/>
        <a:ext cx="10820412" cy="557445"/>
      </dsp:txXfrm>
    </dsp:sp>
    <dsp:sp modelId="{4E42B728-6D1B-43E0-A034-1C3F40ABF6C2}">
      <dsp:nvSpPr>
        <dsp:cNvPr id="0" name=""/>
        <dsp:cNvSpPr/>
      </dsp:nvSpPr>
      <dsp:spPr>
        <a:xfrm>
          <a:off x="0" y="2260447"/>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Scale globally</a:t>
          </a:r>
          <a:endParaRPr lang="en-US" sz="2400" kern="1200"/>
        </a:p>
      </dsp:txBody>
      <dsp:txXfrm>
        <a:off x="30157" y="2290604"/>
        <a:ext cx="10820412" cy="557445"/>
      </dsp:txXfrm>
    </dsp:sp>
    <dsp:sp modelId="{9C007B62-96B9-4ACA-A04D-4F8E84DB4007}">
      <dsp:nvSpPr>
        <dsp:cNvPr id="0" name=""/>
        <dsp:cNvSpPr/>
      </dsp:nvSpPr>
      <dsp:spPr>
        <a:xfrm>
          <a:off x="0" y="2878207"/>
          <a:ext cx="10880726"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Reach more locations, faster, with the performance and reliability of a vast global infrastructure.</a:t>
          </a:r>
          <a:endParaRPr lang="en-US" sz="1900" kern="1200"/>
        </a:p>
      </dsp:txBody>
      <dsp:txXfrm>
        <a:off x="0" y="2878207"/>
        <a:ext cx="10880726" cy="397440"/>
      </dsp:txXfrm>
    </dsp:sp>
    <dsp:sp modelId="{2E4966F4-E8F5-4388-8567-199CAD14B693}">
      <dsp:nvSpPr>
        <dsp:cNvPr id="0" name=""/>
        <dsp:cNvSpPr/>
      </dsp:nvSpPr>
      <dsp:spPr>
        <a:xfrm>
          <a:off x="0" y="3275647"/>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Safeguard data</a:t>
          </a:r>
          <a:endParaRPr lang="en-US" sz="2400" kern="1200"/>
        </a:p>
      </dsp:txBody>
      <dsp:txXfrm>
        <a:off x="30157" y="3305804"/>
        <a:ext cx="10820412" cy="557445"/>
      </dsp:txXfrm>
    </dsp:sp>
    <dsp:sp modelId="{A88D8434-7005-4AEE-8560-4AC04FB1432E}">
      <dsp:nvSpPr>
        <dsp:cNvPr id="0" name=""/>
        <dsp:cNvSpPr/>
      </dsp:nvSpPr>
      <dsp:spPr>
        <a:xfrm>
          <a:off x="0" y="3893407"/>
          <a:ext cx="10880726"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Rely on industry-leading data security in the region and across our network.</a:t>
          </a:r>
          <a:endParaRPr lang="en-US" sz="1900" kern="1200" dirty="0"/>
        </a:p>
      </dsp:txBody>
      <dsp:txXfrm>
        <a:off x="0" y="3893407"/>
        <a:ext cx="10880726" cy="397440"/>
      </dsp:txXfrm>
    </dsp:sp>
    <dsp:sp modelId="{1CE32638-51B2-4B23-98BD-07246D9CD311}">
      <dsp:nvSpPr>
        <dsp:cNvPr id="0" name=""/>
        <dsp:cNvSpPr/>
      </dsp:nvSpPr>
      <dsp:spPr>
        <a:xfrm>
          <a:off x="0" y="4290848"/>
          <a:ext cx="10880726"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Promote sustainability</a:t>
          </a:r>
          <a:endParaRPr lang="en-US" sz="2400" kern="1200"/>
        </a:p>
      </dsp:txBody>
      <dsp:txXfrm>
        <a:off x="30157" y="4321005"/>
        <a:ext cx="10820412" cy="557445"/>
      </dsp:txXfrm>
    </dsp:sp>
    <dsp:sp modelId="{A594F59E-3D64-4506-9C87-BF49311AEA3C}">
      <dsp:nvSpPr>
        <dsp:cNvPr id="0" name=""/>
        <dsp:cNvSpPr/>
      </dsp:nvSpPr>
      <dsp:spPr>
        <a:xfrm>
          <a:off x="0" y="4908608"/>
          <a:ext cx="10880726"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a:t>Help build a clean-energy future and accelerate progress toward your sustainability goals.</a:t>
          </a:r>
          <a:endParaRPr lang="en-US" sz="1900" kern="1200"/>
        </a:p>
      </dsp:txBody>
      <dsp:txXfrm>
        <a:off x="0" y="4908608"/>
        <a:ext cx="10880726" cy="397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72B13-BFAC-48EC-A3D0-7A73F0B9A7D1}">
      <dsp:nvSpPr>
        <dsp:cNvPr id="0" name=""/>
        <dsp:cNvSpPr/>
      </dsp:nvSpPr>
      <dsp:spPr>
        <a:xfrm>
          <a:off x="0" y="46424"/>
          <a:ext cx="4754562" cy="18720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a:t>Database Migration Assistant (DMA)</a:t>
          </a:r>
          <a:endParaRPr lang="en-US" sz="2400" kern="1200"/>
        </a:p>
      </dsp:txBody>
      <dsp:txXfrm>
        <a:off x="0" y="46424"/>
        <a:ext cx="4754562" cy="1872000"/>
      </dsp:txXfrm>
    </dsp:sp>
    <dsp:sp modelId="{E654671C-8573-4D09-9D62-9A452774085C}">
      <dsp:nvSpPr>
        <dsp:cNvPr id="0" name=""/>
        <dsp:cNvSpPr/>
      </dsp:nvSpPr>
      <dsp:spPr>
        <a:xfrm>
          <a:off x="0" y="1918424"/>
          <a:ext cx="4754562"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Single database</a:t>
          </a:r>
          <a:endParaRPr lang="en-US" kern="1200"/>
        </a:p>
        <a:p>
          <a:pPr marL="228600" lvl="1" indent="-228600" algn="l" defTabSz="889000">
            <a:lnSpc>
              <a:spcPct val="90000"/>
            </a:lnSpc>
            <a:spcBef>
              <a:spcPct val="0"/>
            </a:spcBef>
            <a:spcAft>
              <a:spcPct val="15000"/>
            </a:spcAft>
            <a:buChar char="•"/>
          </a:pPr>
          <a:r>
            <a:rPr lang="en-US" sz="2000" kern="1200" baseline="0"/>
            <a:t>Elastic pools</a:t>
          </a:r>
          <a:endParaRPr lang="en-US" sz="2000" kern="1200"/>
        </a:p>
        <a:p>
          <a:pPr marL="228600" lvl="1" indent="-228600" algn="l" defTabSz="889000">
            <a:lnSpc>
              <a:spcPct val="90000"/>
            </a:lnSpc>
            <a:spcBef>
              <a:spcPct val="0"/>
            </a:spcBef>
            <a:spcAft>
              <a:spcPct val="15000"/>
            </a:spcAft>
            <a:buChar char="•"/>
          </a:pPr>
          <a:r>
            <a:rPr lang="en-US" sz="2000" kern="1200" baseline="0"/>
            <a:t>Managed instance</a:t>
          </a:r>
          <a:endParaRPr lang="en-US" sz="2000" kern="1200"/>
        </a:p>
      </dsp:txBody>
      <dsp:txXfrm>
        <a:off x="0" y="1918424"/>
        <a:ext cx="4754562" cy="285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BCA70-8B93-43C0-861D-3A30E21B5CE6}">
      <dsp:nvSpPr>
        <dsp:cNvPr id="0" name=""/>
        <dsp:cNvSpPr/>
      </dsp:nvSpPr>
      <dsp:spPr>
        <a:xfrm>
          <a:off x="390882" y="0"/>
          <a:ext cx="4429997" cy="4819650"/>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C9AA5-5DB6-41BC-B425-76F78E0C11D0}">
      <dsp:nvSpPr>
        <dsp:cNvPr id="0" name=""/>
        <dsp:cNvSpPr/>
      </dsp:nvSpPr>
      <dsp:spPr>
        <a:xfrm>
          <a:off x="202121" y="1445894"/>
          <a:ext cx="2340203" cy="19278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baseline="0"/>
            <a:t>The feature provides recommendations related to:</a:t>
          </a:r>
          <a:endParaRPr lang="en-US" sz="1500" kern="1200"/>
        </a:p>
        <a:p>
          <a:pPr marL="114300" lvl="1" indent="-114300" algn="l" defTabSz="533400">
            <a:lnSpc>
              <a:spcPct val="90000"/>
            </a:lnSpc>
            <a:spcBef>
              <a:spcPct val="0"/>
            </a:spcBef>
            <a:spcAft>
              <a:spcPct val="15000"/>
            </a:spcAft>
            <a:buChar char="•"/>
          </a:pPr>
          <a:r>
            <a:rPr lang="en-US" sz="1200" kern="1200" baseline="0"/>
            <a:t>pricing tier</a:t>
          </a:r>
          <a:endParaRPr lang="en-US" sz="1200" kern="1200"/>
        </a:p>
        <a:p>
          <a:pPr marL="114300" lvl="1" indent="-114300" algn="l" defTabSz="533400">
            <a:lnSpc>
              <a:spcPct val="90000"/>
            </a:lnSpc>
            <a:spcBef>
              <a:spcPct val="0"/>
            </a:spcBef>
            <a:spcAft>
              <a:spcPct val="15000"/>
            </a:spcAft>
            <a:buChar char="•"/>
          </a:pPr>
          <a:r>
            <a:rPr lang="en-US" sz="1200" kern="1200" baseline="0"/>
            <a:t>compute level</a:t>
          </a:r>
          <a:endParaRPr lang="en-US" sz="1200" kern="1200"/>
        </a:p>
        <a:p>
          <a:pPr marL="114300" lvl="1" indent="-114300" algn="l" defTabSz="533400">
            <a:lnSpc>
              <a:spcPct val="90000"/>
            </a:lnSpc>
            <a:spcBef>
              <a:spcPct val="0"/>
            </a:spcBef>
            <a:spcAft>
              <a:spcPct val="15000"/>
            </a:spcAft>
            <a:buChar char="•"/>
          </a:pPr>
          <a:r>
            <a:rPr lang="en-US" sz="1200" kern="1200" baseline="0"/>
            <a:t>max data size</a:t>
          </a:r>
          <a:endParaRPr lang="en-US" sz="1200" kern="1200"/>
        </a:p>
        <a:p>
          <a:pPr marL="114300" lvl="1" indent="-114300" algn="l" defTabSz="533400">
            <a:lnSpc>
              <a:spcPct val="90000"/>
            </a:lnSpc>
            <a:spcBef>
              <a:spcPct val="0"/>
            </a:spcBef>
            <a:spcAft>
              <a:spcPct val="15000"/>
            </a:spcAft>
            <a:buChar char="•"/>
          </a:pPr>
          <a:r>
            <a:rPr lang="en-US" sz="1200" kern="1200" baseline="0"/>
            <a:t>estimated cost per month.</a:t>
          </a:r>
          <a:endParaRPr lang="en-US" sz="1200" kern="1200"/>
        </a:p>
      </dsp:txBody>
      <dsp:txXfrm>
        <a:off x="296231" y="1540004"/>
        <a:ext cx="2151983" cy="1739640"/>
      </dsp:txXfrm>
    </dsp:sp>
    <dsp:sp modelId="{3E78E43C-E3AF-4C71-8D44-1533CCC4D0A7}">
      <dsp:nvSpPr>
        <dsp:cNvPr id="0" name=""/>
        <dsp:cNvSpPr/>
      </dsp:nvSpPr>
      <dsp:spPr>
        <a:xfrm>
          <a:off x="2669437" y="1445894"/>
          <a:ext cx="2340203" cy="19278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Furthermore offers the ability to bulk provision single databases and managed instances in Azure for all recommended databases.</a:t>
          </a:r>
          <a:endParaRPr lang="en-US" sz="1500" kern="1200"/>
        </a:p>
      </dsp:txBody>
      <dsp:txXfrm>
        <a:off x="2763547" y="1540004"/>
        <a:ext cx="2151983" cy="17396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6140"/>
          <a:ext cx="10880725" cy="9090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kumimoji="0" lang="en-US" sz="2100" b="0" i="0" u="none" strike="noStrike" kern="1200" cap="none" spc="0" normalizeH="0" baseline="0" noProof="0">
              <a:ln/>
              <a:effectLst/>
              <a:uLnTx/>
              <a:uFillTx/>
              <a:latin typeface="Segoe UI"/>
              <a:ea typeface="+mn-ea"/>
              <a:cs typeface="+mn-cs"/>
            </a:rPr>
            <a:t>What are the differences between IaaS, PaaS, SaaS and where should you position Azure SQL Database?</a:t>
          </a:r>
          <a:endParaRPr lang="en-US" sz="2100" kern="1200"/>
        </a:p>
      </dsp:txBody>
      <dsp:txXfrm>
        <a:off x="44378" y="60518"/>
        <a:ext cx="10791969" cy="820333"/>
      </dsp:txXfrm>
    </dsp:sp>
    <dsp:sp modelId="{94B26D45-85D6-45AE-8D97-F12609B80896}">
      <dsp:nvSpPr>
        <dsp:cNvPr id="0" name=""/>
        <dsp:cNvSpPr/>
      </dsp:nvSpPr>
      <dsp:spPr>
        <a:xfrm>
          <a:off x="0" y="985710"/>
          <a:ext cx="10880725" cy="9090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ClrTx/>
            <a:buSzTx/>
            <a:buFont typeface="Arial" panose="020B0604020202020204" pitchFamily="34" charset="0"/>
            <a:buNone/>
          </a:pPr>
          <a:r>
            <a:rPr kumimoji="0" lang="en-US" sz="2100" b="0" i="0" u="none" strike="noStrike" kern="1200" cap="none" spc="0" normalizeH="0" baseline="0" noProof="0">
              <a:ln/>
              <a:effectLst/>
              <a:uLnTx/>
              <a:uFillTx/>
              <a:latin typeface="Segoe UI"/>
              <a:ea typeface="+mn-ea"/>
              <a:cs typeface="+mn-cs"/>
            </a:rPr>
            <a:t>What are the two</a:t>
          </a:r>
          <a:r>
            <a:rPr kumimoji="0" lang="en-US" sz="2100" b="0" i="0" u="none" strike="noStrike" kern="1200" cap="none" spc="0" normalizeH="0" noProof="0">
              <a:ln/>
              <a:effectLst/>
              <a:uLnTx/>
              <a:uFillTx/>
              <a:latin typeface="Segoe UI"/>
              <a:ea typeface="+mn-ea"/>
              <a:cs typeface="+mn-cs"/>
            </a:rPr>
            <a:t> purchasing models available?</a:t>
          </a:r>
          <a:endParaRPr lang="en-US" sz="2100" kern="1200"/>
        </a:p>
      </dsp:txBody>
      <dsp:txXfrm>
        <a:off x="44378" y="1030088"/>
        <a:ext cx="10791969" cy="820333"/>
      </dsp:txXfrm>
    </dsp:sp>
    <dsp:sp modelId="{25AE72C8-9DFF-4C10-8FA5-A578B7FE33C7}">
      <dsp:nvSpPr>
        <dsp:cNvPr id="0" name=""/>
        <dsp:cNvSpPr/>
      </dsp:nvSpPr>
      <dsp:spPr>
        <a:xfrm>
          <a:off x="0" y="1955279"/>
          <a:ext cx="10880725" cy="9090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latin typeface="Segoe UI"/>
            </a:rPr>
            <a:t>What are the three vCore-based purchasing models that Azure SQL Database offers?</a:t>
          </a:r>
          <a:endParaRPr lang="en-US" sz="2100" kern="1200"/>
        </a:p>
      </dsp:txBody>
      <dsp:txXfrm>
        <a:off x="44378" y="1999657"/>
        <a:ext cx="10791969" cy="820333"/>
      </dsp:txXfrm>
    </dsp:sp>
    <dsp:sp modelId="{7B0B3BC0-92E1-4BB5-AA30-BC2973F04D6F}">
      <dsp:nvSpPr>
        <dsp:cNvPr id="0" name=""/>
        <dsp:cNvSpPr/>
      </dsp:nvSpPr>
      <dsp:spPr>
        <a:xfrm>
          <a:off x="0" y="2924849"/>
          <a:ext cx="10880725" cy="9090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latin typeface="Segoe UI"/>
            </a:rPr>
            <a:t>What are the differences between a provisioned compute tier and a serverless compute tier?</a:t>
          </a:r>
          <a:endParaRPr lang="en-US" sz="2100" kern="1200"/>
        </a:p>
      </dsp:txBody>
      <dsp:txXfrm>
        <a:off x="44378" y="2969227"/>
        <a:ext cx="10791969" cy="820333"/>
      </dsp:txXfrm>
    </dsp:sp>
    <dsp:sp modelId="{C0ECF561-1570-426D-9ED1-AD7F8DDCE81F}">
      <dsp:nvSpPr>
        <dsp:cNvPr id="0" name=""/>
        <dsp:cNvSpPr/>
      </dsp:nvSpPr>
      <dsp:spPr>
        <a:xfrm>
          <a:off x="0" y="3894420"/>
          <a:ext cx="10880725" cy="90908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latin typeface="Segoe UI"/>
            </a:rPr>
            <a:t>Which are the </a:t>
          </a:r>
          <a:r>
            <a:rPr lang="en-US" sz="2100" kern="1200"/>
            <a:t>two deployment options that can use DTU-based or the vCore-based purchasing model?</a:t>
          </a:r>
        </a:p>
      </dsp:txBody>
      <dsp:txXfrm>
        <a:off x="44378" y="3938798"/>
        <a:ext cx="10791969" cy="8203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6C630-D737-4663-A3E5-ABD804E8263D}">
      <dsp:nvSpPr>
        <dsp:cNvPr id="0" name=""/>
        <dsp:cNvSpPr/>
      </dsp:nvSpPr>
      <dsp:spPr>
        <a:xfrm>
          <a:off x="0" y="397424"/>
          <a:ext cx="601218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Service head that contains databases</a:t>
          </a:r>
          <a:endParaRPr lang="en-US" sz="2400" kern="1200"/>
        </a:p>
      </dsp:txBody>
      <dsp:txXfrm>
        <a:off x="59399" y="456823"/>
        <a:ext cx="5893382" cy="1098002"/>
      </dsp:txXfrm>
    </dsp:sp>
    <dsp:sp modelId="{E25B73EA-849E-4DC2-AF7C-DC058386430E}">
      <dsp:nvSpPr>
        <dsp:cNvPr id="0" name=""/>
        <dsp:cNvSpPr/>
      </dsp:nvSpPr>
      <dsp:spPr>
        <a:xfrm>
          <a:off x="0" y="1801425"/>
          <a:ext cx="601218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Connect via Fully Qualified Domain Name</a:t>
          </a:r>
          <a:endParaRPr lang="en-US" sz="2400" kern="1200" dirty="0"/>
        </a:p>
      </dsp:txBody>
      <dsp:txXfrm>
        <a:off x="59399" y="1860824"/>
        <a:ext cx="5893382" cy="1098002"/>
      </dsp:txXfrm>
    </dsp:sp>
    <dsp:sp modelId="{203E7617-EF69-425C-A430-A56C71E9D147}">
      <dsp:nvSpPr>
        <dsp:cNvPr id="0" name=""/>
        <dsp:cNvSpPr/>
      </dsp:nvSpPr>
      <dsp:spPr>
        <a:xfrm>
          <a:off x="0" y="3205425"/>
          <a:ext cx="601218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Initially contains only a </a:t>
          </a:r>
          <a:r>
            <a:rPr lang="en-US" sz="2400" b="1" kern="1200" baseline="0"/>
            <a:t>master</a:t>
          </a:r>
          <a:r>
            <a:rPr lang="en-US" sz="2400" kern="1200" baseline="0"/>
            <a:t> database</a:t>
          </a:r>
          <a:endParaRPr lang="en-US" sz="2400" kern="1200"/>
        </a:p>
      </dsp:txBody>
      <dsp:txXfrm>
        <a:off x="59399" y="3264824"/>
        <a:ext cx="5893382" cy="10980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AC387-A656-4258-AEA6-85A9F2922434}">
      <dsp:nvSpPr>
        <dsp:cNvPr id="0" name=""/>
        <dsp:cNvSpPr/>
      </dsp:nvSpPr>
      <dsp:spPr>
        <a:xfrm>
          <a:off x="0" y="70121"/>
          <a:ext cx="2059533" cy="823813"/>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5F059-30BE-4E1A-9FFC-39796A4DB10B}">
      <dsp:nvSpPr>
        <dsp:cNvPr id="0" name=""/>
        <dsp:cNvSpPr/>
      </dsp:nvSpPr>
      <dsp:spPr>
        <a:xfrm>
          <a:off x="166130" y="276075"/>
          <a:ext cx="1687449" cy="411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latin typeface="Arial"/>
              <a:cs typeface="Arial"/>
            </a:rPr>
            <a:t>Portal</a:t>
          </a:r>
          <a:endParaRPr lang="en-US" sz="2400" kern="1200" dirty="0">
            <a:solidFill>
              <a:schemeClr val="bg1"/>
            </a:solidFill>
            <a:latin typeface="Segoe UI Light"/>
            <a:cs typeface="Segoe UI Light"/>
          </a:endParaRPr>
        </a:p>
      </dsp:txBody>
      <dsp:txXfrm>
        <a:off x="166130" y="276075"/>
        <a:ext cx="1687449" cy="4119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2198"/>
          <a:ext cx="10880725" cy="995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0" lang="en-US" sz="2300" b="0" i="0" u="none" strike="noStrike" kern="1200" cap="none" spc="0" normalizeH="0" baseline="0" noProof="0">
              <a:ln>
                <a:noFill/>
              </a:ln>
              <a:solidFill>
                <a:srgbClr val="FFFFFF"/>
              </a:solidFill>
              <a:effectLst/>
              <a:uLnTx/>
              <a:uFillTx/>
              <a:latin typeface="Segoe UI"/>
              <a:ea typeface="+mn-ea"/>
              <a:cs typeface="+mn-cs"/>
            </a:rPr>
            <a:t>Why do you need to configure the Azure SQL Database Firewall and why is it important?</a:t>
          </a:r>
          <a:endParaRPr lang="en-US" sz="2300" kern="1200"/>
        </a:p>
      </dsp:txBody>
      <dsp:txXfrm>
        <a:off x="48605" y="70803"/>
        <a:ext cx="10783515" cy="898460"/>
      </dsp:txXfrm>
    </dsp:sp>
    <dsp:sp modelId="{E26549F3-2774-47AF-8B16-C2F8D86F7ED8}">
      <dsp:nvSpPr>
        <dsp:cNvPr id="0" name=""/>
        <dsp:cNvSpPr/>
      </dsp:nvSpPr>
      <dsp:spPr>
        <a:xfrm>
          <a:off x="0" y="1084108"/>
          <a:ext cx="10880725" cy="995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ClrTx/>
            <a:buSzTx/>
            <a:buFont typeface="Arial" panose="020B0604020202020204" pitchFamily="34" charset="0"/>
            <a:buNone/>
          </a:pPr>
          <a:r>
            <a:rPr kumimoji="0" lang="en-US" sz="2300" b="0" i="0" u="none" strike="noStrike" kern="1200" cap="none" spc="0" normalizeH="0" baseline="0" noProof="0">
              <a:ln>
                <a:noFill/>
              </a:ln>
              <a:solidFill>
                <a:srgbClr val="FFFFFF"/>
              </a:solidFill>
              <a:effectLst/>
              <a:uLnTx/>
              <a:uFillTx/>
              <a:latin typeface="Segoe UI"/>
              <a:ea typeface="+mn-ea"/>
              <a:cs typeface="+mn-cs"/>
            </a:rPr>
            <a:t>What options do you need to specify to create an Azure SQL Database?</a:t>
          </a:r>
          <a:endParaRPr lang="en-US" sz="2300" kern="1200"/>
        </a:p>
      </dsp:txBody>
      <dsp:txXfrm>
        <a:off x="48605" y="1132713"/>
        <a:ext cx="10783515" cy="898460"/>
      </dsp:txXfrm>
    </dsp:sp>
    <dsp:sp modelId="{4D7EAB57-E79C-46D0-82FD-CA383850D152}">
      <dsp:nvSpPr>
        <dsp:cNvPr id="0" name=""/>
        <dsp:cNvSpPr/>
      </dsp:nvSpPr>
      <dsp:spPr>
        <a:xfrm>
          <a:off x="0" y="2146018"/>
          <a:ext cx="10880725" cy="995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kern="1200">
              <a:solidFill>
                <a:srgbClr val="FFFFFF"/>
              </a:solidFill>
              <a:latin typeface="Segoe UI"/>
            </a:rPr>
            <a:t>What is a SQL server (logical server)?</a:t>
          </a:r>
          <a:endParaRPr lang="en-US" sz="2300" kern="1200"/>
        </a:p>
      </dsp:txBody>
      <dsp:txXfrm>
        <a:off x="48605" y="2194623"/>
        <a:ext cx="10783515" cy="8984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52EC0-869B-4511-B8A8-A87C4418E48B}">
      <dsp:nvSpPr>
        <dsp:cNvPr id="0" name=""/>
        <dsp:cNvSpPr/>
      </dsp:nvSpPr>
      <dsp:spPr>
        <a:xfrm>
          <a:off x="237135" y="747699"/>
          <a:ext cx="1348715" cy="13487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7A351-9BD0-47F2-8FDD-ECCB7485F09D}">
      <dsp:nvSpPr>
        <dsp:cNvPr id="0" name=""/>
        <dsp:cNvSpPr/>
      </dsp:nvSpPr>
      <dsp:spPr>
        <a:xfrm>
          <a:off x="520365" y="1030929"/>
          <a:ext cx="782254" cy="782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A582D-34AF-4655-82C5-F3E4F7440448}">
      <dsp:nvSpPr>
        <dsp:cNvPr id="0" name=""/>
        <dsp:cNvSpPr/>
      </dsp:nvSpPr>
      <dsp:spPr>
        <a:xfrm>
          <a:off x="1874861" y="747699"/>
          <a:ext cx="3179114" cy="134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
              <a:ea typeface="+mn-ea"/>
              <a:cs typeface="+mn-cs"/>
            </a:rPr>
            <a:t>Managing and scaling multiple databases that have varying and unpredictable usage demands.</a:t>
          </a:r>
        </a:p>
      </dsp:txBody>
      <dsp:txXfrm>
        <a:off x="1874861" y="747699"/>
        <a:ext cx="3179114" cy="1348715"/>
      </dsp:txXfrm>
    </dsp:sp>
    <dsp:sp modelId="{C58E5284-C690-4DA0-B2CC-0C038F45289A}">
      <dsp:nvSpPr>
        <dsp:cNvPr id="0" name=""/>
        <dsp:cNvSpPr/>
      </dsp:nvSpPr>
      <dsp:spPr>
        <a:xfrm>
          <a:off x="5607912" y="747699"/>
          <a:ext cx="1348715" cy="13487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3D46D-5FB6-4C0F-BBFC-955AD166ED18}">
      <dsp:nvSpPr>
        <dsp:cNvPr id="0" name=""/>
        <dsp:cNvSpPr/>
      </dsp:nvSpPr>
      <dsp:spPr>
        <a:xfrm>
          <a:off x="5891142" y="1030929"/>
          <a:ext cx="782254" cy="782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9228F-876C-429C-B418-752481504F32}">
      <dsp:nvSpPr>
        <dsp:cNvPr id="0" name=""/>
        <dsp:cNvSpPr/>
      </dsp:nvSpPr>
      <dsp:spPr>
        <a:xfrm>
          <a:off x="7245637" y="747699"/>
          <a:ext cx="3179114" cy="134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
              <a:ea typeface="+mn-ea"/>
              <a:cs typeface="+mn-cs"/>
            </a:rPr>
            <a:t>A pool is shared by multiple databases to accommodate unpredictable periods of usage by individual databases.</a:t>
          </a:r>
        </a:p>
      </dsp:txBody>
      <dsp:txXfrm>
        <a:off x="7245637" y="747699"/>
        <a:ext cx="3179114" cy="1348715"/>
      </dsp:txXfrm>
    </dsp:sp>
    <dsp:sp modelId="{E0E8212D-A52D-48AD-BCA2-47A608292DA9}">
      <dsp:nvSpPr>
        <dsp:cNvPr id="0" name=""/>
        <dsp:cNvSpPr/>
      </dsp:nvSpPr>
      <dsp:spPr>
        <a:xfrm>
          <a:off x="237135" y="2955186"/>
          <a:ext cx="1348715" cy="13487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25B9E-937B-452D-8BB8-43CFBC01DFEA}">
      <dsp:nvSpPr>
        <dsp:cNvPr id="0" name=""/>
        <dsp:cNvSpPr/>
      </dsp:nvSpPr>
      <dsp:spPr>
        <a:xfrm>
          <a:off x="520365" y="3238416"/>
          <a:ext cx="782254" cy="782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72845C-8262-434D-8A0B-E3FEF613E607}">
      <dsp:nvSpPr>
        <dsp:cNvPr id="0" name=""/>
        <dsp:cNvSpPr/>
      </dsp:nvSpPr>
      <dsp:spPr>
        <a:xfrm>
          <a:off x="1874861" y="2955186"/>
          <a:ext cx="3179114" cy="134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
              <a:ea typeface="+mn-ea"/>
              <a:cs typeface="+mn-cs"/>
            </a:rPr>
            <a:t>Provisioning resources for the entire pool. It is a c</a:t>
          </a:r>
          <a:r>
            <a:rPr lang="es-ES" sz="1800" kern="1200">
              <a:latin typeface="Segoe UI  "/>
              <a:ea typeface="+mn-ea"/>
              <a:cs typeface="+mn-cs"/>
            </a:rPr>
            <a:t>ost-effective solution for running multiple data bases with a fixed Budget.</a:t>
          </a:r>
          <a:endParaRPr lang="en-US" sz="1800" kern="1200">
            <a:latin typeface="Segoe UI  "/>
            <a:ea typeface="+mn-ea"/>
            <a:cs typeface="+mn-cs"/>
          </a:endParaRPr>
        </a:p>
      </dsp:txBody>
      <dsp:txXfrm>
        <a:off x="1874861" y="2955186"/>
        <a:ext cx="3179114" cy="1348715"/>
      </dsp:txXfrm>
    </dsp:sp>
    <dsp:sp modelId="{7342989F-3DEA-4EA8-9F00-C71C7B8B6F4B}">
      <dsp:nvSpPr>
        <dsp:cNvPr id="0" name=""/>
        <dsp:cNvSpPr/>
      </dsp:nvSpPr>
      <dsp:spPr>
        <a:xfrm>
          <a:off x="5607912" y="2955186"/>
          <a:ext cx="1348715" cy="13487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AE2D2-F3B4-4D61-BD27-9C36FC6CC663}">
      <dsp:nvSpPr>
        <dsp:cNvPr id="0" name=""/>
        <dsp:cNvSpPr/>
      </dsp:nvSpPr>
      <dsp:spPr>
        <a:xfrm>
          <a:off x="5891142" y="3238416"/>
          <a:ext cx="782254" cy="782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3E4965-08B7-40FB-85F5-CBDF47EC714F}">
      <dsp:nvSpPr>
        <dsp:cNvPr id="0" name=""/>
        <dsp:cNvSpPr/>
      </dsp:nvSpPr>
      <dsp:spPr>
        <a:xfrm>
          <a:off x="7245637" y="2955186"/>
          <a:ext cx="3179114" cy="1348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
              <a:ea typeface="+mn-ea"/>
              <a:cs typeface="+mn-cs"/>
            </a:rPr>
            <a:t>Simply add and remove databases with downtime.</a:t>
          </a:r>
        </a:p>
      </dsp:txBody>
      <dsp:txXfrm>
        <a:off x="7245637" y="2955186"/>
        <a:ext cx="3179114" cy="13487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183C5-AC65-49CB-82E6-B20C75F9ABEA}">
      <dsp:nvSpPr>
        <dsp:cNvPr id="0" name=""/>
        <dsp:cNvSpPr/>
      </dsp:nvSpPr>
      <dsp:spPr>
        <a:xfrm>
          <a:off x="119856" y="0"/>
          <a:ext cx="4819650" cy="4819650"/>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0F02D-F5B1-4B97-A6CB-E1006EAB7BD5}">
      <dsp:nvSpPr>
        <dsp:cNvPr id="0" name=""/>
        <dsp:cNvSpPr/>
      </dsp:nvSpPr>
      <dsp:spPr>
        <a:xfrm>
          <a:off x="577722" y="457866"/>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Assessing database utilization patterns.</a:t>
          </a:r>
          <a:endParaRPr lang="en-US" sz="1500" kern="1200"/>
        </a:p>
      </dsp:txBody>
      <dsp:txXfrm>
        <a:off x="669480" y="549624"/>
        <a:ext cx="1696147" cy="1696147"/>
      </dsp:txXfrm>
    </dsp:sp>
    <dsp:sp modelId="{3CE36045-BCCD-4C02-B79C-9DCD5F96BFBE}">
      <dsp:nvSpPr>
        <dsp:cNvPr id="0" name=""/>
        <dsp:cNvSpPr/>
      </dsp:nvSpPr>
      <dsp:spPr>
        <a:xfrm>
          <a:off x="2601975" y="457866"/>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There are large differences between peak utilization and average utilization per database. </a:t>
          </a:r>
          <a:endParaRPr lang="en-US" sz="1500" kern="1200"/>
        </a:p>
      </dsp:txBody>
      <dsp:txXfrm>
        <a:off x="2693733" y="549624"/>
        <a:ext cx="1696147" cy="1696147"/>
      </dsp:txXfrm>
    </dsp:sp>
    <dsp:sp modelId="{969146FB-B190-4F41-93AF-77E4CD6951AD}">
      <dsp:nvSpPr>
        <dsp:cNvPr id="0" name=""/>
        <dsp:cNvSpPr/>
      </dsp:nvSpPr>
      <dsp:spPr>
        <a:xfrm>
          <a:off x="577722" y="2482119"/>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The peak utilization for each database occurs at different points in time.</a:t>
          </a:r>
          <a:endParaRPr lang="en-US" sz="1500" kern="1200"/>
        </a:p>
      </dsp:txBody>
      <dsp:txXfrm>
        <a:off x="669480" y="2573877"/>
        <a:ext cx="1696147" cy="1696147"/>
      </dsp:txXfrm>
    </dsp:sp>
    <dsp:sp modelId="{50F8C368-45B1-4DFA-9A9C-7E22E2F79484}">
      <dsp:nvSpPr>
        <dsp:cNvPr id="0" name=""/>
        <dsp:cNvSpPr/>
      </dsp:nvSpPr>
      <dsp:spPr>
        <a:xfrm>
          <a:off x="2601975" y="2482119"/>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eDTUs are shared between many databases.</a:t>
          </a:r>
          <a:endParaRPr lang="en-US" sz="1500" kern="1200"/>
        </a:p>
      </dsp:txBody>
      <dsp:txXfrm>
        <a:off x="2693733" y="2573877"/>
        <a:ext cx="1696147" cy="16961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157BA-BB03-4204-8930-1EF8900026E8}">
      <dsp:nvSpPr>
        <dsp:cNvPr id="0" name=""/>
        <dsp:cNvSpPr/>
      </dsp:nvSpPr>
      <dsp:spPr>
        <a:xfrm>
          <a:off x="321661" y="91703"/>
          <a:ext cx="552629" cy="5311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50A89-EFF0-42FA-A913-3977A82D5139}">
      <dsp:nvSpPr>
        <dsp:cNvPr id="0" name=""/>
        <dsp:cNvSpPr/>
      </dsp:nvSpPr>
      <dsp:spPr>
        <a:xfrm>
          <a:off x="12746"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solidFill>
                <a:srgbClr val="0078D7"/>
              </a:solidFill>
              <a:latin typeface="+mj-lt"/>
            </a:rPr>
            <a:t>Minimum number of databases</a:t>
          </a:r>
        </a:p>
      </dsp:txBody>
      <dsp:txXfrm>
        <a:off x="12746" y="813290"/>
        <a:ext cx="1578942" cy="683601"/>
      </dsp:txXfrm>
    </dsp:sp>
    <dsp:sp modelId="{9B32CE45-B84E-4A1E-9DDD-09FF7F631778}">
      <dsp:nvSpPr>
        <dsp:cNvPr id="0" name=""/>
        <dsp:cNvSpPr/>
      </dsp:nvSpPr>
      <dsp:spPr>
        <a:xfrm>
          <a:off x="12746"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latin typeface="+mj-lt"/>
            </a:rPr>
            <a:t>The sum of the DTUs of performance levels for single databases is more than 1.5x the </a:t>
          </a:r>
          <a:r>
            <a:rPr lang="en-US" sz="1400" kern="1200" err="1">
              <a:latin typeface="+mj-lt"/>
            </a:rPr>
            <a:t>eDTUs</a:t>
          </a:r>
          <a:r>
            <a:rPr lang="en-US" sz="1400" kern="1200">
              <a:latin typeface="+mj-lt"/>
            </a:rPr>
            <a:t> needed for the pool.</a:t>
          </a:r>
        </a:p>
      </dsp:txBody>
      <dsp:txXfrm>
        <a:off x="12746" y="1585457"/>
        <a:ext cx="1578942" cy="2934525"/>
      </dsp:txXfrm>
    </dsp:sp>
    <dsp:sp modelId="{F0B1679A-D843-4CF6-B00C-32D7E48B79FB}">
      <dsp:nvSpPr>
        <dsp:cNvPr id="0" name=""/>
        <dsp:cNvSpPr/>
      </dsp:nvSpPr>
      <dsp:spPr>
        <a:xfrm>
          <a:off x="2166706" y="91703"/>
          <a:ext cx="552629" cy="5311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EDCD5-F6F4-4D29-BFBB-9CA95E4273DF}">
      <dsp:nvSpPr>
        <dsp:cNvPr id="0" name=""/>
        <dsp:cNvSpPr/>
      </dsp:nvSpPr>
      <dsp:spPr>
        <a:xfrm>
          <a:off x="1868004"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solidFill>
                <a:srgbClr val="0078D7"/>
              </a:solidFill>
              <a:latin typeface="+mj-lt"/>
            </a:rPr>
            <a:t>Maximum number of concurrently peaking databases</a:t>
          </a:r>
        </a:p>
      </dsp:txBody>
      <dsp:txXfrm>
        <a:off x="1868004" y="813290"/>
        <a:ext cx="1578942" cy="683601"/>
      </dsp:txXfrm>
    </dsp:sp>
    <dsp:sp modelId="{A64B8581-55F8-44BD-B27F-C104B2A008CD}">
      <dsp:nvSpPr>
        <dsp:cNvPr id="0" name=""/>
        <dsp:cNvSpPr/>
      </dsp:nvSpPr>
      <dsp:spPr>
        <a:xfrm>
          <a:off x="1868004"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latin typeface="+mj-lt"/>
            </a:rPr>
            <a:t>Not more than 2/3 (or 67%) of the databases in the pool should simultaneously peak to their </a:t>
          </a:r>
          <a:r>
            <a:rPr lang="en-US" sz="1400" kern="1200" dirty="0" err="1">
              <a:latin typeface="+mj-lt"/>
            </a:rPr>
            <a:t>eDTU</a:t>
          </a:r>
          <a:r>
            <a:rPr lang="en-US" sz="1400" kern="1200" dirty="0">
              <a:latin typeface="+mj-lt"/>
            </a:rPr>
            <a:t> limit.</a:t>
          </a:r>
        </a:p>
      </dsp:txBody>
      <dsp:txXfrm>
        <a:off x="1868004" y="1585457"/>
        <a:ext cx="1578942" cy="2934525"/>
      </dsp:txXfrm>
    </dsp:sp>
    <dsp:sp modelId="{B467AF67-3E2B-4303-84F5-F64CBF76E05D}">
      <dsp:nvSpPr>
        <dsp:cNvPr id="0" name=""/>
        <dsp:cNvSpPr/>
      </dsp:nvSpPr>
      <dsp:spPr>
        <a:xfrm>
          <a:off x="4124758" y="91703"/>
          <a:ext cx="552629" cy="5311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8E9B5-5BEA-483D-9645-FA542FD05D43}">
      <dsp:nvSpPr>
        <dsp:cNvPr id="0" name=""/>
        <dsp:cNvSpPr/>
      </dsp:nvSpPr>
      <dsp:spPr>
        <a:xfrm>
          <a:off x="3723262"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rgbClr val="0078D7"/>
              </a:solidFill>
              <a:latin typeface="+mj-lt"/>
            </a:rPr>
            <a:t>DTU utilization per database</a:t>
          </a:r>
        </a:p>
      </dsp:txBody>
      <dsp:txXfrm>
        <a:off x="3723262" y="813290"/>
        <a:ext cx="1578942" cy="683601"/>
      </dsp:txXfrm>
    </dsp:sp>
    <dsp:sp modelId="{5CE668D1-D082-43DA-AF33-9563095CD879}">
      <dsp:nvSpPr>
        <dsp:cNvPr id="0" name=""/>
        <dsp:cNvSpPr/>
      </dsp:nvSpPr>
      <dsp:spPr>
        <a:xfrm>
          <a:off x="3723262"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latin typeface="+mj-lt"/>
            </a:rPr>
            <a:t>A database should be considered for a pool when its peak utilization is about 1.5 times greater than its average utilization.</a:t>
          </a:r>
        </a:p>
      </dsp:txBody>
      <dsp:txXfrm>
        <a:off x="3723262" y="1585457"/>
        <a:ext cx="1578942" cy="2934525"/>
      </dsp:txXfrm>
    </dsp:sp>
    <dsp:sp modelId="{034460A0-160A-4AB2-B461-C7E1CE2F16E7}">
      <dsp:nvSpPr>
        <dsp:cNvPr id="0" name=""/>
        <dsp:cNvSpPr/>
      </dsp:nvSpPr>
      <dsp:spPr>
        <a:xfrm>
          <a:off x="5578519" y="91703"/>
          <a:ext cx="552629" cy="5311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5483E-9255-4A82-896F-C917AC06ECB8}">
      <dsp:nvSpPr>
        <dsp:cNvPr id="0" name=""/>
        <dsp:cNvSpPr/>
      </dsp:nvSpPr>
      <dsp:spPr>
        <a:xfrm>
          <a:off x="5578519"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solidFill>
                <a:srgbClr val="0078D7"/>
              </a:solidFill>
              <a:latin typeface="Segoe UI Light"/>
              <a:ea typeface="+mn-ea"/>
              <a:cs typeface="+mn-cs"/>
            </a:rPr>
            <a:t>Maximum number of </a:t>
          </a:r>
          <a:r>
            <a:rPr lang="en-US" sz="1400" b="1" kern="1200" dirty="0" err="1">
              <a:solidFill>
                <a:srgbClr val="0078D7"/>
              </a:solidFill>
              <a:latin typeface="Segoe UI Light"/>
              <a:ea typeface="+mn-ea"/>
              <a:cs typeface="+mn-cs"/>
            </a:rPr>
            <a:t>vCores</a:t>
          </a:r>
          <a:endParaRPr lang="en-US" sz="1400" b="1" kern="1200" dirty="0">
            <a:solidFill>
              <a:srgbClr val="0078D7"/>
            </a:solidFill>
            <a:latin typeface="Segoe UI Light"/>
            <a:ea typeface="+mn-ea"/>
            <a:cs typeface="+mn-cs"/>
          </a:endParaRPr>
        </a:p>
      </dsp:txBody>
      <dsp:txXfrm>
        <a:off x="5578519" y="813290"/>
        <a:ext cx="1578942" cy="683601"/>
      </dsp:txXfrm>
    </dsp:sp>
    <dsp:sp modelId="{16273255-3A96-4664-ABF9-5A6F7CF652FD}">
      <dsp:nvSpPr>
        <dsp:cNvPr id="0" name=""/>
        <dsp:cNvSpPr/>
      </dsp:nvSpPr>
      <dsp:spPr>
        <a:xfrm>
          <a:off x="5578519"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0" kern="1200">
              <a:solidFill>
                <a:schemeClr val="tx1"/>
              </a:solidFill>
              <a:latin typeface="Segoe UI Light"/>
              <a:ea typeface="+mn-ea"/>
              <a:cs typeface="+mn-cs"/>
            </a:rPr>
            <a:t>The maximum number of vCores that any database in the pool may use, if available based on utilization by other databases in the pool.</a:t>
          </a:r>
        </a:p>
        <a:p>
          <a:pPr marL="0" lvl="0" indent="0" algn="l" defTabSz="622300">
            <a:lnSpc>
              <a:spcPct val="100000"/>
            </a:lnSpc>
            <a:spcBef>
              <a:spcPct val="0"/>
            </a:spcBef>
            <a:spcAft>
              <a:spcPct val="35000"/>
            </a:spcAft>
            <a:buNone/>
          </a:pPr>
          <a:r>
            <a:rPr lang="en-US" sz="1400" kern="1200">
              <a:solidFill>
                <a:schemeClr val="tx1"/>
              </a:solidFill>
              <a:latin typeface="+mj-lt"/>
              <a:ea typeface="+mn-ea"/>
              <a:cs typeface="+mn-cs"/>
            </a:rPr>
            <a:t>Set max vCores per database high enough to handle peaks in database utilization. </a:t>
          </a:r>
        </a:p>
      </dsp:txBody>
      <dsp:txXfrm>
        <a:off x="5578519" y="1585457"/>
        <a:ext cx="1578942" cy="2934525"/>
      </dsp:txXfrm>
    </dsp:sp>
    <dsp:sp modelId="{E32AC405-30FD-4041-900D-D2D4EE03B0DA}">
      <dsp:nvSpPr>
        <dsp:cNvPr id="0" name=""/>
        <dsp:cNvSpPr/>
      </dsp:nvSpPr>
      <dsp:spPr>
        <a:xfrm>
          <a:off x="7433777" y="91703"/>
          <a:ext cx="552629" cy="5311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0791F-C3CC-4D72-8178-FF0C405EC5C8}">
      <dsp:nvSpPr>
        <dsp:cNvPr id="0" name=""/>
        <dsp:cNvSpPr/>
      </dsp:nvSpPr>
      <dsp:spPr>
        <a:xfrm>
          <a:off x="7433777"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solidFill>
                <a:srgbClr val="0078D7"/>
              </a:solidFill>
              <a:latin typeface="Segoe UI Light"/>
              <a:ea typeface="+mn-ea"/>
              <a:cs typeface="+mn-cs"/>
            </a:rPr>
            <a:t>The minimum number of vCores</a:t>
          </a:r>
        </a:p>
      </dsp:txBody>
      <dsp:txXfrm>
        <a:off x="7433777" y="813290"/>
        <a:ext cx="1578942" cy="683601"/>
      </dsp:txXfrm>
    </dsp:sp>
    <dsp:sp modelId="{FB5E316D-0872-4EB5-A970-2528CF0CC74C}">
      <dsp:nvSpPr>
        <dsp:cNvPr id="0" name=""/>
        <dsp:cNvSpPr/>
      </dsp:nvSpPr>
      <dsp:spPr>
        <a:xfrm>
          <a:off x="7433777"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0" kern="1200">
              <a:solidFill>
                <a:schemeClr val="tx1"/>
              </a:solidFill>
              <a:latin typeface="Segoe UI Light"/>
              <a:ea typeface="+mn-ea"/>
              <a:cs typeface="+mn-cs"/>
            </a:rPr>
            <a:t>The minimum number of vCores that any database in the pool is guaranteed.</a:t>
          </a:r>
        </a:p>
        <a:p>
          <a:pPr marL="0" lvl="0" indent="0" algn="l" defTabSz="622300">
            <a:lnSpc>
              <a:spcPct val="100000"/>
            </a:lnSpc>
            <a:spcBef>
              <a:spcPct val="0"/>
            </a:spcBef>
            <a:spcAft>
              <a:spcPct val="35000"/>
            </a:spcAft>
            <a:buNone/>
          </a:pPr>
          <a:r>
            <a:rPr lang="en-US" sz="1400" kern="1200" dirty="0">
              <a:solidFill>
                <a:schemeClr val="tx1"/>
              </a:solidFill>
              <a:latin typeface="Segoe UI Light"/>
              <a:ea typeface="+mn-ea"/>
              <a:cs typeface="+mn-cs"/>
            </a:rPr>
            <a:t>The product of the number of databases in the pool and the minimum </a:t>
          </a:r>
          <a:r>
            <a:rPr lang="en-US" sz="1400" kern="1200" dirty="0" err="1">
              <a:solidFill>
                <a:schemeClr val="tx1"/>
              </a:solidFill>
              <a:latin typeface="Segoe UI Light"/>
              <a:ea typeface="+mn-ea"/>
              <a:cs typeface="+mn-cs"/>
            </a:rPr>
            <a:t>vCores</a:t>
          </a:r>
          <a:r>
            <a:rPr lang="en-US" sz="1400" kern="1200" dirty="0">
              <a:solidFill>
                <a:schemeClr val="tx1"/>
              </a:solidFill>
              <a:latin typeface="Segoe UI Light"/>
              <a:ea typeface="+mn-ea"/>
              <a:cs typeface="+mn-cs"/>
            </a:rPr>
            <a:t> per database cannot exceed the </a:t>
          </a:r>
          <a:r>
            <a:rPr lang="en-US" sz="1400" kern="1200" dirty="0" err="1">
              <a:solidFill>
                <a:schemeClr val="tx1"/>
              </a:solidFill>
              <a:latin typeface="Segoe UI Light"/>
              <a:ea typeface="+mn-ea"/>
              <a:cs typeface="+mn-cs"/>
            </a:rPr>
            <a:t>vCores</a:t>
          </a:r>
          <a:r>
            <a:rPr lang="en-US" sz="1400" kern="1200" dirty="0">
              <a:solidFill>
                <a:schemeClr val="tx1"/>
              </a:solidFill>
              <a:latin typeface="Segoe UI Light"/>
              <a:ea typeface="+mn-ea"/>
              <a:cs typeface="+mn-cs"/>
            </a:rPr>
            <a:t> per pool.</a:t>
          </a:r>
        </a:p>
      </dsp:txBody>
      <dsp:txXfrm>
        <a:off x="7433777" y="1585457"/>
        <a:ext cx="1578942" cy="2934525"/>
      </dsp:txXfrm>
    </dsp:sp>
    <dsp:sp modelId="{19B96D80-5012-460F-9D39-9C4B4E402FF0}">
      <dsp:nvSpPr>
        <dsp:cNvPr id="0" name=""/>
        <dsp:cNvSpPr/>
      </dsp:nvSpPr>
      <dsp:spPr>
        <a:xfrm>
          <a:off x="9289035" y="91703"/>
          <a:ext cx="552629" cy="5311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F2A1B-DA2E-4418-A6DE-7DE308BA316D}">
      <dsp:nvSpPr>
        <dsp:cNvPr id="0" name=""/>
        <dsp:cNvSpPr/>
      </dsp:nvSpPr>
      <dsp:spPr>
        <a:xfrm>
          <a:off x="9289035" y="813290"/>
          <a:ext cx="1578942" cy="683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rgbClr val="0078D7"/>
              </a:solidFill>
              <a:effectLst/>
            </a:rPr>
            <a:t>Max storage per database</a:t>
          </a:r>
          <a:endParaRPr lang="en-US" sz="1400" kern="1200">
            <a:solidFill>
              <a:srgbClr val="0078D7"/>
            </a:solidFill>
            <a:latin typeface="+mj-lt"/>
          </a:endParaRPr>
        </a:p>
      </dsp:txBody>
      <dsp:txXfrm>
        <a:off x="9289035" y="813290"/>
        <a:ext cx="1578942" cy="683601"/>
      </dsp:txXfrm>
    </dsp:sp>
    <dsp:sp modelId="{BF6326F4-8BB3-45DF-8AFD-117DCBBC36D9}">
      <dsp:nvSpPr>
        <dsp:cNvPr id="0" name=""/>
        <dsp:cNvSpPr/>
      </dsp:nvSpPr>
      <dsp:spPr>
        <a:xfrm>
          <a:off x="9289035" y="1585457"/>
          <a:ext cx="1578942" cy="2934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0" kern="1200">
              <a:solidFill>
                <a:schemeClr val="tx1"/>
              </a:solidFill>
              <a:latin typeface="Segoe UI Light"/>
              <a:ea typeface="+mn-ea"/>
              <a:cs typeface="+mn-cs"/>
            </a:rPr>
            <a:t>The maximum database size set by the user for a database in a pool</a:t>
          </a:r>
          <a:r>
            <a:rPr lang="en-US" sz="1400" b="0" kern="1200">
              <a:solidFill>
                <a:schemeClr val="tx1"/>
              </a:solidFill>
              <a:latin typeface="+mj-lt"/>
            </a:rPr>
            <a:t>.</a:t>
          </a:r>
        </a:p>
        <a:p>
          <a:pPr marL="0" lvl="0" indent="0" algn="l" defTabSz="622300">
            <a:lnSpc>
              <a:spcPct val="100000"/>
            </a:lnSpc>
            <a:spcBef>
              <a:spcPct val="0"/>
            </a:spcBef>
            <a:spcAft>
              <a:spcPct val="35000"/>
            </a:spcAft>
            <a:buNone/>
          </a:pPr>
          <a:r>
            <a:rPr lang="en-US" sz="1400" kern="1200">
              <a:solidFill>
                <a:schemeClr val="tx1"/>
              </a:solidFill>
              <a:latin typeface="+mj-lt"/>
            </a:rPr>
            <a:t>Max database size refers to the maximum size of the data files and does not include the space used by log files.</a:t>
          </a:r>
        </a:p>
      </dsp:txBody>
      <dsp:txXfrm>
        <a:off x="9289035" y="1585457"/>
        <a:ext cx="1578942" cy="29345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05C2B-2BFB-43D8-B4D7-0BE1C029A7DB}">
      <dsp:nvSpPr>
        <dsp:cNvPr id="0" name=""/>
        <dsp:cNvSpPr/>
      </dsp:nvSpPr>
      <dsp:spPr>
        <a:xfrm>
          <a:off x="0" y="33554"/>
          <a:ext cx="10880725" cy="669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Create new compute instance for the elastic pool</a:t>
          </a:r>
          <a:endParaRPr lang="en-US" sz="2600" kern="1200"/>
        </a:p>
      </dsp:txBody>
      <dsp:txXfrm>
        <a:off x="32670" y="66224"/>
        <a:ext cx="10815385" cy="603900"/>
      </dsp:txXfrm>
    </dsp:sp>
    <dsp:sp modelId="{F879075C-2938-4224-B163-955871829DC6}">
      <dsp:nvSpPr>
        <dsp:cNvPr id="0" name=""/>
        <dsp:cNvSpPr/>
      </dsp:nvSpPr>
      <dsp:spPr>
        <a:xfrm>
          <a:off x="0" y="702794"/>
          <a:ext cx="10880725"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baseline="0"/>
            <a:t>A new compute instance for the elastic pool is created with the requested service tier and compute size. </a:t>
          </a:r>
          <a:endParaRPr lang="en-US" sz="2000" kern="1200"/>
        </a:p>
        <a:p>
          <a:pPr marL="228600" lvl="1" indent="-228600" algn="l" defTabSz="889000">
            <a:lnSpc>
              <a:spcPct val="90000"/>
            </a:lnSpc>
            <a:spcBef>
              <a:spcPct val="0"/>
            </a:spcBef>
            <a:spcAft>
              <a:spcPct val="20000"/>
            </a:spcAft>
            <a:buChar char="•"/>
          </a:pPr>
          <a:r>
            <a:rPr lang="en-US" sz="2000" kern="1200" baseline="0"/>
            <a:t>Regardless, the databases remain online during this step, and connections continue to be directed to the databases in the original compute instance.</a:t>
          </a:r>
          <a:endParaRPr lang="en-US" sz="2000" kern="1200"/>
        </a:p>
      </dsp:txBody>
      <dsp:txXfrm>
        <a:off x="0" y="702794"/>
        <a:ext cx="10880725" cy="1372410"/>
      </dsp:txXfrm>
    </dsp:sp>
    <dsp:sp modelId="{296A6A5A-BA3E-4AFA-8A30-B017625F740E}">
      <dsp:nvSpPr>
        <dsp:cNvPr id="0" name=""/>
        <dsp:cNvSpPr/>
      </dsp:nvSpPr>
      <dsp:spPr>
        <a:xfrm>
          <a:off x="0" y="2075205"/>
          <a:ext cx="10880725" cy="669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dirty="0"/>
            <a:t>Switch routing of connections to new compute instance</a:t>
          </a:r>
          <a:endParaRPr lang="en-US" sz="2600" kern="1200" dirty="0"/>
        </a:p>
      </dsp:txBody>
      <dsp:txXfrm>
        <a:off x="32670" y="2107875"/>
        <a:ext cx="10815385" cy="603900"/>
      </dsp:txXfrm>
    </dsp:sp>
    <dsp:sp modelId="{DD755A61-51C2-4D39-86C6-49749FC88524}">
      <dsp:nvSpPr>
        <dsp:cNvPr id="0" name=""/>
        <dsp:cNvSpPr/>
      </dsp:nvSpPr>
      <dsp:spPr>
        <a:xfrm>
          <a:off x="0" y="2744445"/>
          <a:ext cx="10880725"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baseline="0"/>
            <a:t>Existing connections to the databases in the original compute instance are dropped. </a:t>
          </a:r>
          <a:endParaRPr lang="en-US" sz="2000" kern="1200"/>
        </a:p>
        <a:p>
          <a:pPr marL="228600" lvl="1" indent="-228600" algn="l" defTabSz="889000">
            <a:lnSpc>
              <a:spcPct val="90000"/>
            </a:lnSpc>
            <a:spcBef>
              <a:spcPct val="0"/>
            </a:spcBef>
            <a:spcAft>
              <a:spcPct val="20000"/>
            </a:spcAft>
            <a:buChar char="•"/>
          </a:pPr>
          <a:r>
            <a:rPr lang="en-US" sz="2000" kern="1200" baseline="0"/>
            <a:t>Any new connections are established with the databases in the new compute instance. </a:t>
          </a:r>
          <a:r>
            <a:rPr lang="en-US" sz="2000" kern="1200" baseline="0">
              <a:hlinkClick xmlns:r="http://schemas.openxmlformats.org/officeDocument/2006/relationships" r:id="rId1"/>
            </a:rPr>
            <a:t>Accelerated Database Recovery</a:t>
          </a:r>
          <a:r>
            <a:rPr lang="en-US" sz="2000" kern="1200" baseline="0"/>
            <a:t> can reduce the impact from aborting long running transactions.</a:t>
          </a:r>
          <a:endParaRPr lang="en-US" sz="2000" kern="1200"/>
        </a:p>
      </dsp:txBody>
      <dsp:txXfrm>
        <a:off x="0" y="2744445"/>
        <a:ext cx="10880725" cy="1372410"/>
      </dsp:txXfrm>
    </dsp:sp>
    <dsp:sp modelId="{9B1A8706-B627-4A17-9DDD-784AB8F2BF66}">
      <dsp:nvSpPr>
        <dsp:cNvPr id="0" name=""/>
        <dsp:cNvSpPr/>
      </dsp:nvSpPr>
      <dsp:spPr>
        <a:xfrm>
          <a:off x="0" y="4116855"/>
          <a:ext cx="10880725" cy="669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No data is lost during any step in the workflow</a:t>
          </a:r>
          <a:endParaRPr lang="en-US" sz="2600" kern="1200"/>
        </a:p>
      </dsp:txBody>
      <dsp:txXfrm>
        <a:off x="32670" y="4149525"/>
        <a:ext cx="10815385" cy="603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6A4A1-3B13-41F3-8516-C9DA3512B242}">
      <dsp:nvSpPr>
        <dsp:cNvPr id="0" name=""/>
        <dsp:cNvSpPr/>
      </dsp:nvSpPr>
      <dsp:spPr>
        <a:xfrm>
          <a:off x="0" y="0"/>
          <a:ext cx="4819650" cy="4819650"/>
        </a:xfrm>
        <a:prstGeom prst="triangl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B6FD-71B4-4A80-B03B-FAC9CB197E54}">
      <dsp:nvSpPr>
        <dsp:cNvPr id="0" name=""/>
        <dsp:cNvSpPr/>
      </dsp:nvSpPr>
      <dsp:spPr>
        <a:xfrm>
          <a:off x="2364153" y="482435"/>
          <a:ext cx="3132772" cy="85661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t>Client Layer</a:t>
          </a:r>
          <a:endParaRPr lang="en-US" sz="1400" kern="1200"/>
        </a:p>
        <a:p>
          <a:pPr marL="57150" lvl="1" indent="-57150" algn="l" defTabSz="488950">
            <a:lnSpc>
              <a:spcPct val="90000"/>
            </a:lnSpc>
            <a:spcBef>
              <a:spcPct val="0"/>
            </a:spcBef>
            <a:spcAft>
              <a:spcPct val="15000"/>
            </a:spcAft>
            <a:buChar char="•"/>
          </a:pPr>
          <a:r>
            <a:rPr lang="en-US" sz="1100" kern="1200" baseline="0"/>
            <a:t>Used by the application to communicate directly with Azure SQL Database.</a:t>
          </a:r>
          <a:endParaRPr lang="en-US" sz="1100" kern="1200"/>
        </a:p>
      </dsp:txBody>
      <dsp:txXfrm>
        <a:off x="2405970" y="524252"/>
        <a:ext cx="3049138" cy="772983"/>
      </dsp:txXfrm>
    </dsp:sp>
    <dsp:sp modelId="{9EB0ECC3-CD0D-4D5C-8C64-28DE2A49B07A}">
      <dsp:nvSpPr>
        <dsp:cNvPr id="0" name=""/>
        <dsp:cNvSpPr/>
      </dsp:nvSpPr>
      <dsp:spPr>
        <a:xfrm>
          <a:off x="2364153" y="1446130"/>
          <a:ext cx="3132772" cy="85661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t>Services Layer</a:t>
          </a:r>
          <a:endParaRPr lang="en-US" sz="1400" kern="1200"/>
        </a:p>
        <a:p>
          <a:pPr marL="57150" lvl="1" indent="-57150" algn="l" defTabSz="488950">
            <a:lnSpc>
              <a:spcPct val="90000"/>
            </a:lnSpc>
            <a:spcBef>
              <a:spcPct val="0"/>
            </a:spcBef>
            <a:spcAft>
              <a:spcPct val="15000"/>
            </a:spcAft>
            <a:buChar char="•"/>
          </a:pPr>
          <a:r>
            <a:rPr lang="en-US" sz="1100" kern="1200" baseline="0"/>
            <a:t>Gateway between Client Layer and Platform Layer.</a:t>
          </a:r>
          <a:endParaRPr lang="en-US" sz="1100" kern="1200"/>
        </a:p>
      </dsp:txBody>
      <dsp:txXfrm>
        <a:off x="2405970" y="1487947"/>
        <a:ext cx="3049138" cy="772983"/>
      </dsp:txXfrm>
    </dsp:sp>
    <dsp:sp modelId="{EF86107E-7318-42B6-B785-8341D12F42B4}">
      <dsp:nvSpPr>
        <dsp:cNvPr id="0" name=""/>
        <dsp:cNvSpPr/>
      </dsp:nvSpPr>
      <dsp:spPr>
        <a:xfrm>
          <a:off x="2364153" y="2409825"/>
          <a:ext cx="3132772" cy="85661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t>Platform Layer</a:t>
          </a:r>
          <a:endParaRPr lang="en-US" sz="1400" kern="1200"/>
        </a:p>
        <a:p>
          <a:pPr marL="57150" lvl="1" indent="-57150" algn="l" defTabSz="488950">
            <a:lnSpc>
              <a:spcPct val="90000"/>
            </a:lnSpc>
            <a:spcBef>
              <a:spcPct val="0"/>
            </a:spcBef>
            <a:spcAft>
              <a:spcPct val="15000"/>
            </a:spcAft>
            <a:buChar char="•"/>
          </a:pPr>
          <a:r>
            <a:rPr lang="en-US" sz="1100" kern="1200" baseline="0"/>
            <a:t>Includes physical servers and services that support the Services Layer.</a:t>
          </a:r>
          <a:endParaRPr lang="en-US" sz="1100" kern="1200"/>
        </a:p>
      </dsp:txBody>
      <dsp:txXfrm>
        <a:off x="2405970" y="2451642"/>
        <a:ext cx="3049138" cy="772983"/>
      </dsp:txXfrm>
    </dsp:sp>
    <dsp:sp modelId="{C0B629A5-D9D1-4DC3-B030-20D0BC4B4328}">
      <dsp:nvSpPr>
        <dsp:cNvPr id="0" name=""/>
        <dsp:cNvSpPr/>
      </dsp:nvSpPr>
      <dsp:spPr>
        <a:xfrm>
          <a:off x="2364153" y="3373519"/>
          <a:ext cx="3132772" cy="85661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baseline="0"/>
            <a:t>Infrastructure Layer</a:t>
          </a:r>
          <a:endParaRPr lang="en-US" sz="1400" kern="1200"/>
        </a:p>
        <a:p>
          <a:pPr marL="57150" lvl="1" indent="-57150" algn="l" defTabSz="488950">
            <a:lnSpc>
              <a:spcPct val="90000"/>
            </a:lnSpc>
            <a:spcBef>
              <a:spcPct val="0"/>
            </a:spcBef>
            <a:spcAft>
              <a:spcPct val="15000"/>
            </a:spcAft>
            <a:buChar char="•"/>
          </a:pPr>
          <a:r>
            <a:rPr lang="en-US" sz="1100" kern="1200" baseline="0"/>
            <a:t>IT administration of the physical hardware and operating system.</a:t>
          </a:r>
          <a:endParaRPr lang="en-US" sz="1100" kern="1200"/>
        </a:p>
      </dsp:txBody>
      <dsp:txXfrm>
        <a:off x="2405970" y="3415336"/>
        <a:ext cx="3049138" cy="77298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4274E-40BA-41B2-BA8B-1FB6649C5E6D}">
      <dsp:nvSpPr>
        <dsp:cNvPr id="0" name=""/>
        <dsp:cNvSpPr/>
      </dsp:nvSpPr>
      <dsp:spPr>
        <a:xfrm>
          <a:off x="1277226" y="265960"/>
          <a:ext cx="1078110" cy="1078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1F1C5-990D-4B11-8F2C-FF671DBFF2D0}">
      <dsp:nvSpPr>
        <dsp:cNvPr id="0" name=""/>
        <dsp:cNvSpPr/>
      </dsp:nvSpPr>
      <dsp:spPr>
        <a:xfrm>
          <a:off x="618381" y="1379254"/>
          <a:ext cx="2395800" cy="317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Cost of under utilization: </a:t>
          </a:r>
          <a:r>
            <a:rPr lang="en-US" sz="1400" b="0" i="0" kern="1200"/>
            <a:t>When rescaling </a:t>
          </a:r>
          <a:r>
            <a:rPr lang="en-US" sz="1400" b="0" i="0" kern="1200" err="1"/>
            <a:t>vCores</a:t>
          </a:r>
          <a:r>
            <a:rPr lang="en-US" sz="1400" b="0" i="0" kern="1200"/>
            <a:t> or </a:t>
          </a:r>
          <a:r>
            <a:rPr lang="en-US" sz="1400" b="0" i="0" kern="1200" err="1"/>
            <a:t>eDTUs</a:t>
          </a:r>
          <a:r>
            <a:rPr lang="en-US" sz="1400" b="0" i="0" kern="1200"/>
            <a:t> for an elastic pool, an extra storage cost applies if (1) the storage max size of the pool is supported by the target pool, and (2) the storage max size exceeds the included storage amount of the target pool. </a:t>
          </a:r>
          <a:endParaRPr lang="en-US" sz="1400" kern="1200"/>
        </a:p>
      </dsp:txBody>
      <dsp:txXfrm>
        <a:off x="618381" y="1379254"/>
        <a:ext cx="2395800" cy="3174434"/>
      </dsp:txXfrm>
    </dsp:sp>
    <dsp:sp modelId="{95DE08DA-D117-4C16-8516-19E291E2CA12}">
      <dsp:nvSpPr>
        <dsp:cNvPr id="0" name=""/>
        <dsp:cNvSpPr/>
      </dsp:nvSpPr>
      <dsp:spPr>
        <a:xfrm>
          <a:off x="3988026" y="265960"/>
          <a:ext cx="1078110" cy="1078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7A23-723F-4E1F-99A5-C6C95BE88CE5}">
      <dsp:nvSpPr>
        <dsp:cNvPr id="0" name=""/>
        <dsp:cNvSpPr/>
      </dsp:nvSpPr>
      <dsp:spPr>
        <a:xfrm>
          <a:off x="3329181" y="1379254"/>
          <a:ext cx="2395800" cy="317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Usage History</a:t>
          </a:r>
          <a:r>
            <a:rPr lang="en-US" sz="1500" kern="1200"/>
            <a:t>: Azure DB evaluates historical resource usage.</a:t>
          </a:r>
        </a:p>
      </dsp:txBody>
      <dsp:txXfrm>
        <a:off x="3329181" y="1379254"/>
        <a:ext cx="2395800" cy="3174434"/>
      </dsp:txXfrm>
    </dsp:sp>
    <dsp:sp modelId="{AAAD062E-02D2-451E-A07E-391A81DA3730}">
      <dsp:nvSpPr>
        <dsp:cNvPr id="0" name=""/>
        <dsp:cNvSpPr/>
      </dsp:nvSpPr>
      <dsp:spPr>
        <a:xfrm>
          <a:off x="6698826" y="265960"/>
          <a:ext cx="1078110" cy="1078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497B6-C11E-48D4-9461-8B2686C31192}">
      <dsp:nvSpPr>
        <dsp:cNvPr id="0" name=""/>
        <dsp:cNvSpPr/>
      </dsp:nvSpPr>
      <dsp:spPr>
        <a:xfrm>
          <a:off x="6039981" y="1379254"/>
          <a:ext cx="2395800" cy="317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Billing Size</a:t>
          </a:r>
          <a:r>
            <a:rPr lang="en-US" sz="1400" b="0" i="0" kern="1200"/>
            <a:t>: You are billed for each hour a database exists using the highest service tier + compute size that applied during that hour, regardless of usage or whether the database was active for less than an hour.</a:t>
          </a:r>
          <a:endParaRPr lang="en-US" sz="1400" kern="1200"/>
        </a:p>
      </dsp:txBody>
      <dsp:txXfrm>
        <a:off x="6039981" y="1379254"/>
        <a:ext cx="2395800" cy="3174434"/>
      </dsp:txXfrm>
    </dsp:sp>
    <dsp:sp modelId="{397DF4D7-6917-4668-B6CA-4F8824F1E7B0}">
      <dsp:nvSpPr>
        <dsp:cNvPr id="0" name=""/>
        <dsp:cNvSpPr/>
      </dsp:nvSpPr>
      <dsp:spPr>
        <a:xfrm>
          <a:off x="9409626" y="265960"/>
          <a:ext cx="1078110" cy="1078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29306-74A9-4FB9-B9E8-A3C842557C83}">
      <dsp:nvSpPr>
        <dsp:cNvPr id="0" name=""/>
        <dsp:cNvSpPr/>
      </dsp:nvSpPr>
      <dsp:spPr>
        <a:xfrm>
          <a:off x="8750781" y="1379254"/>
          <a:ext cx="2395800" cy="317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Storage Max Size</a:t>
          </a:r>
          <a:r>
            <a:rPr lang="en-US" sz="1400" b="0" i="0" kern="1200"/>
            <a:t>: When downsizing vCores or </a:t>
          </a:r>
          <a:r>
            <a:rPr lang="en-US" sz="1400" b="0" i="0" kern="1200" err="1"/>
            <a:t>eDTUs</a:t>
          </a:r>
          <a:r>
            <a:rPr lang="en-US" sz="1400" b="0" i="0" kern="1200"/>
            <a:t> for an elastic pool, the pool used space must be smaller than the maximum allowed size of the target service tier and pool </a:t>
          </a:r>
          <a:r>
            <a:rPr lang="en-US" sz="1400" b="0" i="0" kern="1200" err="1"/>
            <a:t>eDTUs</a:t>
          </a:r>
          <a:r>
            <a:rPr lang="en-US" sz="1400" b="0" i="0" kern="1200"/>
            <a:t>.</a:t>
          </a:r>
          <a:endParaRPr lang="en-US" sz="1400" kern="1200"/>
        </a:p>
      </dsp:txBody>
      <dsp:txXfrm>
        <a:off x="8750781" y="1379254"/>
        <a:ext cx="2395800" cy="31744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01F1E-64D4-4E08-A0B5-61CC2CD91CC8}">
      <dsp:nvSpPr>
        <dsp:cNvPr id="0" name=""/>
        <dsp:cNvSpPr/>
      </dsp:nvSpPr>
      <dsp:spPr>
        <a:xfrm>
          <a:off x="0" y="67484"/>
          <a:ext cx="10880726"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vCore-based purchasing model</a:t>
          </a:r>
          <a:endParaRPr lang="en-US" sz="2200" kern="1200"/>
        </a:p>
      </dsp:txBody>
      <dsp:txXfrm>
        <a:off x="27644" y="95128"/>
        <a:ext cx="10825438" cy="510992"/>
      </dsp:txXfrm>
    </dsp:sp>
    <dsp:sp modelId="{8308E666-D572-47FF-A7F3-AF87F26598D2}">
      <dsp:nvSpPr>
        <dsp:cNvPr id="0" name=""/>
        <dsp:cNvSpPr/>
      </dsp:nvSpPr>
      <dsp:spPr>
        <a:xfrm>
          <a:off x="0" y="633764"/>
          <a:ext cx="10880726" cy="204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Storage can be provisioned up to the max size limit:</a:t>
          </a:r>
        </a:p>
        <a:p>
          <a:pPr marL="342900" lvl="2" indent="-171450" algn="l" defTabSz="755650">
            <a:lnSpc>
              <a:spcPct val="90000"/>
            </a:lnSpc>
            <a:spcBef>
              <a:spcPct val="0"/>
            </a:spcBef>
            <a:spcAft>
              <a:spcPct val="20000"/>
            </a:spcAft>
            <a:buChar char="•"/>
          </a:pPr>
          <a:r>
            <a:rPr lang="en-US" sz="1700" kern="1200"/>
            <a:t>For storage in the standard or general-purpose service tiers, increase or decrease size in 10GB increments.</a:t>
          </a:r>
        </a:p>
        <a:p>
          <a:pPr marL="342900" lvl="2" indent="-171450" algn="l" defTabSz="755650">
            <a:lnSpc>
              <a:spcPct val="90000"/>
            </a:lnSpc>
            <a:spcBef>
              <a:spcPct val="0"/>
            </a:spcBef>
            <a:spcAft>
              <a:spcPct val="20000"/>
            </a:spcAft>
            <a:buChar char="•"/>
          </a:pPr>
          <a:r>
            <a:rPr lang="en-US" sz="1700" kern="1200"/>
            <a:t>For storage in the premium or business critical service tiers, increase or decrease size in 250GB increments.</a:t>
          </a:r>
        </a:p>
        <a:p>
          <a:pPr marL="171450" lvl="1" indent="-171450" algn="l" defTabSz="755650">
            <a:lnSpc>
              <a:spcPct val="90000"/>
            </a:lnSpc>
            <a:spcBef>
              <a:spcPct val="0"/>
            </a:spcBef>
            <a:spcAft>
              <a:spcPct val="20000"/>
            </a:spcAft>
            <a:buChar char="•"/>
          </a:pPr>
          <a:r>
            <a:rPr lang="en-US" sz="1700" kern="1200"/>
            <a:t>The price of storage for an elastic pool is the storage amount multiplied by the storage unit price of the service tier.</a:t>
          </a:r>
        </a:p>
      </dsp:txBody>
      <dsp:txXfrm>
        <a:off x="0" y="633764"/>
        <a:ext cx="10880726" cy="2049300"/>
      </dsp:txXfrm>
    </dsp:sp>
    <dsp:sp modelId="{04A36839-F08C-4766-95B7-2EE2DAC8EEB8}">
      <dsp:nvSpPr>
        <dsp:cNvPr id="0" name=""/>
        <dsp:cNvSpPr/>
      </dsp:nvSpPr>
      <dsp:spPr>
        <a:xfrm>
          <a:off x="0" y="2683065"/>
          <a:ext cx="10880726"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DTU-based purchasing model</a:t>
          </a:r>
          <a:endParaRPr lang="en-US" sz="2200" kern="1200"/>
        </a:p>
      </dsp:txBody>
      <dsp:txXfrm>
        <a:off x="27644" y="2710709"/>
        <a:ext cx="10825438" cy="510992"/>
      </dsp:txXfrm>
    </dsp:sp>
    <dsp:sp modelId="{EAE25A8A-9888-432B-8B75-D7C90E7DB6F3}">
      <dsp:nvSpPr>
        <dsp:cNvPr id="0" name=""/>
        <dsp:cNvSpPr/>
      </dsp:nvSpPr>
      <dsp:spPr>
        <a:xfrm>
          <a:off x="0" y="3249345"/>
          <a:ext cx="10880726" cy="1502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The eDTU price for an elastic pool includes a certain amount of storage at no additional cost. </a:t>
          </a:r>
        </a:p>
        <a:p>
          <a:pPr marL="171450" lvl="1" indent="-171450" algn="l" defTabSz="755650">
            <a:lnSpc>
              <a:spcPct val="90000"/>
            </a:lnSpc>
            <a:spcBef>
              <a:spcPct val="0"/>
            </a:spcBef>
            <a:spcAft>
              <a:spcPct val="20000"/>
            </a:spcAft>
            <a:buChar char="•"/>
          </a:pPr>
          <a:r>
            <a:rPr lang="en-US" sz="1700" kern="1200"/>
            <a:t>Extra storage beyond the included amount can be provisioned for an additional cost up to the max size limit in increments of 250 GB up to 1 TB, and then in increments of 256 GB beyond 1 TB. </a:t>
          </a:r>
        </a:p>
        <a:p>
          <a:pPr marL="171450" lvl="1" indent="-171450" algn="l" defTabSz="755650">
            <a:lnSpc>
              <a:spcPct val="90000"/>
            </a:lnSpc>
            <a:spcBef>
              <a:spcPct val="0"/>
            </a:spcBef>
            <a:spcAft>
              <a:spcPct val="20000"/>
            </a:spcAft>
            <a:buChar char="•"/>
          </a:pPr>
          <a:r>
            <a:rPr lang="en-US" sz="1700" kern="1200"/>
            <a:t>The price of extra storage for an elastic pool is the extra storage amount multiplied by the extra storage unit price of the service tier.</a:t>
          </a:r>
        </a:p>
      </dsp:txBody>
      <dsp:txXfrm>
        <a:off x="0" y="3249345"/>
        <a:ext cx="10880726" cy="15028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98403"/>
          <a:ext cx="10880725" cy="669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What is a SQL Elastic Pool?</a:t>
          </a:r>
        </a:p>
      </dsp:txBody>
      <dsp:txXfrm>
        <a:off x="32670" y="231073"/>
        <a:ext cx="10815385" cy="603900"/>
      </dsp:txXfrm>
    </dsp:sp>
    <dsp:sp modelId="{4A71D5C7-A7D6-46CE-B888-CF65241F6B98}">
      <dsp:nvSpPr>
        <dsp:cNvPr id="0" name=""/>
        <dsp:cNvSpPr/>
      </dsp:nvSpPr>
      <dsp:spPr>
        <a:xfrm>
          <a:off x="0" y="942523"/>
          <a:ext cx="10880725" cy="6692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When should you consider an elastic pool instead of a single database?</a:t>
          </a:r>
        </a:p>
      </dsp:txBody>
      <dsp:txXfrm>
        <a:off x="32670" y="975193"/>
        <a:ext cx="10815385" cy="603900"/>
      </dsp:txXfrm>
    </dsp:sp>
    <dsp:sp modelId="{4CE6D622-6C4B-4912-A756-057BDFDF7259}">
      <dsp:nvSpPr>
        <dsp:cNvPr id="0" name=""/>
        <dsp:cNvSpPr/>
      </dsp:nvSpPr>
      <dsp:spPr>
        <a:xfrm>
          <a:off x="0" y="1686643"/>
          <a:ext cx="10880725" cy="669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Which tools can help you to size your elastic pool?</a:t>
          </a:r>
        </a:p>
      </dsp:txBody>
      <dsp:txXfrm>
        <a:off x="32670" y="1719313"/>
        <a:ext cx="10815385" cy="6039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18FE0-D172-4953-8726-750424952633}">
      <dsp:nvSpPr>
        <dsp:cNvPr id="0" name=""/>
        <dsp:cNvSpPr/>
      </dsp:nvSpPr>
      <dsp:spPr>
        <a:xfrm>
          <a:off x="3395" y="15407"/>
          <a:ext cx="3310245" cy="425590"/>
        </a:xfrm>
        <a:prstGeom prst="rect">
          <a:avLst/>
        </a:prstGeom>
        <a:solidFill>
          <a:srgbClr val="0078D7"/>
        </a:solidFill>
        <a:ln w="10795" cap="flat" cmpd="sng" algn="ctr">
          <a:solidFill>
            <a:srgbClr val="00205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Arial" pitchFamily="34" charset="0"/>
            <a:buNone/>
          </a:pPr>
          <a:r>
            <a:rPr lang="nl-BE" sz="1800" b="1" kern="1200">
              <a:solidFill>
                <a:srgbClr val="FFFFFF"/>
              </a:solidFill>
              <a:latin typeface="Segoe UI"/>
              <a:ea typeface="+mn-ea"/>
              <a:cs typeface="+mn-cs"/>
            </a:rPr>
            <a:t>Azure SQL Datababase</a:t>
          </a:r>
          <a:endParaRPr lang="en-US" sz="1800" kern="1200">
            <a:solidFill>
              <a:srgbClr val="FFFFFF"/>
            </a:solidFill>
            <a:latin typeface="Segoe UI"/>
            <a:ea typeface="+mn-ea"/>
            <a:cs typeface="+mn-cs"/>
          </a:endParaRPr>
        </a:p>
      </dsp:txBody>
      <dsp:txXfrm>
        <a:off x="3395" y="15407"/>
        <a:ext cx="3310245" cy="425590"/>
      </dsp:txXfrm>
    </dsp:sp>
    <dsp:sp modelId="{A511AEF9-D7A0-4C38-8ACF-8D6B5E3E39C7}">
      <dsp:nvSpPr>
        <dsp:cNvPr id="0" name=""/>
        <dsp:cNvSpPr/>
      </dsp:nvSpPr>
      <dsp:spPr>
        <a:xfrm>
          <a:off x="3395" y="413854"/>
          <a:ext cx="3310245" cy="4390388"/>
        </a:xfrm>
        <a:prstGeom prst="rect">
          <a:avLst/>
        </a:prstGeom>
        <a:solidFill>
          <a:srgbClr val="002050">
            <a:lumMod val="10000"/>
            <a:lumOff val="90000"/>
          </a:srgbClr>
        </a:solidFill>
        <a:ln w="9525" cap="flat" cmpd="sng" algn="ctr">
          <a:solidFill>
            <a:srgbClr val="0078D7"/>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New cloud-designed applications that want to use the latest stable SQL Server features and have time constraints in development and marketing.</a:t>
          </a: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Teams that need built-in high availability, disaster recovery, and upgrade for the database.</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Teams that do not want to manage the underlying operating system and configuration settings.</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Databases of up to 4 TB, or larger databases that can be horizontally or vertically partitioned using a scale-out pattern.</a:t>
          </a:r>
        </a:p>
      </dsp:txBody>
      <dsp:txXfrm>
        <a:off x="3395" y="413854"/>
        <a:ext cx="3310245" cy="4390388"/>
      </dsp:txXfrm>
    </dsp:sp>
    <dsp:sp modelId="{AA30D338-E269-431D-A98C-C0A93B715B27}">
      <dsp:nvSpPr>
        <dsp:cNvPr id="0" name=""/>
        <dsp:cNvSpPr/>
      </dsp:nvSpPr>
      <dsp:spPr>
        <a:xfrm>
          <a:off x="3777075" y="28979"/>
          <a:ext cx="3310245" cy="425590"/>
        </a:xfrm>
        <a:prstGeom prst="rect">
          <a:avLst/>
        </a:prstGeom>
        <a:solidFill>
          <a:srgbClr val="0078D7"/>
        </a:solidFill>
        <a:ln w="10795" cap="flat" cmpd="sng" algn="ctr">
          <a:solidFill>
            <a:srgbClr val="00205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l-BE" sz="1800" b="1" kern="1200">
              <a:solidFill>
                <a:srgbClr val="FFFFFF"/>
              </a:solidFill>
              <a:latin typeface="Segoe UI"/>
              <a:ea typeface="+mn-ea"/>
              <a:cs typeface="+mn-cs"/>
            </a:rPr>
            <a:t>Managed Instance</a:t>
          </a:r>
          <a:endParaRPr lang="en-US" sz="1800" kern="1200">
            <a:solidFill>
              <a:srgbClr val="FFFFFF"/>
            </a:solidFill>
            <a:latin typeface="Segoe UI"/>
            <a:ea typeface="+mn-ea"/>
            <a:cs typeface="+mn-cs"/>
          </a:endParaRPr>
        </a:p>
      </dsp:txBody>
      <dsp:txXfrm>
        <a:off x="3777075" y="28979"/>
        <a:ext cx="3310245" cy="425590"/>
      </dsp:txXfrm>
    </dsp:sp>
    <dsp:sp modelId="{F3A57436-5AA8-434C-BF63-BEA0FFE33A10}">
      <dsp:nvSpPr>
        <dsp:cNvPr id="0" name=""/>
        <dsp:cNvSpPr/>
      </dsp:nvSpPr>
      <dsp:spPr>
        <a:xfrm>
          <a:off x="3777075" y="454570"/>
          <a:ext cx="3310245" cy="4336100"/>
        </a:xfrm>
        <a:prstGeom prst="rect">
          <a:avLst/>
        </a:prstGeom>
        <a:solidFill>
          <a:srgbClr val="002050">
            <a:lumMod val="10000"/>
            <a:lumOff val="90000"/>
          </a:srgbClr>
        </a:solidFill>
        <a:ln w="9525" cap="flat" cmpd="sng" algn="ctr">
          <a:solidFill>
            <a:srgbClr val="0078D7"/>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New applications or existing on-premises applications that want to use the latest stable SQL Server features and that are migrated to the cloud with minimal changes.</a:t>
          </a: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Teams that need built-in high availability, disaster recovery, and upgrade for the database.</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Teams that do not want to manage the underlying operating system and configuration settings.</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Databases of up to 8 TB, or larger databases that can be horizontally or vertically partitioned using a scale-out pattern.</a:t>
          </a:r>
        </a:p>
      </dsp:txBody>
      <dsp:txXfrm>
        <a:off x="3777075" y="454570"/>
        <a:ext cx="3310245" cy="4336100"/>
      </dsp:txXfrm>
    </dsp:sp>
    <dsp:sp modelId="{1F8F0832-1AE0-40E2-8924-9C2A95024651}">
      <dsp:nvSpPr>
        <dsp:cNvPr id="0" name=""/>
        <dsp:cNvSpPr/>
      </dsp:nvSpPr>
      <dsp:spPr>
        <a:xfrm>
          <a:off x="7550755" y="28979"/>
          <a:ext cx="3310245" cy="425590"/>
        </a:xfrm>
        <a:prstGeom prst="rect">
          <a:avLst/>
        </a:prstGeom>
        <a:solidFill>
          <a:srgbClr val="0078D7"/>
        </a:solidFill>
        <a:ln w="10795" cap="flat" cmpd="sng" algn="ctr">
          <a:solidFill>
            <a:srgbClr val="00205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Font typeface="Arial" pitchFamily="34" charset="0"/>
            <a:buNone/>
          </a:pPr>
          <a:r>
            <a:rPr lang="nl-BE" sz="1800" b="1" kern="1200">
              <a:solidFill>
                <a:srgbClr val="FFFFFF"/>
              </a:solidFill>
              <a:latin typeface="Segoe UI"/>
              <a:ea typeface="+mn-ea"/>
              <a:cs typeface="+mn-cs"/>
            </a:rPr>
            <a:t>SQL Server in Azure VM</a:t>
          </a:r>
          <a:endParaRPr lang="en-US" sz="1800" kern="1200">
            <a:solidFill>
              <a:srgbClr val="FFFFFF"/>
            </a:solidFill>
            <a:latin typeface="Segoe UI"/>
            <a:ea typeface="+mn-ea"/>
            <a:cs typeface="+mn-cs"/>
          </a:endParaRPr>
        </a:p>
      </dsp:txBody>
      <dsp:txXfrm>
        <a:off x="7550755" y="28979"/>
        <a:ext cx="3310245" cy="425590"/>
      </dsp:txXfrm>
    </dsp:sp>
    <dsp:sp modelId="{94309A4C-139D-4902-A141-1F93CFEEDB13}">
      <dsp:nvSpPr>
        <dsp:cNvPr id="0" name=""/>
        <dsp:cNvSpPr/>
      </dsp:nvSpPr>
      <dsp:spPr>
        <a:xfrm>
          <a:off x="7550755" y="454570"/>
          <a:ext cx="3310245" cy="4336100"/>
        </a:xfrm>
        <a:prstGeom prst="rect">
          <a:avLst/>
        </a:prstGeom>
        <a:solidFill>
          <a:srgbClr val="002050">
            <a:lumMod val="10000"/>
            <a:lumOff val="90000"/>
          </a:srgbClr>
        </a:solidFill>
        <a:ln w="9525" cap="flat" cmpd="sng" algn="ctr">
          <a:solidFill>
            <a:srgbClr val="0078D7"/>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Existing applications that require fast migration to the cloud with minimal changes or no changes.</a:t>
          </a: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Teams that can configure, fine tune, customize, and manage high availability, disaster recovery, and patching for SQL Server.</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You need a customized environment with full administrative rights.</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505050"/>
              </a:solidFill>
              <a:latin typeface="Segoe UI"/>
              <a:ea typeface="+mn-ea"/>
              <a:cs typeface="+mn-cs"/>
            </a:rPr>
            <a:t>SQL Server instances with up to 64 TB of storage. The instance can support as many databases as needed.</a:t>
          </a:r>
        </a:p>
      </dsp:txBody>
      <dsp:txXfrm>
        <a:off x="7550755" y="454570"/>
        <a:ext cx="3310245" cy="43361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B2ECB-DA9F-4380-B6C1-C8247DDC7B83}">
      <dsp:nvSpPr>
        <dsp:cNvPr id="0" name=""/>
        <dsp:cNvSpPr/>
      </dsp:nvSpPr>
      <dsp:spPr>
        <a:xfrm>
          <a:off x="2067337" y="1267560"/>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CA3B221-BAC1-48F1-BDB3-B3279402CAF5}">
      <dsp:nvSpPr>
        <dsp:cNvPr id="0" name=""/>
        <dsp:cNvSpPr/>
      </dsp:nvSpPr>
      <dsp:spPr>
        <a:xfrm>
          <a:off x="1904126" y="292952"/>
          <a:ext cx="1632108" cy="88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Built for application developers.</a:t>
          </a:r>
          <a:endParaRPr lang="en-US" sz="1400" kern="1200"/>
        </a:p>
      </dsp:txBody>
      <dsp:txXfrm>
        <a:off x="1904126" y="292952"/>
        <a:ext cx="1632108" cy="889086"/>
      </dsp:txXfrm>
    </dsp:sp>
    <dsp:sp modelId="{0E4C8EC0-20D0-464A-9AC9-3868331D0E45}">
      <dsp:nvSpPr>
        <dsp:cNvPr id="0" name=""/>
        <dsp:cNvSpPr/>
      </dsp:nvSpPr>
      <dsp:spPr>
        <a:xfrm>
          <a:off x="2491141" y="1512271"/>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B346B73-EE2B-4B14-A562-591534C44539}">
      <dsp:nvSpPr>
        <dsp:cNvPr id="0" name=""/>
        <dsp:cNvSpPr/>
      </dsp:nvSpPr>
      <dsp:spPr>
        <a:xfrm>
          <a:off x="3893667" y="1139701"/>
          <a:ext cx="1546694" cy="9737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Gives developers more time to innovate.</a:t>
          </a:r>
          <a:endParaRPr lang="en-US" sz="1400" kern="1200"/>
        </a:p>
      </dsp:txBody>
      <dsp:txXfrm>
        <a:off x="3893667" y="1139701"/>
        <a:ext cx="1546694" cy="973761"/>
      </dsp:txXfrm>
    </dsp:sp>
    <dsp:sp modelId="{A3B2AF77-B093-4F6E-8578-5AEA213FB23F}">
      <dsp:nvSpPr>
        <dsp:cNvPr id="0" name=""/>
        <dsp:cNvSpPr/>
      </dsp:nvSpPr>
      <dsp:spPr>
        <a:xfrm>
          <a:off x="2491141" y="2001692"/>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CC508BD-E84B-45DF-93EB-B4DC2DFF0826}">
      <dsp:nvSpPr>
        <dsp:cNvPr id="0" name=""/>
        <dsp:cNvSpPr/>
      </dsp:nvSpPr>
      <dsp:spPr>
        <a:xfrm>
          <a:off x="3893667" y="2591876"/>
          <a:ext cx="1546694" cy="10880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Accelerates time to market.</a:t>
          </a:r>
          <a:endParaRPr lang="en-US" sz="1400" kern="1200"/>
        </a:p>
      </dsp:txBody>
      <dsp:txXfrm>
        <a:off x="3893667" y="2591876"/>
        <a:ext cx="1546694" cy="1088072"/>
      </dsp:txXfrm>
    </dsp:sp>
    <dsp:sp modelId="{4FAE0030-7471-4D1B-BBCD-B9FF66953C00}">
      <dsp:nvSpPr>
        <dsp:cNvPr id="0" name=""/>
        <dsp:cNvSpPr/>
      </dsp:nvSpPr>
      <dsp:spPr>
        <a:xfrm>
          <a:off x="2067337" y="2246825"/>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14CE8CC-A972-47B1-A8B2-17288BA76DCD}">
      <dsp:nvSpPr>
        <dsp:cNvPr id="0" name=""/>
        <dsp:cNvSpPr/>
      </dsp:nvSpPr>
      <dsp:spPr>
        <a:xfrm>
          <a:off x="1904126" y="3637610"/>
          <a:ext cx="1632108" cy="88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Maximizes performance, reliability, </a:t>
          </a:r>
          <a:br>
            <a:rPr lang="en-US" sz="1400" kern="1200" baseline="0"/>
          </a:br>
          <a:r>
            <a:rPr lang="en-US" sz="1400" kern="1200" baseline="0"/>
            <a:t>and data protection.</a:t>
          </a:r>
          <a:endParaRPr lang="en-US" sz="1400" kern="1200"/>
        </a:p>
      </dsp:txBody>
      <dsp:txXfrm>
        <a:off x="1904126" y="3637610"/>
        <a:ext cx="1632108" cy="889086"/>
      </dsp:txXfrm>
    </dsp:sp>
    <dsp:sp modelId="{E26C5603-6849-4CD6-9721-E1FF3339BABB}">
      <dsp:nvSpPr>
        <dsp:cNvPr id="0" name=""/>
        <dsp:cNvSpPr/>
      </dsp:nvSpPr>
      <dsp:spPr>
        <a:xfrm>
          <a:off x="1643533" y="2001692"/>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184C26E-DEFA-43A7-A6D3-B57852FE9DE6}">
      <dsp:nvSpPr>
        <dsp:cNvPr id="0" name=""/>
        <dsp:cNvSpPr/>
      </dsp:nvSpPr>
      <dsp:spPr>
        <a:xfrm>
          <a:off x="0" y="2591876"/>
          <a:ext cx="1546694" cy="10880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Allows developers to use the languages and platforms they prefer.</a:t>
          </a:r>
          <a:endParaRPr lang="en-US" sz="1400" kern="1200"/>
        </a:p>
      </dsp:txBody>
      <dsp:txXfrm>
        <a:off x="0" y="2591876"/>
        <a:ext cx="1546694" cy="1088072"/>
      </dsp:txXfrm>
    </dsp:sp>
    <dsp:sp modelId="{A0305347-6D67-4F28-AECE-7C81457453BD}">
      <dsp:nvSpPr>
        <dsp:cNvPr id="0" name=""/>
        <dsp:cNvSpPr/>
      </dsp:nvSpPr>
      <dsp:spPr>
        <a:xfrm>
          <a:off x="1643533" y="1512271"/>
          <a:ext cx="1305686" cy="13056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EAE3DE0-2C70-4F6E-BBB6-B02D8B182A7F}">
      <dsp:nvSpPr>
        <dsp:cNvPr id="0" name=""/>
        <dsp:cNvSpPr/>
      </dsp:nvSpPr>
      <dsp:spPr>
        <a:xfrm>
          <a:off x="0" y="1139701"/>
          <a:ext cx="1546694" cy="10880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baseline="0"/>
            <a:t>Everything built-in</a:t>
          </a:r>
          <a:endParaRPr lang="en-US" sz="1400" kern="1200"/>
        </a:p>
      </dsp:txBody>
      <dsp:txXfrm>
        <a:off x="0" y="1139701"/>
        <a:ext cx="1546694" cy="108807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08674" y="1730"/>
          <a:ext cx="4026868" cy="77755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0" tIns="76200" rIns="14224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a:solidFill>
                <a:srgbClr val="0078D3"/>
              </a:solidFill>
              <a:latin typeface="Segoe UI"/>
              <a:ea typeface="+mn-ea"/>
              <a:cs typeface="+mn-cs"/>
            </a:rPr>
            <a:t>Business continuity </a:t>
          </a:r>
        </a:p>
      </dsp:txBody>
      <dsp:txXfrm rot="10800000">
        <a:off x="1403062" y="1730"/>
        <a:ext cx="3832480" cy="777553"/>
      </dsp:txXfrm>
    </dsp:sp>
    <dsp:sp modelId="{8EEAA515-DE0C-417B-8AE4-56602B493D00}">
      <dsp:nvSpPr>
        <dsp:cNvPr id="0" name=""/>
        <dsp:cNvSpPr/>
      </dsp:nvSpPr>
      <dsp:spPr>
        <a:xfrm>
          <a:off x="819897" y="1730"/>
          <a:ext cx="777553" cy="77755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208674" y="1011389"/>
          <a:ext cx="4026868" cy="77755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78D3"/>
              </a:solidFill>
              <a:latin typeface="Segoe UI"/>
              <a:ea typeface="+mn-ea"/>
              <a:cs typeface="+mn-cs"/>
            </a:rPr>
            <a:t>High availability </a:t>
          </a:r>
        </a:p>
      </dsp:txBody>
      <dsp:txXfrm rot="10800000">
        <a:off x="1403062" y="1011389"/>
        <a:ext cx="3832480" cy="777553"/>
      </dsp:txXfrm>
    </dsp:sp>
    <dsp:sp modelId="{4A12C7A2-7C5B-44F1-88C3-4EEA634CA834}">
      <dsp:nvSpPr>
        <dsp:cNvPr id="0" name=""/>
        <dsp:cNvSpPr/>
      </dsp:nvSpPr>
      <dsp:spPr>
        <a:xfrm>
          <a:off x="819897" y="1011389"/>
          <a:ext cx="777553" cy="77755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208674" y="2021048"/>
          <a:ext cx="4026868" cy="77755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78D3"/>
              </a:solidFill>
              <a:latin typeface="Segoe UI"/>
              <a:ea typeface="+mn-ea"/>
              <a:cs typeface="+mn-cs"/>
            </a:rPr>
            <a:t>Automated backups </a:t>
          </a:r>
        </a:p>
      </dsp:txBody>
      <dsp:txXfrm rot="10800000">
        <a:off x="1403062" y="2021048"/>
        <a:ext cx="3832480" cy="777553"/>
      </dsp:txXfrm>
    </dsp:sp>
    <dsp:sp modelId="{9CEB58F9-6F20-40EF-869C-20B55C6975EE}">
      <dsp:nvSpPr>
        <dsp:cNvPr id="0" name=""/>
        <dsp:cNvSpPr/>
      </dsp:nvSpPr>
      <dsp:spPr>
        <a:xfrm>
          <a:off x="819897" y="2021048"/>
          <a:ext cx="777553" cy="77755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208674" y="3030707"/>
          <a:ext cx="4026868" cy="77755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78D3"/>
              </a:solidFill>
              <a:latin typeface="Segoe UI"/>
              <a:ea typeface="+mn-ea"/>
              <a:cs typeface="+mn-cs"/>
            </a:rPr>
            <a:t>Long term backup retention </a:t>
          </a:r>
        </a:p>
      </dsp:txBody>
      <dsp:txXfrm rot="10800000">
        <a:off x="1403062" y="3030707"/>
        <a:ext cx="3832480" cy="777553"/>
      </dsp:txXfrm>
    </dsp:sp>
    <dsp:sp modelId="{790088CC-BB50-4647-A65A-E2F6D2F42614}">
      <dsp:nvSpPr>
        <dsp:cNvPr id="0" name=""/>
        <dsp:cNvSpPr/>
      </dsp:nvSpPr>
      <dsp:spPr>
        <a:xfrm>
          <a:off x="819897" y="3030707"/>
          <a:ext cx="777553" cy="77755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208674" y="4040366"/>
          <a:ext cx="4026868" cy="77755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0078D3"/>
              </a:solidFill>
              <a:latin typeface="Segoe UI"/>
              <a:ea typeface="+mn-ea"/>
              <a:cs typeface="+mn-cs"/>
            </a:rPr>
            <a:t>Geo-replication</a:t>
          </a:r>
        </a:p>
      </dsp:txBody>
      <dsp:txXfrm rot="10800000">
        <a:off x="1403062" y="4040366"/>
        <a:ext cx="3832480" cy="777553"/>
      </dsp:txXfrm>
    </dsp:sp>
    <dsp:sp modelId="{1BC10206-5201-4D05-8BB8-F32DCCB8A736}">
      <dsp:nvSpPr>
        <dsp:cNvPr id="0" name=""/>
        <dsp:cNvSpPr/>
      </dsp:nvSpPr>
      <dsp:spPr>
        <a:xfrm>
          <a:off x="819897" y="4040366"/>
          <a:ext cx="777553" cy="77755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161335" y="2782"/>
          <a:ext cx="3839259" cy="77721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30"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solidFill>
                <a:srgbClr val="0078D3"/>
              </a:solidFill>
              <a:latin typeface="Segoe UI"/>
              <a:ea typeface="+mn-ea"/>
              <a:cs typeface="+mn-cs"/>
            </a:rPr>
            <a:t>Scale </a:t>
          </a:r>
        </a:p>
      </dsp:txBody>
      <dsp:txXfrm rot="10800000">
        <a:off x="1355638" y="2782"/>
        <a:ext cx="3644956" cy="777213"/>
      </dsp:txXfrm>
    </dsp:sp>
    <dsp:sp modelId="{8EEAA515-DE0C-417B-8AE4-56602B493D00}">
      <dsp:nvSpPr>
        <dsp:cNvPr id="0" name=""/>
        <dsp:cNvSpPr/>
      </dsp:nvSpPr>
      <dsp:spPr>
        <a:xfrm>
          <a:off x="772728" y="2782"/>
          <a:ext cx="777213" cy="77721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161335" y="1012000"/>
          <a:ext cx="3839259" cy="77721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Advanced security </a:t>
          </a:r>
        </a:p>
      </dsp:txBody>
      <dsp:txXfrm rot="10800000">
        <a:off x="1355638" y="1012000"/>
        <a:ext cx="3644956" cy="777213"/>
      </dsp:txXfrm>
    </dsp:sp>
    <dsp:sp modelId="{57467DF1-65E3-4D4B-9DC9-5B6E7524E660}">
      <dsp:nvSpPr>
        <dsp:cNvPr id="0" name=""/>
        <dsp:cNvSpPr/>
      </dsp:nvSpPr>
      <dsp:spPr>
        <a:xfrm>
          <a:off x="772728" y="1012000"/>
          <a:ext cx="777213" cy="77721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161335" y="2021218"/>
          <a:ext cx="3839259" cy="77721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Automatic tuning </a:t>
          </a:r>
        </a:p>
      </dsp:txBody>
      <dsp:txXfrm rot="10800000">
        <a:off x="1355638" y="2021218"/>
        <a:ext cx="3644956" cy="777213"/>
      </dsp:txXfrm>
    </dsp:sp>
    <dsp:sp modelId="{601BFC33-FE3A-4BDE-88FE-493B6E1B6FB3}">
      <dsp:nvSpPr>
        <dsp:cNvPr id="0" name=""/>
        <dsp:cNvSpPr/>
      </dsp:nvSpPr>
      <dsp:spPr>
        <a:xfrm>
          <a:off x="772728" y="2021218"/>
          <a:ext cx="777213" cy="77721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161335" y="3030436"/>
          <a:ext cx="3839259" cy="77721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Built-in monitoring </a:t>
          </a:r>
        </a:p>
      </dsp:txBody>
      <dsp:txXfrm rot="10800000">
        <a:off x="1355638" y="3030436"/>
        <a:ext cx="3644956" cy="777213"/>
      </dsp:txXfrm>
    </dsp:sp>
    <dsp:sp modelId="{6039329E-4295-499A-B0FF-8DFA17283B09}">
      <dsp:nvSpPr>
        <dsp:cNvPr id="0" name=""/>
        <dsp:cNvSpPr/>
      </dsp:nvSpPr>
      <dsp:spPr>
        <a:xfrm>
          <a:off x="772728" y="3030436"/>
          <a:ext cx="777213" cy="77721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161335" y="4039654"/>
          <a:ext cx="3839259" cy="77721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Built-in intelligence </a:t>
          </a:r>
        </a:p>
      </dsp:txBody>
      <dsp:txXfrm rot="10800000">
        <a:off x="1355638" y="4039654"/>
        <a:ext cx="3644956" cy="777213"/>
      </dsp:txXfrm>
    </dsp:sp>
    <dsp:sp modelId="{E76C1DF1-CC82-4F91-972B-D91FC56976CE}">
      <dsp:nvSpPr>
        <dsp:cNvPr id="0" name=""/>
        <dsp:cNvSpPr/>
      </dsp:nvSpPr>
      <dsp:spPr>
        <a:xfrm>
          <a:off x="772728" y="4039654"/>
          <a:ext cx="777213" cy="77721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48993" y="1699"/>
          <a:ext cx="4186930" cy="77756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4" tIns="80010" rIns="149352"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a:solidFill>
                <a:srgbClr val="0078D3"/>
              </a:solidFill>
              <a:latin typeface="Segoe UI"/>
              <a:ea typeface="+mn-ea"/>
              <a:cs typeface="+mn-cs"/>
            </a:rPr>
            <a:t>Business continuity </a:t>
          </a:r>
        </a:p>
      </dsp:txBody>
      <dsp:txXfrm rot="10800000">
        <a:off x="1443384" y="1699"/>
        <a:ext cx="3992539" cy="777563"/>
      </dsp:txXfrm>
    </dsp:sp>
    <dsp:sp modelId="{8EEAA515-DE0C-417B-8AE4-56602B493D00}">
      <dsp:nvSpPr>
        <dsp:cNvPr id="0" name=""/>
        <dsp:cNvSpPr/>
      </dsp:nvSpPr>
      <dsp:spPr>
        <a:xfrm>
          <a:off x="860211" y="1699"/>
          <a:ext cx="777563" cy="77756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248993" y="1011371"/>
          <a:ext cx="4186930" cy="77756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4"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0078D3"/>
              </a:solidFill>
              <a:latin typeface="Segoe UI"/>
              <a:ea typeface="+mn-ea"/>
              <a:cs typeface="+mn-cs"/>
            </a:rPr>
            <a:t>High availability </a:t>
          </a:r>
        </a:p>
      </dsp:txBody>
      <dsp:txXfrm rot="10800000">
        <a:off x="1443384" y="1011371"/>
        <a:ext cx="3992539" cy="777563"/>
      </dsp:txXfrm>
    </dsp:sp>
    <dsp:sp modelId="{4A12C7A2-7C5B-44F1-88C3-4EEA634CA834}">
      <dsp:nvSpPr>
        <dsp:cNvPr id="0" name=""/>
        <dsp:cNvSpPr/>
      </dsp:nvSpPr>
      <dsp:spPr>
        <a:xfrm>
          <a:off x="860211" y="1011371"/>
          <a:ext cx="777563" cy="77756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248993" y="2021043"/>
          <a:ext cx="4186930" cy="77756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4"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0078D3"/>
              </a:solidFill>
              <a:latin typeface="Segoe UI"/>
              <a:ea typeface="+mn-ea"/>
              <a:cs typeface="+mn-cs"/>
            </a:rPr>
            <a:t>Automated backups </a:t>
          </a:r>
        </a:p>
      </dsp:txBody>
      <dsp:txXfrm rot="10800000">
        <a:off x="1443384" y="2021043"/>
        <a:ext cx="3992539" cy="777563"/>
      </dsp:txXfrm>
    </dsp:sp>
    <dsp:sp modelId="{9CEB58F9-6F20-40EF-869C-20B55C6975EE}">
      <dsp:nvSpPr>
        <dsp:cNvPr id="0" name=""/>
        <dsp:cNvSpPr/>
      </dsp:nvSpPr>
      <dsp:spPr>
        <a:xfrm>
          <a:off x="860211" y="2021043"/>
          <a:ext cx="777563" cy="77756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248993" y="3030715"/>
          <a:ext cx="4186930" cy="77756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4"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0078D3"/>
              </a:solidFill>
              <a:latin typeface="Segoe UI"/>
              <a:ea typeface="+mn-ea"/>
              <a:cs typeface="+mn-cs"/>
            </a:rPr>
            <a:t>Long term backup retention </a:t>
          </a:r>
        </a:p>
      </dsp:txBody>
      <dsp:txXfrm rot="10800000">
        <a:off x="1443384" y="3030715"/>
        <a:ext cx="3992539" cy="777563"/>
      </dsp:txXfrm>
    </dsp:sp>
    <dsp:sp modelId="{790088CC-BB50-4647-A65A-E2F6D2F42614}">
      <dsp:nvSpPr>
        <dsp:cNvPr id="0" name=""/>
        <dsp:cNvSpPr/>
      </dsp:nvSpPr>
      <dsp:spPr>
        <a:xfrm>
          <a:off x="860211" y="3030715"/>
          <a:ext cx="777563" cy="77756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248993" y="4040387"/>
          <a:ext cx="4186930" cy="777563"/>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884"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0078D3"/>
              </a:solidFill>
              <a:latin typeface="Segoe UI"/>
              <a:ea typeface="+mn-ea"/>
              <a:cs typeface="+mn-cs"/>
            </a:rPr>
            <a:t>Geo-replication</a:t>
          </a:r>
        </a:p>
      </dsp:txBody>
      <dsp:txXfrm rot="10800000">
        <a:off x="1443384" y="4040387"/>
        <a:ext cx="3992539" cy="777563"/>
      </dsp:txXfrm>
    </dsp:sp>
    <dsp:sp modelId="{1BC10206-5201-4D05-8BB8-F32DCCB8A736}">
      <dsp:nvSpPr>
        <dsp:cNvPr id="0" name=""/>
        <dsp:cNvSpPr/>
      </dsp:nvSpPr>
      <dsp:spPr>
        <a:xfrm>
          <a:off x="860211" y="4040387"/>
          <a:ext cx="777563" cy="777563"/>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199886" y="1375"/>
          <a:ext cx="3991864" cy="777667"/>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30"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solidFill>
                <a:srgbClr val="0078D3"/>
              </a:solidFill>
              <a:latin typeface="Segoe UI"/>
              <a:ea typeface="+mn-ea"/>
              <a:cs typeface="+mn-cs"/>
            </a:rPr>
            <a:t>Scale </a:t>
          </a:r>
        </a:p>
      </dsp:txBody>
      <dsp:txXfrm rot="10800000">
        <a:off x="1394303" y="1375"/>
        <a:ext cx="3797447" cy="777667"/>
      </dsp:txXfrm>
    </dsp:sp>
    <dsp:sp modelId="{8EEAA515-DE0C-417B-8AE4-56602B493D00}">
      <dsp:nvSpPr>
        <dsp:cNvPr id="0" name=""/>
        <dsp:cNvSpPr/>
      </dsp:nvSpPr>
      <dsp:spPr>
        <a:xfrm>
          <a:off x="811052" y="1375"/>
          <a:ext cx="777667" cy="777667"/>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199886" y="1011183"/>
          <a:ext cx="3991864" cy="777667"/>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Advanced security </a:t>
          </a:r>
        </a:p>
      </dsp:txBody>
      <dsp:txXfrm rot="10800000">
        <a:off x="1394303" y="1011183"/>
        <a:ext cx="3797447" cy="777667"/>
      </dsp:txXfrm>
    </dsp:sp>
    <dsp:sp modelId="{57467DF1-65E3-4D4B-9DC9-5B6E7524E660}">
      <dsp:nvSpPr>
        <dsp:cNvPr id="0" name=""/>
        <dsp:cNvSpPr/>
      </dsp:nvSpPr>
      <dsp:spPr>
        <a:xfrm>
          <a:off x="811052" y="1011183"/>
          <a:ext cx="777667" cy="777667"/>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199886" y="2020991"/>
          <a:ext cx="3991864" cy="777667"/>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Automatic tuning </a:t>
          </a:r>
        </a:p>
      </dsp:txBody>
      <dsp:txXfrm rot="10800000">
        <a:off x="1394303" y="2020991"/>
        <a:ext cx="3797447" cy="777667"/>
      </dsp:txXfrm>
    </dsp:sp>
    <dsp:sp modelId="{601BFC33-FE3A-4BDE-88FE-493B6E1B6FB3}">
      <dsp:nvSpPr>
        <dsp:cNvPr id="0" name=""/>
        <dsp:cNvSpPr/>
      </dsp:nvSpPr>
      <dsp:spPr>
        <a:xfrm>
          <a:off x="811052" y="2020991"/>
          <a:ext cx="777667" cy="777667"/>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199886" y="3030798"/>
          <a:ext cx="3991864" cy="777667"/>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Built-in monitoring </a:t>
          </a:r>
        </a:p>
      </dsp:txBody>
      <dsp:txXfrm rot="10800000">
        <a:off x="1394303" y="3030798"/>
        <a:ext cx="3797447" cy="777667"/>
      </dsp:txXfrm>
    </dsp:sp>
    <dsp:sp modelId="{6039329E-4295-499A-B0FF-8DFA17283B09}">
      <dsp:nvSpPr>
        <dsp:cNvPr id="0" name=""/>
        <dsp:cNvSpPr/>
      </dsp:nvSpPr>
      <dsp:spPr>
        <a:xfrm>
          <a:off x="811052" y="3030798"/>
          <a:ext cx="777667" cy="777667"/>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199886" y="4040606"/>
          <a:ext cx="3991864" cy="777667"/>
        </a:xfrm>
        <a:prstGeom prst="homePlate">
          <a:avLst/>
        </a:prstGeom>
        <a:solidFill>
          <a:srgbClr val="EBEBEB">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3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0078D3"/>
              </a:solidFill>
              <a:latin typeface="Segoe UI"/>
              <a:ea typeface="+mn-ea"/>
              <a:cs typeface="+mn-cs"/>
            </a:rPr>
            <a:t>Built-in intelligence </a:t>
          </a:r>
        </a:p>
      </dsp:txBody>
      <dsp:txXfrm rot="10800000">
        <a:off x="1394303" y="4040606"/>
        <a:ext cx="3797447" cy="777667"/>
      </dsp:txXfrm>
    </dsp:sp>
    <dsp:sp modelId="{E76C1DF1-CC82-4F91-972B-D91FC56976CE}">
      <dsp:nvSpPr>
        <dsp:cNvPr id="0" name=""/>
        <dsp:cNvSpPr/>
      </dsp:nvSpPr>
      <dsp:spPr>
        <a:xfrm>
          <a:off x="811052" y="4040606"/>
          <a:ext cx="777667" cy="777667"/>
        </a:xfrm>
        <a:prstGeom prst="ellipse">
          <a:avLst/>
        </a:prstGeom>
        <a:solidFill>
          <a:srgbClr val="FFFFFF">
            <a:lumMod val="9500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4624F-D552-45D7-93F4-025C1FF58D04}">
      <dsp:nvSpPr>
        <dsp:cNvPr id="0" name=""/>
        <dsp:cNvSpPr/>
      </dsp:nvSpPr>
      <dsp:spPr>
        <a:xfrm>
          <a:off x="365099" y="0"/>
          <a:ext cx="4819650" cy="4819650"/>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3A1CE-B32B-49B4-8D4F-BBE8D8EE6053}">
      <dsp:nvSpPr>
        <dsp:cNvPr id="0" name=""/>
        <dsp:cNvSpPr/>
      </dsp:nvSpPr>
      <dsp:spPr>
        <a:xfrm>
          <a:off x="822965" y="457866"/>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Seamless hybrid deployment with integrated data synchronization.</a:t>
          </a:r>
          <a:endParaRPr lang="en-US" sz="1700" kern="1200"/>
        </a:p>
      </dsp:txBody>
      <dsp:txXfrm>
        <a:off x="914723" y="549624"/>
        <a:ext cx="1696147" cy="1696147"/>
      </dsp:txXfrm>
    </dsp:sp>
    <dsp:sp modelId="{06BE4055-5533-4CC0-AF0C-5D412FA334CD}">
      <dsp:nvSpPr>
        <dsp:cNvPr id="0" name=""/>
        <dsp:cNvSpPr/>
      </dsp:nvSpPr>
      <dsp:spPr>
        <a:xfrm>
          <a:off x="2847218" y="457866"/>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Reliable migration at scale.</a:t>
          </a:r>
          <a:endParaRPr lang="en-US" sz="1700" kern="1200"/>
        </a:p>
      </dsp:txBody>
      <dsp:txXfrm>
        <a:off x="2938976" y="549624"/>
        <a:ext cx="1696147" cy="1696147"/>
      </dsp:txXfrm>
    </dsp:sp>
    <dsp:sp modelId="{DBFE9820-AD82-42E1-B640-57D4B192E18A}">
      <dsp:nvSpPr>
        <dsp:cNvPr id="0" name=""/>
        <dsp:cNvSpPr/>
      </dsp:nvSpPr>
      <dsp:spPr>
        <a:xfrm>
          <a:off x="822965" y="2482119"/>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Lift and shift to the cloud with </a:t>
          </a:r>
          <a:br>
            <a:rPr lang="en-US" sz="1700" kern="1200" baseline="0"/>
          </a:br>
          <a:r>
            <a:rPr lang="en-US" sz="1700" kern="1200" baseline="0"/>
            <a:t>no code changes.</a:t>
          </a:r>
          <a:endParaRPr lang="en-US" sz="1700" kern="1200"/>
        </a:p>
      </dsp:txBody>
      <dsp:txXfrm>
        <a:off x="914723" y="2573877"/>
        <a:ext cx="1696147" cy="1696147"/>
      </dsp:txXfrm>
    </dsp:sp>
    <dsp:sp modelId="{9E916831-F3F9-45C2-871B-C73E4CACE838}">
      <dsp:nvSpPr>
        <dsp:cNvPr id="0" name=""/>
        <dsp:cNvSpPr/>
      </dsp:nvSpPr>
      <dsp:spPr>
        <a:xfrm>
          <a:off x="2847218" y="2482119"/>
          <a:ext cx="1879663" cy="18796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Up to 55% cost savings.</a:t>
          </a:r>
          <a:endParaRPr lang="en-US" sz="1700" kern="1200"/>
        </a:p>
      </dsp:txBody>
      <dsp:txXfrm>
        <a:off x="2938976" y="2573877"/>
        <a:ext cx="1696147" cy="1696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4C3BC-195F-4709-B62E-20D5CCD2B1A3}">
      <dsp:nvSpPr>
        <dsp:cNvPr id="0" name=""/>
        <dsp:cNvSpPr/>
      </dsp:nvSpPr>
      <dsp:spPr>
        <a:xfrm>
          <a:off x="1248" y="0"/>
          <a:ext cx="3246121" cy="32013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I want a Virtual Machine</a:t>
          </a:r>
          <a:endParaRPr lang="en-US" sz="2000" kern="1200"/>
        </a:p>
      </dsp:txBody>
      <dsp:txXfrm>
        <a:off x="1248" y="0"/>
        <a:ext cx="3246121" cy="960409"/>
      </dsp:txXfrm>
    </dsp:sp>
    <dsp:sp modelId="{F9AD0AF0-607A-47FF-BACA-DB8AE4C306E8}">
      <dsp:nvSpPr>
        <dsp:cNvPr id="0" name=""/>
        <dsp:cNvSpPr/>
      </dsp:nvSpPr>
      <dsp:spPr>
        <a:xfrm>
          <a:off x="327756" y="816796"/>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Azure manages the hardware</a:t>
          </a:r>
        </a:p>
      </dsp:txBody>
      <dsp:txXfrm>
        <a:off x="346177" y="835217"/>
        <a:ext cx="2560055" cy="592097"/>
      </dsp:txXfrm>
    </dsp:sp>
    <dsp:sp modelId="{EE25989F-0E77-4201-A7FB-67D696231781}">
      <dsp:nvSpPr>
        <dsp:cNvPr id="0" name=""/>
        <dsp:cNvSpPr/>
      </dsp:nvSpPr>
      <dsp:spPr>
        <a:xfrm>
          <a:off x="327756" y="1590886"/>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You own the OS and SQL Server</a:t>
          </a:r>
        </a:p>
      </dsp:txBody>
      <dsp:txXfrm>
        <a:off x="346177" y="1609307"/>
        <a:ext cx="2560055" cy="592097"/>
      </dsp:txXfrm>
    </dsp:sp>
    <dsp:sp modelId="{FA7116C2-8E01-4213-B008-104ADDB88512}">
      <dsp:nvSpPr>
        <dsp:cNvPr id="0" name=""/>
        <dsp:cNvSpPr/>
      </dsp:nvSpPr>
      <dsp:spPr>
        <a:xfrm>
          <a:off x="327756" y="2391533"/>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You own monitoring and HADR</a:t>
          </a:r>
        </a:p>
      </dsp:txBody>
      <dsp:txXfrm>
        <a:off x="346177" y="2409954"/>
        <a:ext cx="2560055" cy="592097"/>
      </dsp:txXfrm>
    </dsp:sp>
    <dsp:sp modelId="{C8A4EFFE-43DE-4619-BF44-7F2088A2A1E9}">
      <dsp:nvSpPr>
        <dsp:cNvPr id="0" name=""/>
        <dsp:cNvSpPr/>
      </dsp:nvSpPr>
      <dsp:spPr>
        <a:xfrm>
          <a:off x="3490829" y="0"/>
          <a:ext cx="3246121" cy="32013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 want a SQL Server</a:t>
          </a:r>
        </a:p>
      </dsp:txBody>
      <dsp:txXfrm>
        <a:off x="3490829" y="0"/>
        <a:ext cx="3246121" cy="960409"/>
      </dsp:txXfrm>
    </dsp:sp>
    <dsp:sp modelId="{966ADD0A-A094-4C6C-972C-26C370F2CDEF}">
      <dsp:nvSpPr>
        <dsp:cNvPr id="0" name=""/>
        <dsp:cNvSpPr/>
      </dsp:nvSpPr>
      <dsp:spPr>
        <a:xfrm>
          <a:off x="3781552" y="809670"/>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Azure manages the hardware and OS</a:t>
          </a:r>
        </a:p>
      </dsp:txBody>
      <dsp:txXfrm>
        <a:off x="3799973" y="828091"/>
        <a:ext cx="2560055" cy="592097"/>
      </dsp:txXfrm>
    </dsp:sp>
    <dsp:sp modelId="{5D4559B1-E031-46C0-8920-A952930D03AE}">
      <dsp:nvSpPr>
        <dsp:cNvPr id="0" name=""/>
        <dsp:cNvSpPr/>
      </dsp:nvSpPr>
      <dsp:spPr>
        <a:xfrm>
          <a:off x="3781552" y="1590886"/>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You get a SQL Server, but we help you manage it</a:t>
          </a:r>
        </a:p>
      </dsp:txBody>
      <dsp:txXfrm>
        <a:off x="3799973" y="1609307"/>
        <a:ext cx="2560055" cy="592097"/>
      </dsp:txXfrm>
    </dsp:sp>
    <dsp:sp modelId="{4248F1D4-5C07-4E04-9F70-F0857AEDDFC2}">
      <dsp:nvSpPr>
        <dsp:cNvPr id="0" name=""/>
        <dsp:cNvSpPr/>
      </dsp:nvSpPr>
      <dsp:spPr>
        <a:xfrm>
          <a:off x="3781552" y="2359828"/>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You need SQL Server feature compatibility and low friction move</a:t>
          </a:r>
        </a:p>
      </dsp:txBody>
      <dsp:txXfrm>
        <a:off x="3799973" y="2378249"/>
        <a:ext cx="2560055" cy="592097"/>
      </dsp:txXfrm>
    </dsp:sp>
    <dsp:sp modelId="{BFF6D176-53C8-4A4D-B994-178314694F50}">
      <dsp:nvSpPr>
        <dsp:cNvPr id="0" name=""/>
        <dsp:cNvSpPr/>
      </dsp:nvSpPr>
      <dsp:spPr>
        <a:xfrm>
          <a:off x="6981659" y="0"/>
          <a:ext cx="3246121" cy="32013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 want a database</a:t>
          </a:r>
        </a:p>
      </dsp:txBody>
      <dsp:txXfrm>
        <a:off x="6981659" y="0"/>
        <a:ext cx="3246121" cy="960409"/>
      </dsp:txXfrm>
    </dsp:sp>
    <dsp:sp modelId="{FB974DD2-E692-4B64-ADAB-35C50A8536A8}">
      <dsp:nvSpPr>
        <dsp:cNvPr id="0" name=""/>
        <dsp:cNvSpPr/>
      </dsp:nvSpPr>
      <dsp:spPr>
        <a:xfrm>
          <a:off x="7361011" y="789795"/>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Azure manages the hardware, OS, and SQL Server</a:t>
          </a:r>
        </a:p>
      </dsp:txBody>
      <dsp:txXfrm>
        <a:off x="7379432" y="808216"/>
        <a:ext cx="2560055" cy="592097"/>
      </dsp:txXfrm>
    </dsp:sp>
    <dsp:sp modelId="{B6B5F729-ED90-431A-BAC5-6FC9F5AD1209}">
      <dsp:nvSpPr>
        <dsp:cNvPr id="0" name=""/>
        <dsp:cNvSpPr/>
      </dsp:nvSpPr>
      <dsp:spPr>
        <a:xfrm>
          <a:off x="7365063" y="1570578"/>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Azure gives you predicable performance</a:t>
          </a:r>
        </a:p>
      </dsp:txBody>
      <dsp:txXfrm>
        <a:off x="7383484" y="1588999"/>
        <a:ext cx="2560055" cy="592097"/>
      </dsp:txXfrm>
    </dsp:sp>
    <dsp:sp modelId="{519E1A27-1303-434C-B18E-7E74A1FE2E12}">
      <dsp:nvSpPr>
        <dsp:cNvPr id="0" name=""/>
        <dsp:cNvSpPr/>
      </dsp:nvSpPr>
      <dsp:spPr>
        <a:xfrm>
          <a:off x="7361011" y="2349138"/>
          <a:ext cx="2596897" cy="62893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a:t>Azure provides HADR, monitoring, and intelligence</a:t>
          </a:r>
        </a:p>
      </dsp:txBody>
      <dsp:txXfrm>
        <a:off x="7379432" y="2367559"/>
        <a:ext cx="2560055" cy="59209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7CD83-B230-4431-83B2-F99528A2B909}">
      <dsp:nvSpPr>
        <dsp:cNvPr id="0" name=""/>
        <dsp:cNvSpPr/>
      </dsp:nvSpPr>
      <dsp:spPr>
        <a:xfrm rot="5400000">
          <a:off x="1927034" y="595757"/>
          <a:ext cx="3855720" cy="362813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a:t>1 Standard license core = 1 General Purpose or Hyperscale core.</a:t>
          </a:r>
          <a:endParaRPr lang="en-US" sz="2100" kern="1200"/>
        </a:p>
        <a:p>
          <a:pPr marL="228600" lvl="1" indent="-228600" algn="l" defTabSz="933450">
            <a:lnSpc>
              <a:spcPct val="90000"/>
            </a:lnSpc>
            <a:spcBef>
              <a:spcPct val="0"/>
            </a:spcBef>
            <a:spcAft>
              <a:spcPct val="15000"/>
            </a:spcAft>
            <a:buChar char="•"/>
          </a:pPr>
          <a:r>
            <a:rPr lang="en-US" sz="2100" kern="1200" baseline="0"/>
            <a:t>1 Enterprise license core = 1 Business Critical core.</a:t>
          </a:r>
          <a:endParaRPr lang="en-US" sz="2100" kern="1200"/>
        </a:p>
        <a:p>
          <a:pPr marL="228600" lvl="1" indent="-228600" algn="l" defTabSz="933450">
            <a:lnSpc>
              <a:spcPct val="90000"/>
            </a:lnSpc>
            <a:spcBef>
              <a:spcPct val="0"/>
            </a:spcBef>
            <a:spcAft>
              <a:spcPct val="15000"/>
            </a:spcAft>
            <a:buChar char="•"/>
          </a:pPr>
          <a:r>
            <a:rPr lang="en-US" sz="2100" kern="1200" baseline="0"/>
            <a:t>1 Enterprise license core = 4 General Purpose or Hyperscale cores </a:t>
          </a:r>
          <a:br>
            <a:rPr lang="en-US" sz="2100" kern="1200" baseline="0"/>
          </a:br>
          <a:r>
            <a:rPr lang="en-US" sz="2100" kern="1200" baseline="0"/>
            <a:t>(virtualization benefit).</a:t>
          </a:r>
          <a:endParaRPr lang="en-US" sz="2100" kern="1200"/>
        </a:p>
      </dsp:txBody>
      <dsp:txXfrm rot="-5400000">
        <a:off x="2040827" y="659076"/>
        <a:ext cx="3451024" cy="3501498"/>
      </dsp:txXfrm>
    </dsp:sp>
    <dsp:sp modelId="{0FC0DAD7-794E-4EC0-95CF-7582A0AAD9B3}">
      <dsp:nvSpPr>
        <dsp:cNvPr id="0" name=""/>
        <dsp:cNvSpPr/>
      </dsp:nvSpPr>
      <dsp:spPr>
        <a:xfrm>
          <a:off x="0" y="0"/>
          <a:ext cx="2040826"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Take an inventory of on-premises licenses to determine potential for conversion. Convert on-premises cores to vCores to maximize value of investments. </a:t>
          </a:r>
          <a:endParaRPr lang="en-US" sz="2100" kern="1200"/>
        </a:p>
      </dsp:txBody>
      <dsp:txXfrm>
        <a:off x="99625" y="99625"/>
        <a:ext cx="1841576" cy="46204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2946"/>
          <a:ext cx="10880725" cy="10657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rgbClr val="FFFFFF"/>
              </a:solidFill>
            </a:rPr>
            <a:t>What are the main motivations to choose for Azure SQL Database?</a:t>
          </a:r>
          <a:endParaRPr lang="en-US" sz="2500" kern="1200"/>
        </a:p>
      </dsp:txBody>
      <dsp:txXfrm>
        <a:off x="52028" y="74974"/>
        <a:ext cx="10776669" cy="961740"/>
      </dsp:txXfrm>
    </dsp:sp>
    <dsp:sp modelId="{4A71D5C7-A7D6-46CE-B888-CF65241F6B98}">
      <dsp:nvSpPr>
        <dsp:cNvPr id="0" name=""/>
        <dsp:cNvSpPr/>
      </dsp:nvSpPr>
      <dsp:spPr>
        <a:xfrm>
          <a:off x="0" y="1160743"/>
          <a:ext cx="10880725" cy="10657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rgbClr val="FFFFFF"/>
              </a:solidFill>
            </a:rPr>
            <a:t>How can you compare the Total Application Cost between Azure SQL Database and SQL Server in Azure VM?</a:t>
          </a:r>
          <a:endParaRPr lang="en-US" sz="2500" kern="1200"/>
        </a:p>
      </dsp:txBody>
      <dsp:txXfrm>
        <a:off x="52028" y="1212771"/>
        <a:ext cx="10776669" cy="96174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CCB1A-DA41-4F0D-A0E7-9ACBFB32D37E}">
      <dsp:nvSpPr>
        <dsp:cNvPr id="0" name=""/>
        <dsp:cNvSpPr/>
      </dsp:nvSpPr>
      <dsp:spPr>
        <a:xfrm rot="16200000">
          <a:off x="-1120162" y="1122785"/>
          <a:ext cx="4819650" cy="257407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973" bIns="0" numCol="1" spcCol="1270" anchor="ctr" anchorCtr="0">
          <a:noAutofit/>
        </a:bodyPr>
        <a:lstStyle/>
        <a:p>
          <a:pPr marL="0" lvl="0" indent="0" algn="ctr" defTabSz="1244600">
            <a:lnSpc>
              <a:spcPct val="90000"/>
            </a:lnSpc>
            <a:spcBef>
              <a:spcPct val="0"/>
            </a:spcBef>
            <a:spcAft>
              <a:spcPct val="35000"/>
            </a:spcAft>
            <a:buNone/>
          </a:pPr>
          <a:r>
            <a:rPr lang="en-US" sz="2800" kern="1200" baseline="0"/>
            <a:t>Basic concepts of Azure SQL Database</a:t>
          </a:r>
          <a:endParaRPr lang="en-US" sz="2800" kern="1200"/>
        </a:p>
      </dsp:txBody>
      <dsp:txXfrm rot="5400000">
        <a:off x="2624" y="963929"/>
        <a:ext cx="2574078" cy="2891790"/>
      </dsp:txXfrm>
    </dsp:sp>
    <dsp:sp modelId="{AE2F95FC-793E-44C8-A24E-256EFB44FD6E}">
      <dsp:nvSpPr>
        <dsp:cNvPr id="0" name=""/>
        <dsp:cNvSpPr/>
      </dsp:nvSpPr>
      <dsp:spPr>
        <a:xfrm rot="16200000">
          <a:off x="1646971" y="1122785"/>
          <a:ext cx="4819650" cy="2574078"/>
        </a:xfrm>
        <a:prstGeom prst="flowChartManualOperation">
          <a:avLst/>
        </a:prstGeom>
        <a:solidFill>
          <a:schemeClr val="accent2">
            <a:hueOff val="-4021024"/>
            <a:satOff val="18157"/>
            <a:lumOff val="5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973" bIns="0" numCol="1" spcCol="1270" anchor="ctr" anchorCtr="0">
          <a:noAutofit/>
        </a:bodyPr>
        <a:lstStyle/>
        <a:p>
          <a:pPr marL="0" lvl="0" indent="0" algn="ctr" defTabSz="1244600">
            <a:lnSpc>
              <a:spcPct val="90000"/>
            </a:lnSpc>
            <a:spcBef>
              <a:spcPct val="0"/>
            </a:spcBef>
            <a:spcAft>
              <a:spcPct val="35000"/>
            </a:spcAft>
            <a:buNone/>
          </a:pPr>
          <a:r>
            <a:rPr lang="en-US" sz="2800" kern="1200" baseline="0"/>
            <a:t>Create an Azure SQL Database</a:t>
          </a:r>
          <a:endParaRPr lang="en-US" sz="2800" kern="1200"/>
        </a:p>
      </dsp:txBody>
      <dsp:txXfrm rot="5400000">
        <a:off x="2769757" y="963929"/>
        <a:ext cx="2574078" cy="2891790"/>
      </dsp:txXfrm>
    </dsp:sp>
    <dsp:sp modelId="{A6C9B6AA-2064-41C2-8BD7-0E483215C213}">
      <dsp:nvSpPr>
        <dsp:cNvPr id="0" name=""/>
        <dsp:cNvSpPr/>
      </dsp:nvSpPr>
      <dsp:spPr>
        <a:xfrm rot="16200000">
          <a:off x="4414104" y="1122785"/>
          <a:ext cx="4819650" cy="2574078"/>
        </a:xfrm>
        <a:prstGeom prst="flowChartManualOperation">
          <a:avLst/>
        </a:prstGeom>
        <a:solidFill>
          <a:schemeClr val="accent2">
            <a:hueOff val="-8042049"/>
            <a:satOff val="36314"/>
            <a:lumOff val="113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973" bIns="0" numCol="1" spcCol="1270" anchor="ctr" anchorCtr="0">
          <a:noAutofit/>
        </a:bodyPr>
        <a:lstStyle/>
        <a:p>
          <a:pPr marL="0" lvl="0" indent="0" algn="ctr" defTabSz="1244600">
            <a:lnSpc>
              <a:spcPct val="90000"/>
            </a:lnSpc>
            <a:spcBef>
              <a:spcPct val="0"/>
            </a:spcBef>
            <a:spcAft>
              <a:spcPct val="35000"/>
            </a:spcAft>
            <a:buNone/>
          </a:pPr>
          <a:r>
            <a:rPr lang="en-US" sz="2800" kern="1200" baseline="0"/>
            <a:t>Manage and scale multiple Azure SQL databases using Elastic Pools</a:t>
          </a:r>
          <a:endParaRPr lang="en-US" sz="2800" kern="1200"/>
        </a:p>
      </dsp:txBody>
      <dsp:txXfrm rot="5400000">
        <a:off x="5536890" y="963929"/>
        <a:ext cx="2574078" cy="2891790"/>
      </dsp:txXfrm>
    </dsp:sp>
    <dsp:sp modelId="{4BA91906-28B3-4086-8DFC-95FA7FE8788A}">
      <dsp:nvSpPr>
        <dsp:cNvPr id="0" name=""/>
        <dsp:cNvSpPr/>
      </dsp:nvSpPr>
      <dsp:spPr>
        <a:xfrm rot="16200000">
          <a:off x="7181238" y="1122785"/>
          <a:ext cx="4819650" cy="2574078"/>
        </a:xfrm>
        <a:prstGeom prst="flowChartManualOperation">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80973" bIns="0" numCol="1" spcCol="1270" anchor="ctr" anchorCtr="0">
          <a:noAutofit/>
        </a:bodyPr>
        <a:lstStyle/>
        <a:p>
          <a:pPr marL="0" lvl="0" indent="0" algn="ctr" defTabSz="1244600">
            <a:lnSpc>
              <a:spcPct val="90000"/>
            </a:lnSpc>
            <a:spcBef>
              <a:spcPct val="0"/>
            </a:spcBef>
            <a:spcAft>
              <a:spcPct val="35000"/>
            </a:spcAft>
            <a:buNone/>
          </a:pPr>
          <a:r>
            <a:rPr lang="en-US" sz="2800" kern="1200" baseline="0"/>
            <a:t>Knowledge between Azure SQL Database and SQL Server in Azure VM</a:t>
          </a:r>
          <a:endParaRPr lang="en-US" sz="2800" kern="1200"/>
        </a:p>
      </dsp:txBody>
      <dsp:txXfrm rot="5400000">
        <a:off x="8304024" y="963929"/>
        <a:ext cx="2574078" cy="2891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0D338-E269-431D-A98C-C0A93B715B27}">
      <dsp:nvSpPr>
        <dsp:cNvPr id="0" name=""/>
        <dsp:cNvSpPr/>
      </dsp:nvSpPr>
      <dsp:spPr>
        <a:xfrm>
          <a:off x="3488" y="14063"/>
          <a:ext cx="3401368"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l-BE" sz="1800" b="1" kern="1200" dirty="0">
              <a:latin typeface="Segoe UI"/>
              <a:ea typeface="+mn-ea"/>
              <a:cs typeface="+mn-cs"/>
            </a:rPr>
            <a:t>SQL Server in Azure VM</a:t>
          </a:r>
          <a:endParaRPr lang="en-US" sz="1800" kern="1200" dirty="0">
            <a:latin typeface="Segoe UI"/>
            <a:ea typeface="+mn-ea"/>
            <a:cs typeface="+mn-cs"/>
          </a:endParaRPr>
        </a:p>
      </dsp:txBody>
      <dsp:txXfrm>
        <a:off x="3488" y="14063"/>
        <a:ext cx="3401368" cy="950400"/>
      </dsp:txXfrm>
    </dsp:sp>
    <dsp:sp modelId="{F3A57436-5AA8-434C-BF63-BEA0FFE33A10}">
      <dsp:nvSpPr>
        <dsp:cNvPr id="0" name=""/>
        <dsp:cNvSpPr/>
      </dsp:nvSpPr>
      <dsp:spPr>
        <a:xfrm>
          <a:off x="3488" y="964463"/>
          <a:ext cx="3401368" cy="43027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a:ea typeface="+mn-ea"/>
              <a:cs typeface="+mn-cs"/>
            </a:rPr>
            <a:t>Existing applications that require fast migration to the cloud with minimal changes or no changes.</a:t>
          </a:r>
          <a:endParaRPr lang="nl-BE" sz="1400" kern="1200" dirty="0">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Teams that can configure, fine tune, customize, and manage high availability, disaster recovery, and patching for SQL Server.</a:t>
          </a:r>
        </a:p>
        <a:p>
          <a:pPr marL="114300" lvl="1" indent="-114300" algn="l" defTabSz="622300">
            <a:lnSpc>
              <a:spcPct val="90000"/>
            </a:lnSpc>
            <a:spcBef>
              <a:spcPct val="0"/>
            </a:spcBef>
            <a:spcAft>
              <a:spcPct val="15000"/>
            </a:spcAft>
            <a:buChar char="•"/>
          </a:pPr>
          <a:endParaRPr lang="en-US"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You need a customized environment with full administrative rights.</a:t>
          </a:r>
        </a:p>
        <a:p>
          <a:pPr marL="114300" lvl="1" indent="-114300" algn="l" defTabSz="622300">
            <a:lnSpc>
              <a:spcPct val="90000"/>
            </a:lnSpc>
            <a:spcBef>
              <a:spcPct val="0"/>
            </a:spcBef>
            <a:spcAft>
              <a:spcPct val="15000"/>
            </a:spcAft>
            <a:buChar char="•"/>
          </a:pPr>
          <a:endParaRPr lang="en-US"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SQL Server instances with up to 64 TB of storage. The instance can support as many databases as needed.</a:t>
          </a:r>
        </a:p>
      </dsp:txBody>
      <dsp:txXfrm>
        <a:off x="3488" y="964463"/>
        <a:ext cx="3401368" cy="4302787"/>
      </dsp:txXfrm>
    </dsp:sp>
    <dsp:sp modelId="{A2D15BCF-708C-4FF6-8EE7-EE2407D53939}">
      <dsp:nvSpPr>
        <dsp:cNvPr id="0" name=""/>
        <dsp:cNvSpPr/>
      </dsp:nvSpPr>
      <dsp:spPr>
        <a:xfrm>
          <a:off x="3881049" y="14063"/>
          <a:ext cx="3401368"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l-BE" sz="1800" b="1" kern="1200" dirty="0">
              <a:latin typeface="Segoe UI"/>
              <a:ea typeface="+mn-ea"/>
              <a:cs typeface="+mn-cs"/>
            </a:rPr>
            <a:t>Managed Instance</a:t>
          </a:r>
          <a:endParaRPr lang="en-US" sz="1800" kern="1200" dirty="0">
            <a:latin typeface="Segoe UI"/>
            <a:ea typeface="+mn-ea"/>
            <a:cs typeface="+mn-cs"/>
          </a:endParaRPr>
        </a:p>
      </dsp:txBody>
      <dsp:txXfrm>
        <a:off x="3881049" y="14063"/>
        <a:ext cx="3401368" cy="950400"/>
      </dsp:txXfrm>
    </dsp:sp>
    <dsp:sp modelId="{3D465702-9231-4877-B6C5-F44EBDEA04CA}">
      <dsp:nvSpPr>
        <dsp:cNvPr id="0" name=""/>
        <dsp:cNvSpPr/>
      </dsp:nvSpPr>
      <dsp:spPr>
        <a:xfrm>
          <a:off x="3881049" y="964463"/>
          <a:ext cx="3401368" cy="43027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a:ea typeface="+mn-ea"/>
              <a:cs typeface="+mn-cs"/>
            </a:rPr>
            <a:t>New applications or existing on-premises applications that want to use the latest stable SQL Server features and that are migrated to the cloud with minimal changes.</a:t>
          </a:r>
          <a:endParaRPr lang="nl-BE" sz="1400" kern="1200" dirty="0">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latin typeface="Segoe UI"/>
              <a:ea typeface="+mn-ea"/>
              <a:cs typeface="+mn-cs"/>
            </a:rPr>
            <a:t>Teams that need built-in high availability, disaster recovery, and upgrade for the database.</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Teams that do not want to manage the underlying operating system and configuration settings.</a:t>
          </a:r>
        </a:p>
        <a:p>
          <a:pPr marL="114300" lvl="1" indent="-114300" algn="l" defTabSz="622300">
            <a:lnSpc>
              <a:spcPct val="90000"/>
            </a:lnSpc>
            <a:spcBef>
              <a:spcPct val="0"/>
            </a:spcBef>
            <a:spcAft>
              <a:spcPct val="15000"/>
            </a:spcAft>
            <a:buChar char="•"/>
          </a:pPr>
          <a:endParaRPr lang="en-US" sz="1400" kern="120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latin typeface="Segoe UI"/>
              <a:ea typeface="+mn-ea"/>
              <a:cs typeface="+mn-cs"/>
            </a:rPr>
            <a:t>Databases of up to 8 TB, or larger databases that can be horizontally or vertically partitioned using a scale-out pattern.</a:t>
          </a:r>
          <a:endParaRPr lang="en-US" sz="1400" kern="1200" dirty="0">
            <a:latin typeface="Segoe UI"/>
            <a:ea typeface="+mn-ea"/>
            <a:cs typeface="+mn-cs"/>
          </a:endParaRPr>
        </a:p>
      </dsp:txBody>
      <dsp:txXfrm>
        <a:off x="3881049" y="964463"/>
        <a:ext cx="3401368" cy="4302787"/>
      </dsp:txXfrm>
    </dsp:sp>
    <dsp:sp modelId="{0E037236-D9E1-4EC6-963E-04B05024B8FB}">
      <dsp:nvSpPr>
        <dsp:cNvPr id="0" name=""/>
        <dsp:cNvSpPr/>
      </dsp:nvSpPr>
      <dsp:spPr>
        <a:xfrm>
          <a:off x="7758609" y="14063"/>
          <a:ext cx="3401368"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l-BE" sz="1800" b="1" kern="1200" dirty="0">
              <a:latin typeface="Segoe UI"/>
              <a:ea typeface="+mn-ea"/>
              <a:cs typeface="+mn-cs"/>
            </a:rPr>
            <a:t>Azure SQL Datababase</a:t>
          </a:r>
          <a:endParaRPr lang="en-US" sz="1800" kern="1200" dirty="0">
            <a:latin typeface="Segoe UI"/>
            <a:ea typeface="+mn-ea"/>
            <a:cs typeface="+mn-cs"/>
          </a:endParaRPr>
        </a:p>
      </dsp:txBody>
      <dsp:txXfrm>
        <a:off x="7758609" y="14063"/>
        <a:ext cx="3401368" cy="950400"/>
      </dsp:txXfrm>
    </dsp:sp>
    <dsp:sp modelId="{E6A5368B-206B-4DAE-BAF7-B0396F4E16C2}">
      <dsp:nvSpPr>
        <dsp:cNvPr id="0" name=""/>
        <dsp:cNvSpPr/>
      </dsp:nvSpPr>
      <dsp:spPr>
        <a:xfrm>
          <a:off x="7758609" y="964463"/>
          <a:ext cx="3401368" cy="43027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a:ea typeface="+mn-ea"/>
              <a:cs typeface="+mn-cs"/>
            </a:rPr>
            <a:t>New cloud-designed applications that want to use the latest stable SQL Server features and have time constraints in development and marketing.</a:t>
          </a:r>
          <a:endParaRPr lang="nl-BE" sz="1400" kern="1200" dirty="0">
            <a:latin typeface="Segoe UI"/>
            <a:ea typeface="+mn-ea"/>
            <a:cs typeface="+mn-cs"/>
          </a:endParaRPr>
        </a:p>
        <a:p>
          <a:pPr marL="114300" lvl="1" indent="-114300" algn="l" defTabSz="622300">
            <a:lnSpc>
              <a:spcPct val="90000"/>
            </a:lnSpc>
            <a:spcBef>
              <a:spcPct val="0"/>
            </a:spcBef>
            <a:spcAft>
              <a:spcPct val="15000"/>
            </a:spcAft>
            <a:buChar char="•"/>
          </a:pPr>
          <a:endParaRPr lang="nl-BE"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Teams that need built-in high availability, disaster recovery, and upgrade for the database.</a:t>
          </a:r>
        </a:p>
        <a:p>
          <a:pPr marL="114300" lvl="1" indent="-114300" algn="l" defTabSz="622300">
            <a:lnSpc>
              <a:spcPct val="90000"/>
            </a:lnSpc>
            <a:spcBef>
              <a:spcPct val="0"/>
            </a:spcBef>
            <a:spcAft>
              <a:spcPct val="15000"/>
            </a:spcAft>
            <a:buChar char="•"/>
          </a:pPr>
          <a:endParaRPr lang="en-US"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Teams that do not want to manage the underlying operating system and configuration settings.</a:t>
          </a:r>
        </a:p>
        <a:p>
          <a:pPr marL="114300" lvl="1" indent="-114300" algn="l" defTabSz="622300">
            <a:lnSpc>
              <a:spcPct val="90000"/>
            </a:lnSpc>
            <a:spcBef>
              <a:spcPct val="0"/>
            </a:spcBef>
            <a:spcAft>
              <a:spcPct val="15000"/>
            </a:spcAft>
            <a:buChar char="•"/>
          </a:pPr>
          <a:endParaRPr lang="en-US" sz="1400" kern="1200" dirty="0">
            <a:solidFill>
              <a:srgbClr val="50505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dirty="0">
              <a:latin typeface="Segoe UI"/>
              <a:ea typeface="+mn-ea"/>
              <a:cs typeface="+mn-cs"/>
            </a:rPr>
            <a:t>Databases of up to 4 TB, or larger databases that can be horizontally or vertically partitioned using a scale-out pattern.</a:t>
          </a:r>
        </a:p>
      </dsp:txBody>
      <dsp:txXfrm>
        <a:off x="7758609" y="964463"/>
        <a:ext cx="3401368" cy="4302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62253-02D6-41BA-BDFA-87B7011E16A3}">
      <dsp:nvSpPr>
        <dsp:cNvPr id="0" name=""/>
        <dsp:cNvSpPr/>
      </dsp:nvSpPr>
      <dsp:spPr>
        <a:xfrm>
          <a:off x="0" y="152220"/>
          <a:ext cx="6836045" cy="54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Database Transaction Unit (DTU) model</a:t>
          </a:r>
          <a:endParaRPr lang="en-US" sz="2100" kern="1200"/>
        </a:p>
      </dsp:txBody>
      <dsp:txXfrm>
        <a:off x="26387" y="178607"/>
        <a:ext cx="6783271" cy="487766"/>
      </dsp:txXfrm>
    </dsp:sp>
    <dsp:sp modelId="{8E733FAC-E24A-4DF8-9BB9-862F4FD0A711}">
      <dsp:nvSpPr>
        <dsp:cNvPr id="0" name=""/>
        <dsp:cNvSpPr/>
      </dsp:nvSpPr>
      <dsp:spPr>
        <a:xfrm>
          <a:off x="0" y="692760"/>
          <a:ext cx="6836045" cy="1434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04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Pre-packaged, bundled unit that represents the database power. </a:t>
          </a:r>
        </a:p>
        <a:p>
          <a:pPr marL="171450" lvl="1" indent="-171450" algn="l" defTabSz="711200">
            <a:lnSpc>
              <a:spcPct val="90000"/>
            </a:lnSpc>
            <a:spcBef>
              <a:spcPct val="0"/>
            </a:spcBef>
            <a:spcAft>
              <a:spcPct val="20000"/>
            </a:spcAft>
            <a:buChar char="•"/>
          </a:pPr>
          <a:r>
            <a:rPr lang="en-US" sz="1600" kern="1200"/>
            <a:t>Designed for </a:t>
          </a:r>
          <a:r>
            <a:rPr lang="en-US" sz="1600" b="1" kern="1200"/>
            <a:t>predictable performance</a:t>
          </a:r>
          <a:r>
            <a:rPr lang="en-US" sz="1600" kern="1200"/>
            <a:t>, but somewhat inflexible and limited in options.</a:t>
          </a:r>
          <a:endParaRPr lang="en-US" sz="1600" kern="1200">
            <a:cs typeface="Segoe UI"/>
          </a:endParaRPr>
        </a:p>
        <a:p>
          <a:pPr marL="171450" lvl="1" indent="-171450" algn="l" defTabSz="711200">
            <a:lnSpc>
              <a:spcPct val="90000"/>
            </a:lnSpc>
            <a:spcBef>
              <a:spcPct val="0"/>
            </a:spcBef>
            <a:spcAft>
              <a:spcPct val="20000"/>
            </a:spcAft>
            <a:buChar char="•"/>
          </a:pPr>
          <a:r>
            <a:rPr lang="en-US" sz="1600" kern="1200" dirty="0"/>
            <a:t>DTU sizing offers simplicity of choice. </a:t>
          </a:r>
        </a:p>
        <a:p>
          <a:pPr marL="171450" lvl="1" indent="-171450" algn="l" defTabSz="711200">
            <a:lnSpc>
              <a:spcPct val="90000"/>
            </a:lnSpc>
            <a:spcBef>
              <a:spcPct val="0"/>
            </a:spcBef>
            <a:spcAft>
              <a:spcPct val="20000"/>
            </a:spcAft>
            <a:buChar char="•"/>
          </a:pPr>
          <a:r>
            <a:rPr lang="en-US" sz="1600" kern="1200">
              <a:cs typeface="Segoe UI"/>
            </a:rPr>
            <a:t>Blended measure of CPU, memory, and read-write rates.</a:t>
          </a:r>
        </a:p>
      </dsp:txBody>
      <dsp:txXfrm>
        <a:off x="0" y="692760"/>
        <a:ext cx="6836045" cy="1434509"/>
      </dsp:txXfrm>
    </dsp:sp>
    <dsp:sp modelId="{FD123AF8-832B-463D-9A48-EA0F6004285B}">
      <dsp:nvSpPr>
        <dsp:cNvPr id="0" name=""/>
        <dsp:cNvSpPr/>
      </dsp:nvSpPr>
      <dsp:spPr>
        <a:xfrm>
          <a:off x="0" y="2127270"/>
          <a:ext cx="6836045" cy="54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vCore model</a:t>
          </a:r>
          <a:endParaRPr lang="en-US" sz="2100" kern="1200" dirty="0"/>
        </a:p>
      </dsp:txBody>
      <dsp:txXfrm>
        <a:off x="26387" y="2153657"/>
        <a:ext cx="6783271" cy="487766"/>
      </dsp:txXfrm>
    </dsp:sp>
    <dsp:sp modelId="{DB95D02C-0B75-4757-804F-2486895801FA}">
      <dsp:nvSpPr>
        <dsp:cNvPr id="0" name=""/>
        <dsp:cNvSpPr/>
      </dsp:nvSpPr>
      <dsp:spPr>
        <a:xfrm>
          <a:off x="0" y="2667810"/>
          <a:ext cx="6836045" cy="1999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04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À La carte approach deconstructs the DTU model into separate parts.</a:t>
          </a:r>
        </a:p>
        <a:p>
          <a:pPr marL="171450" lvl="1" indent="-171450" algn="l" defTabSz="711200">
            <a:lnSpc>
              <a:spcPct val="90000"/>
            </a:lnSpc>
            <a:spcBef>
              <a:spcPct val="0"/>
            </a:spcBef>
            <a:spcAft>
              <a:spcPct val="20000"/>
            </a:spcAft>
            <a:buChar char="•"/>
          </a:pPr>
          <a:r>
            <a:rPr lang="en-US" sz="1600" kern="1200"/>
            <a:t>Customers can select compute and storage independently.</a:t>
          </a:r>
          <a:endParaRPr lang="en-US" sz="1600" kern="1200">
            <a:cs typeface="Segoe UI"/>
          </a:endParaRPr>
        </a:p>
        <a:p>
          <a:pPr marL="171450" lvl="1" indent="-171450" algn="l" defTabSz="711200">
            <a:lnSpc>
              <a:spcPct val="90000"/>
            </a:lnSpc>
            <a:spcBef>
              <a:spcPct val="0"/>
            </a:spcBef>
            <a:spcAft>
              <a:spcPct val="20000"/>
            </a:spcAft>
            <a:buChar char="•"/>
          </a:pPr>
          <a:r>
            <a:rPr lang="en-US" sz="1600" kern="1200"/>
            <a:t>Allows customers to right-size their compute requirements in the cloud.</a:t>
          </a:r>
          <a:endParaRPr lang="en-US" sz="1600" kern="1200">
            <a:cs typeface="Segoe UI"/>
          </a:endParaRPr>
        </a:p>
        <a:p>
          <a:pPr marL="171450" lvl="1" indent="-171450" algn="l" defTabSz="711200">
            <a:lnSpc>
              <a:spcPct val="90000"/>
            </a:lnSpc>
            <a:spcBef>
              <a:spcPct val="0"/>
            </a:spcBef>
            <a:spcAft>
              <a:spcPct val="20000"/>
            </a:spcAft>
            <a:buChar char="•"/>
          </a:pPr>
          <a:r>
            <a:rPr lang="en-US" sz="1600" kern="1200" dirty="0"/>
            <a:t>vCore sizing offers flexibility of choice.</a:t>
          </a:r>
        </a:p>
        <a:p>
          <a:pPr marL="171450" lvl="1" indent="-171450" algn="l" defTabSz="711200">
            <a:lnSpc>
              <a:spcPct val="90000"/>
            </a:lnSpc>
            <a:spcBef>
              <a:spcPct val="0"/>
            </a:spcBef>
            <a:spcAft>
              <a:spcPct val="20000"/>
            </a:spcAft>
            <a:buChar char="•"/>
          </a:pPr>
          <a:r>
            <a:rPr lang="en-US" sz="1600" kern="1200"/>
            <a:t>Provides a choice between a </a:t>
          </a:r>
          <a:r>
            <a:rPr lang="en-US" sz="1600" b="1" kern="1200"/>
            <a:t>provisioned compute tier</a:t>
          </a:r>
          <a:r>
            <a:rPr lang="en-US" sz="1600" kern="1200"/>
            <a:t> and a </a:t>
          </a:r>
          <a:r>
            <a:rPr lang="en-US" sz="1600" b="1" kern="1200"/>
            <a:t>serverless</a:t>
          </a:r>
          <a:r>
            <a:rPr lang="en-US" sz="1600" kern="1200"/>
            <a:t> </a:t>
          </a:r>
          <a:r>
            <a:rPr lang="en-US" sz="1600" b="1" kern="1200"/>
            <a:t>compute tier</a:t>
          </a:r>
          <a:r>
            <a:rPr lang="en-US" sz="1600" kern="1200"/>
            <a:t>.</a:t>
          </a:r>
          <a:endParaRPr lang="en-US" sz="1600" kern="1200">
            <a:cs typeface="Segoe UI"/>
          </a:endParaRPr>
        </a:p>
      </dsp:txBody>
      <dsp:txXfrm>
        <a:off x="0" y="2667810"/>
        <a:ext cx="6836045" cy="1999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546D4-27AC-4908-AA2C-9C4CAFE6CB68}">
      <dsp:nvSpPr>
        <dsp:cNvPr id="0" name=""/>
        <dsp:cNvSpPr/>
      </dsp:nvSpPr>
      <dsp:spPr>
        <a:xfrm>
          <a:off x="6772" y="1775769"/>
          <a:ext cx="3474606" cy="1389842"/>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DTU based </a:t>
          </a:r>
          <a:endParaRPr lang="en-US" sz="2800" kern="1200" dirty="0"/>
        </a:p>
      </dsp:txBody>
      <dsp:txXfrm>
        <a:off x="701693" y="1775769"/>
        <a:ext cx="2084764" cy="1389842"/>
      </dsp:txXfrm>
    </dsp:sp>
    <dsp:sp modelId="{D828D2B7-B7E9-4A37-B1AE-C80A7E6C30B0}">
      <dsp:nvSpPr>
        <dsp:cNvPr id="0" name=""/>
        <dsp:cNvSpPr/>
      </dsp:nvSpPr>
      <dsp:spPr>
        <a:xfrm>
          <a:off x="3029680" y="1893905"/>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Basic</a:t>
          </a:r>
          <a:endParaRPr lang="en-US" sz="2000" kern="1200" dirty="0"/>
        </a:p>
      </dsp:txBody>
      <dsp:txXfrm>
        <a:off x="3606465" y="1893905"/>
        <a:ext cx="1730354" cy="1153569"/>
      </dsp:txXfrm>
    </dsp:sp>
    <dsp:sp modelId="{6679B128-AD39-4BAB-8CF9-168F57776BA2}">
      <dsp:nvSpPr>
        <dsp:cNvPr id="0" name=""/>
        <dsp:cNvSpPr/>
      </dsp:nvSpPr>
      <dsp:spPr>
        <a:xfrm>
          <a:off x="5509855" y="1893905"/>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Standard</a:t>
          </a:r>
          <a:endParaRPr lang="en-US" sz="2000" kern="1200" dirty="0"/>
        </a:p>
      </dsp:txBody>
      <dsp:txXfrm>
        <a:off x="6086640" y="1893905"/>
        <a:ext cx="1730354" cy="1153569"/>
      </dsp:txXfrm>
    </dsp:sp>
    <dsp:sp modelId="{F68BEEB1-9633-43E9-8BE2-8EAF9E0B2A3E}">
      <dsp:nvSpPr>
        <dsp:cNvPr id="0" name=""/>
        <dsp:cNvSpPr/>
      </dsp:nvSpPr>
      <dsp:spPr>
        <a:xfrm>
          <a:off x="7990029" y="1893905"/>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Premium</a:t>
          </a:r>
          <a:endParaRPr lang="en-US" sz="2000" kern="1200" dirty="0"/>
        </a:p>
      </dsp:txBody>
      <dsp:txXfrm>
        <a:off x="8566814" y="1893905"/>
        <a:ext cx="1730354" cy="1153569"/>
      </dsp:txXfrm>
    </dsp:sp>
    <dsp:sp modelId="{4C260DCB-F5FD-4739-B27A-C3C202058DAC}">
      <dsp:nvSpPr>
        <dsp:cNvPr id="0" name=""/>
        <dsp:cNvSpPr/>
      </dsp:nvSpPr>
      <dsp:spPr>
        <a:xfrm>
          <a:off x="6772" y="3360189"/>
          <a:ext cx="3474606" cy="1389842"/>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vCore based</a:t>
          </a:r>
          <a:endParaRPr lang="en-US" sz="2800" kern="1200" dirty="0"/>
        </a:p>
      </dsp:txBody>
      <dsp:txXfrm>
        <a:off x="701693" y="3360189"/>
        <a:ext cx="2084764" cy="1389842"/>
      </dsp:txXfrm>
    </dsp:sp>
    <dsp:sp modelId="{206D7FF8-F6B9-4500-9E02-2062541EEAD4}">
      <dsp:nvSpPr>
        <dsp:cNvPr id="0" name=""/>
        <dsp:cNvSpPr/>
      </dsp:nvSpPr>
      <dsp:spPr>
        <a:xfrm>
          <a:off x="3029680" y="3478326"/>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General purpose</a:t>
          </a:r>
          <a:r>
            <a:rPr lang="en-US" sz="2000" kern="1200" baseline="0" dirty="0"/>
            <a:t>.</a:t>
          </a:r>
          <a:endParaRPr lang="en-US" sz="2000" kern="1200" dirty="0"/>
        </a:p>
      </dsp:txBody>
      <dsp:txXfrm>
        <a:off x="3606465" y="3478326"/>
        <a:ext cx="1730354" cy="1153569"/>
      </dsp:txXfrm>
    </dsp:sp>
    <dsp:sp modelId="{3B623178-8E9D-4A3D-ADEB-54F2F088518A}">
      <dsp:nvSpPr>
        <dsp:cNvPr id="0" name=""/>
        <dsp:cNvSpPr/>
      </dsp:nvSpPr>
      <dsp:spPr>
        <a:xfrm>
          <a:off x="5509855" y="3478326"/>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Business critical	</a:t>
          </a:r>
          <a:endParaRPr lang="en-US" sz="2000" kern="1200" dirty="0"/>
        </a:p>
      </dsp:txBody>
      <dsp:txXfrm>
        <a:off x="6086640" y="3478326"/>
        <a:ext cx="1730354" cy="1153569"/>
      </dsp:txXfrm>
    </dsp:sp>
    <dsp:sp modelId="{D64817FE-A4A1-48B6-9EAA-67AC8D3DE931}">
      <dsp:nvSpPr>
        <dsp:cNvPr id="0" name=""/>
        <dsp:cNvSpPr/>
      </dsp:nvSpPr>
      <dsp:spPr>
        <a:xfrm>
          <a:off x="7990029" y="3478326"/>
          <a:ext cx="2883923" cy="1153569"/>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Hyperscale</a:t>
          </a:r>
          <a:endParaRPr lang="en-US" sz="2000" kern="1200" dirty="0"/>
        </a:p>
      </dsp:txBody>
      <dsp:txXfrm>
        <a:off x="8566814" y="3478326"/>
        <a:ext cx="1730354" cy="11535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96F59-7F72-4853-927A-23A9C9806795}">
      <dsp:nvSpPr>
        <dsp:cNvPr id="0" name=""/>
        <dsp:cNvSpPr/>
      </dsp:nvSpPr>
      <dsp:spPr>
        <a:xfrm>
          <a:off x="3400" y="319380"/>
          <a:ext cx="3315221" cy="13260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Simplicity:</a:t>
          </a:r>
          <a:endParaRPr lang="en-US" sz="2400" kern="1200"/>
        </a:p>
      </dsp:txBody>
      <dsp:txXfrm>
        <a:off x="3400" y="319380"/>
        <a:ext cx="3315221" cy="1326088"/>
      </dsp:txXfrm>
    </dsp:sp>
    <dsp:sp modelId="{9E082DBC-96FC-4ABC-9C9B-7DDEC7C799C3}">
      <dsp:nvSpPr>
        <dsp:cNvPr id="0" name=""/>
        <dsp:cNvSpPr/>
      </dsp:nvSpPr>
      <dsp:spPr>
        <a:xfrm>
          <a:off x="3400" y="1645469"/>
          <a:ext cx="3315221"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We remain committed to the DTU-based model and the simplicity it offers customers who want a pre-configured solution.</a:t>
          </a:r>
        </a:p>
      </dsp:txBody>
      <dsp:txXfrm>
        <a:off x="3400" y="1645469"/>
        <a:ext cx="3315221" cy="2854800"/>
      </dsp:txXfrm>
    </dsp:sp>
    <dsp:sp modelId="{50087DEB-93EE-4B7D-9B8D-61C9CB2202E5}">
      <dsp:nvSpPr>
        <dsp:cNvPr id="0" name=""/>
        <dsp:cNvSpPr/>
      </dsp:nvSpPr>
      <dsp:spPr>
        <a:xfrm>
          <a:off x="3782752" y="319380"/>
          <a:ext cx="3315221" cy="13260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Flexibility</a:t>
          </a:r>
          <a:r>
            <a:rPr lang="en-US" sz="2400" kern="1200"/>
            <a:t>: </a:t>
          </a:r>
        </a:p>
      </dsp:txBody>
      <dsp:txXfrm>
        <a:off x="3782752" y="319380"/>
        <a:ext cx="3315221" cy="1326088"/>
      </dsp:txXfrm>
    </dsp:sp>
    <dsp:sp modelId="{B4085005-FDE4-4878-83DD-D0E2AE820294}">
      <dsp:nvSpPr>
        <dsp:cNvPr id="0" name=""/>
        <dsp:cNvSpPr/>
      </dsp:nvSpPr>
      <dsp:spPr>
        <a:xfrm>
          <a:off x="3782752" y="1645469"/>
          <a:ext cx="3315221"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The </a:t>
          </a:r>
          <a:r>
            <a:rPr lang="en-US" sz="2000" kern="1200" err="1"/>
            <a:t>vCore</a:t>
          </a:r>
          <a:r>
            <a:rPr lang="en-US" sz="2000" kern="1200"/>
            <a:t>-based model reflects our commitment to customer choice and to simplify the hybrid benefit for customers migrating from on-premises.</a:t>
          </a:r>
        </a:p>
      </dsp:txBody>
      <dsp:txXfrm>
        <a:off x="3782752" y="1645469"/>
        <a:ext cx="3315221" cy="2854800"/>
      </dsp:txXfrm>
    </dsp:sp>
    <dsp:sp modelId="{43BD2813-D392-4ED8-BC27-00BF39F6E164}">
      <dsp:nvSpPr>
        <dsp:cNvPr id="0" name=""/>
        <dsp:cNvSpPr/>
      </dsp:nvSpPr>
      <dsp:spPr>
        <a:xfrm>
          <a:off x="7562104" y="319380"/>
          <a:ext cx="3315221" cy="132608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Customers pay for:</a:t>
          </a:r>
        </a:p>
      </dsp:txBody>
      <dsp:txXfrm>
        <a:off x="7562104" y="319380"/>
        <a:ext cx="3315221" cy="1326088"/>
      </dsp:txXfrm>
    </dsp:sp>
    <dsp:sp modelId="{D5CCE417-C5D2-4373-9711-96520A5E8DF1}">
      <dsp:nvSpPr>
        <dsp:cNvPr id="0" name=""/>
        <dsp:cNvSpPr/>
      </dsp:nvSpPr>
      <dsp:spPr>
        <a:xfrm>
          <a:off x="7562104" y="1645469"/>
          <a:ext cx="3315221"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Service tier + number of </a:t>
          </a:r>
          <a:r>
            <a:rPr lang="en-US" sz="2000" kern="1200" err="1"/>
            <a:t>vCores</a:t>
          </a:r>
          <a:r>
            <a:rPr lang="en-US" sz="2000" kern="1200"/>
            <a:t>.</a:t>
          </a:r>
        </a:p>
        <a:p>
          <a:pPr marL="228600" lvl="1" indent="-228600" algn="l" defTabSz="889000">
            <a:lnSpc>
              <a:spcPct val="90000"/>
            </a:lnSpc>
            <a:spcBef>
              <a:spcPct val="0"/>
            </a:spcBef>
            <a:spcAft>
              <a:spcPct val="15000"/>
            </a:spcAft>
            <a:buChar char="•"/>
          </a:pPr>
          <a:r>
            <a:rPr lang="en-US" sz="2000" kern="1200"/>
            <a:t>Type and amount of data storage. </a:t>
          </a:r>
        </a:p>
        <a:p>
          <a:pPr marL="228600" lvl="1" indent="-228600" algn="l" defTabSz="889000">
            <a:lnSpc>
              <a:spcPct val="90000"/>
            </a:lnSpc>
            <a:spcBef>
              <a:spcPct val="0"/>
            </a:spcBef>
            <a:spcAft>
              <a:spcPct val="15000"/>
            </a:spcAft>
            <a:buChar char="•"/>
          </a:pPr>
          <a:r>
            <a:rPr lang="en-US" sz="2000" kern="1200"/>
            <a:t>Number of IO.</a:t>
          </a:r>
        </a:p>
        <a:p>
          <a:pPr marL="228600" lvl="1" indent="-228600" algn="l" defTabSz="889000">
            <a:lnSpc>
              <a:spcPct val="90000"/>
            </a:lnSpc>
            <a:spcBef>
              <a:spcPct val="0"/>
            </a:spcBef>
            <a:spcAft>
              <a:spcPct val="15000"/>
            </a:spcAft>
            <a:buChar char="•"/>
          </a:pPr>
          <a:r>
            <a:rPr lang="en-US" sz="2000" kern="1200"/>
            <a:t>Backup storage (RA-GRS).</a:t>
          </a:r>
        </a:p>
      </dsp:txBody>
      <dsp:txXfrm>
        <a:off x="7562104" y="1645469"/>
        <a:ext cx="3315221" cy="285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8D596-19F9-4238-89A9-09C64E5F8E8D}">
      <dsp:nvSpPr>
        <dsp:cNvPr id="0" name=""/>
        <dsp:cNvSpPr/>
      </dsp:nvSpPr>
      <dsp:spPr>
        <a:xfrm>
          <a:off x="0" y="19"/>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Compute resources scale dynamically up or down based on workload requirements.</a:t>
          </a:r>
        </a:p>
      </dsp:txBody>
      <dsp:txXfrm>
        <a:off x="40488" y="40507"/>
        <a:ext cx="5827293" cy="748428"/>
      </dsp:txXfrm>
    </dsp:sp>
    <dsp:sp modelId="{2BD41882-F673-4240-8A7B-4406E84B2659}">
      <dsp:nvSpPr>
        <dsp:cNvPr id="0" name=""/>
        <dsp:cNvSpPr/>
      </dsp:nvSpPr>
      <dsp:spPr>
        <a:xfrm>
          <a:off x="0" y="841939"/>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Configure minimum and maximum vCores to define the range of available compute capacity. </a:t>
          </a:r>
        </a:p>
      </dsp:txBody>
      <dsp:txXfrm>
        <a:off x="40488" y="882427"/>
        <a:ext cx="5827293" cy="748428"/>
      </dsp:txXfrm>
    </dsp:sp>
    <dsp:sp modelId="{9C8AC09C-F5B9-4310-99E1-D79A24432A41}">
      <dsp:nvSpPr>
        <dsp:cNvPr id="0" name=""/>
        <dsp:cNvSpPr/>
      </dsp:nvSpPr>
      <dsp:spPr>
        <a:xfrm>
          <a:off x="0" y="1683860"/>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Use auto-pause delay to define the time period the dataset must be inactive before pausing.</a:t>
          </a:r>
        </a:p>
      </dsp:txBody>
      <dsp:txXfrm>
        <a:off x="40488" y="1724348"/>
        <a:ext cx="5827293" cy="748428"/>
      </dsp:txXfrm>
    </dsp:sp>
    <dsp:sp modelId="{69F45228-FC0A-4C87-83A1-A4146235C4F4}">
      <dsp:nvSpPr>
        <dsp:cNvPr id="0" name=""/>
        <dsp:cNvSpPr/>
      </dsp:nvSpPr>
      <dsp:spPr>
        <a:xfrm>
          <a:off x="0" y="2525780"/>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 The database is automatically resumed when the next login or other activity occurs. </a:t>
          </a:r>
        </a:p>
      </dsp:txBody>
      <dsp:txXfrm>
        <a:off x="40488" y="2566268"/>
        <a:ext cx="5827293" cy="748428"/>
      </dsp:txXfrm>
    </dsp:sp>
    <dsp:sp modelId="{B4981705-4E16-4609-B654-ABD23932F843}">
      <dsp:nvSpPr>
        <dsp:cNvPr id="0" name=""/>
        <dsp:cNvSpPr/>
      </dsp:nvSpPr>
      <dsp:spPr>
        <a:xfrm>
          <a:off x="0" y="3367700"/>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Pay for compute based on the </a:t>
          </a:r>
          <a:r>
            <a:rPr lang="en-US" sz="1600" kern="1200" dirty="0" err="1"/>
            <a:t>vCores</a:t>
          </a:r>
          <a:r>
            <a:rPr lang="en-US" sz="1600" kern="1200" dirty="0"/>
            <a:t> and memory used per second, with lowest billing based on configured vCore minimum. </a:t>
          </a:r>
        </a:p>
      </dsp:txBody>
      <dsp:txXfrm>
        <a:off x="40488" y="3408188"/>
        <a:ext cx="5827293" cy="748428"/>
      </dsp:txXfrm>
    </dsp:sp>
    <dsp:sp modelId="{61DD9455-966A-484B-9E4E-46B56B0A037F}">
      <dsp:nvSpPr>
        <dsp:cNvPr id="0" name=""/>
        <dsp:cNvSpPr/>
      </dsp:nvSpPr>
      <dsp:spPr>
        <a:xfrm>
          <a:off x="0" y="4209620"/>
          <a:ext cx="5908269" cy="8294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When the database is paused, the compute cost is zero and only storage costs are incurred.</a:t>
          </a:r>
        </a:p>
      </dsp:txBody>
      <dsp:txXfrm>
        <a:off x="40488" y="4250108"/>
        <a:ext cx="5827293" cy="7484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8E07-DD90-43C4-B768-A62B66A1BB27}">
      <dsp:nvSpPr>
        <dsp:cNvPr id="0" name=""/>
        <dsp:cNvSpPr/>
      </dsp:nvSpPr>
      <dsp:spPr>
        <a:xfrm>
          <a:off x="0" y="381800"/>
          <a:ext cx="5668962" cy="103105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Hyperscale is a new, highly scalable service tier that adapts on-demand to your workload's needs, auto-scaling up to 100TB per database. </a:t>
          </a:r>
        </a:p>
      </dsp:txBody>
      <dsp:txXfrm>
        <a:off x="0" y="381800"/>
        <a:ext cx="5668962" cy="1031058"/>
      </dsp:txXfrm>
    </dsp:sp>
    <dsp:sp modelId="{D7CF4BA5-E94F-4314-A654-50D25208B26B}">
      <dsp:nvSpPr>
        <dsp:cNvPr id="0" name=""/>
        <dsp:cNvSpPr/>
      </dsp:nvSpPr>
      <dsp:spPr>
        <a:xfrm>
          <a:off x="0" y="1412859"/>
          <a:ext cx="5668962" cy="30249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Storage dynamically adapts to your workloads’ needs, auto-scaling up to 100TB.</a:t>
          </a:r>
        </a:p>
        <a:p>
          <a:pPr marL="171450" lvl="1" indent="-171450" algn="l" defTabSz="844550">
            <a:lnSpc>
              <a:spcPct val="90000"/>
            </a:lnSpc>
            <a:spcBef>
              <a:spcPct val="0"/>
            </a:spcBef>
            <a:spcAft>
              <a:spcPct val="15000"/>
            </a:spcAft>
            <a:buChar char="•"/>
          </a:pPr>
          <a:r>
            <a:rPr lang="en-US" sz="1900" kern="1200" dirty="0"/>
            <a:t>Provision one or more additional compute nodes that can serve your read-only workload and use them as a hot-standby, in case of failover.</a:t>
          </a:r>
        </a:p>
        <a:p>
          <a:pPr marL="171450" lvl="1" indent="-171450" algn="l" defTabSz="844550">
            <a:lnSpc>
              <a:spcPct val="90000"/>
            </a:lnSpc>
            <a:spcBef>
              <a:spcPct val="0"/>
            </a:spcBef>
            <a:spcAft>
              <a:spcPct val="15000"/>
            </a:spcAft>
            <a:buChar char="•"/>
          </a:pPr>
          <a:r>
            <a:rPr lang="en-US" sz="1900" kern="1200"/>
            <a:t>Perform operations in constant time, regardless of the size of the data operation.</a:t>
          </a:r>
        </a:p>
        <a:p>
          <a:pPr marL="171450" lvl="1" indent="-171450" algn="l" defTabSz="844550">
            <a:lnSpc>
              <a:spcPct val="90000"/>
            </a:lnSpc>
            <a:spcBef>
              <a:spcPct val="0"/>
            </a:spcBef>
            <a:spcAft>
              <a:spcPct val="15000"/>
            </a:spcAft>
            <a:buChar char="•"/>
          </a:pPr>
          <a:r>
            <a:rPr lang="en-US" sz="1900" kern="1200"/>
            <a:t>Compute and storage resources scale rapidly and independently without sacrificing performance. </a:t>
          </a:r>
        </a:p>
      </dsp:txBody>
      <dsp:txXfrm>
        <a:off x="0" y="1412859"/>
        <a:ext cx="5668962" cy="3024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07.02.2022</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2/7/2022</a:t>
            </a:fld>
            <a:endParaRPr lang="en-US"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single-database-service-tiers-and-performance-level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dtucalculator.azurewebsites.ne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zure.microsoft.com/support/legal/sl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redundancy-lrs" TargetMode="External"/><Relationship Id="rId5" Type="http://schemas.openxmlformats.org/officeDocument/2006/relationships/hyperlink" Target="https://docs.microsoft.com/en-us/azure/storage/common/storage-scalability-targets" TargetMode="External"/><Relationship Id="rId4" Type="http://schemas.openxmlformats.org/officeDocument/2006/relationships/hyperlink" Target="https://docs.microsoft.com/en-us/azure/sql-database/sql-database-service-tiers-vcor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redundancy-lrs" TargetMode="External"/><Relationship Id="rId5" Type="http://schemas.openxmlformats.org/officeDocument/2006/relationships/hyperlink" Target="https://docs.microsoft.com/en-us/azure/storage/common/storage-scalability-targets" TargetMode="External"/><Relationship Id="rId4" Type="http://schemas.openxmlformats.org/officeDocument/2006/relationships/hyperlink" Target="https://docs.microsoft.com/en-us/azure/sql-database/sql-database-service-tiers-vcor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vcore#gen4gen5-1"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sql-database/sql-database-service-tiers-vcore#m-series" TargetMode="External"/><Relationship Id="rId4" Type="http://schemas.openxmlformats.org/officeDocument/2006/relationships/hyperlink" Target="https://docs.microsoft.com/en-us/azure/sql-database/sql-database-service-tiers-vcore#fsv2-seri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ka.ms/hyperscaleblo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msdn.microsoft.com/en-us/library/azure/hh852669.aspx" TargetMode="External"/><Relationship Id="rId3" Type="http://schemas.openxmlformats.org/officeDocument/2006/relationships/hyperlink" Target="http://go.microsoft.com/fwlink/?LinkId=394978" TargetMode="External"/><Relationship Id="rId7" Type="http://schemas.openxmlformats.org/officeDocument/2006/relationships/hyperlink" Target="http://go.microsoft.com/fwlink/?LinkId=402063"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msdn.microsoft.com/en-us/library/azure/dn741336.aspx" TargetMode="External"/><Relationship Id="rId5" Type="http://schemas.openxmlformats.org/officeDocument/2006/relationships/hyperlink" Target="http://msdn.microsoft.com/en-us/library/azure/dn369872.aspx" TargetMode="External"/><Relationship Id="rId4" Type="http://schemas.openxmlformats.org/officeDocument/2006/relationships/hyperlink" Target="http://msdn.microsoft.com/en-us/library/azure/dn741330.aspx" TargetMode="External"/><Relationship Id="rId9" Type="http://schemas.openxmlformats.org/officeDocument/2006/relationships/hyperlink" Target="http://msdn.microsoft.com/en-us/library/azure/dn369873.aspx"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dn.microsoft.com/library/dn270010.aspx"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raw.githubusercontent.com/Azure/azure-docs-json-samples/master/SQLServerAndDatabase/azuredeploy.js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sec.ch9.ms/ch9/5022/64e0e193-2792-4a62-854e-31ae76365022/ElasticDatabasePools_mid.mp4"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dtu"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service-tiers-vcore"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sql-database/sql-database-dtu-resource-limits-elastic-pool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ql-database/sql-database-vcore-resource-limits-elastic-pool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sql-database/sql-database-vcore-resource-limits-elastic-pool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manage#azure-portal-manage-elastic-pools-and-pooled-databases" TargetMode="External"/><Relationship Id="rId7" Type="http://schemas.openxmlformats.org/officeDocument/2006/relationships/hyperlink" Target="https://docs.microsoft.com/en-us/azure/sql-database/sql-database-accelerated-database-recovery"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docs.microsoft.com/rest/api/sql/elasticpools/update" TargetMode="External"/><Relationship Id="rId5" Type="http://schemas.openxmlformats.org/officeDocument/2006/relationships/hyperlink" Target="https://docs.microsoft.com/en-us/cli/azure/sql/elastic-pool#az-sql-elastic-pool-update" TargetMode="External"/><Relationship Id="rId4" Type="http://schemas.openxmlformats.org/officeDocument/2006/relationships/hyperlink" Target="https://docs.microsoft.com/en-us/powershell/module/az.sql/Get-AzSqlElasticPool"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scal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docs.microsoft.com/rest/api/sql/elasticpools/update" TargetMode="External"/><Relationship Id="rId3" Type="http://schemas.openxmlformats.org/officeDocument/2006/relationships/hyperlink" Target="https://azure.microsoft.com/pricing/details/sql-database/" TargetMode="External"/><Relationship Id="rId7" Type="http://schemas.openxmlformats.org/officeDocument/2006/relationships/hyperlink" Target="https://docs.microsoft.com/en-us/cli/azure/sql/elastic-pool#az-sql-elastic-pool-update"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docs.microsoft.com/en-us/powershell/module/az.sql/Get-AzSqlElasticPool" TargetMode="External"/><Relationship Id="rId5" Type="http://schemas.openxmlformats.org/officeDocument/2006/relationships/hyperlink" Target="https://docs.microsoft.com/en-us/azure/sql-database/sql-database-elastic-pool-manage#azure-portal-manage-elastic-pools-and-pooled-databases" TargetMode="External"/><Relationship Id="rId4" Type="http://schemas.openxmlformats.org/officeDocument/2006/relationships/hyperlink" Target="https://docs.microsoft.com/en-us/azure/sql-database/sql-database-dtu-resource-limits-elastic-pools#elastic-pool-storage-sizes-and-compute-size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zure.microsoft.com/en-us/pricin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5</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2/7/2022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267644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a:solidFill>
                  <a:schemeClr val="tx1"/>
                </a:solidFill>
                <a:effectLst/>
                <a:latin typeface="Segoe UI Light" pitchFamily="34" charset="0"/>
                <a:ea typeface="+mn-ea"/>
                <a:cs typeface="+mn-cs"/>
              </a:rPr>
              <a:t>The objective of this part of the lesson is to explain the architecture of Azure SQL Database. There are four layers: Client, Services, Platform and Infrastructure. </a:t>
            </a:r>
          </a:p>
          <a:p>
            <a:pPr marL="171450" indent="-171450">
              <a:buFont typeface="Arial" panose="020B0604020202020204" pitchFamily="34" charset="0"/>
              <a:buChar char="•"/>
            </a:pPr>
            <a:r>
              <a:rPr lang="en-US" sz="800" b="0" i="0" u="none" strike="noStrike" kern="1200">
                <a:solidFill>
                  <a:schemeClr val="tx1"/>
                </a:solidFill>
                <a:effectLst/>
                <a:latin typeface="Segoe UI Light" pitchFamily="34" charset="0"/>
                <a:ea typeface="+mn-ea"/>
                <a:cs typeface="+mn-cs"/>
              </a:rPr>
              <a:t>The </a:t>
            </a:r>
            <a:r>
              <a:rPr lang="en-US" sz="800" b="1" i="0" u="none" strike="noStrike" kern="1200">
                <a:solidFill>
                  <a:schemeClr val="tx1"/>
                </a:solidFill>
                <a:effectLst/>
                <a:latin typeface="Segoe UI Light" pitchFamily="34" charset="0"/>
                <a:ea typeface="+mn-ea"/>
                <a:cs typeface="+mn-cs"/>
              </a:rPr>
              <a:t>Client layer </a:t>
            </a:r>
            <a:r>
              <a:rPr lang="en-US" sz="800" b="0" i="0" u="none" strike="noStrike" kern="1200">
                <a:solidFill>
                  <a:schemeClr val="tx1"/>
                </a:solidFill>
                <a:effectLst/>
                <a:latin typeface="Segoe UI Light" pitchFamily="34" charset="0"/>
                <a:ea typeface="+mn-ea"/>
                <a:cs typeface="+mn-cs"/>
              </a:rPr>
              <a:t>is the same as any client communication to Microsoft SQL Server because Azure SQL Database uses the same transport protocol as other versions of SQL Server, namely, TDS (Tabular Data Stream). This means you can use all the normal client tools such as SQL Server Management Studio (SSMS), SQLCMD and client libraries such as ADO.NET, ODBC and JDBC with standard connection strings. </a:t>
            </a:r>
          </a:p>
          <a:p>
            <a:pPr marL="171450" indent="-171450">
              <a:buFont typeface="Arial" panose="020B0604020202020204" pitchFamily="34" charset="0"/>
              <a:buChar char="•"/>
            </a:pPr>
            <a:r>
              <a:rPr lang="en-US" sz="800" b="0" i="0" u="none" strike="noStrike" kern="1200">
                <a:solidFill>
                  <a:schemeClr val="tx1"/>
                </a:solidFill>
                <a:effectLst/>
                <a:latin typeface="Segoe UI Light" pitchFamily="34" charset="0"/>
                <a:ea typeface="+mn-ea"/>
                <a:cs typeface="+mn-cs"/>
              </a:rPr>
              <a:t>The </a:t>
            </a:r>
            <a:r>
              <a:rPr lang="en-US" sz="800" b="1" i="0" u="none" strike="noStrike" kern="1200">
                <a:solidFill>
                  <a:schemeClr val="tx1"/>
                </a:solidFill>
                <a:effectLst/>
                <a:latin typeface="Segoe UI Light" pitchFamily="34" charset="0"/>
                <a:ea typeface="+mn-ea"/>
                <a:cs typeface="+mn-cs"/>
              </a:rPr>
              <a:t>Services layer </a:t>
            </a:r>
            <a:r>
              <a:rPr lang="en-US" sz="800" b="0" i="0" u="none" strike="noStrike" kern="1200">
                <a:solidFill>
                  <a:schemeClr val="tx1"/>
                </a:solidFill>
                <a:effectLst/>
                <a:latin typeface="Segoe UI Light" pitchFamily="34" charset="0"/>
                <a:ea typeface="+mn-ea"/>
                <a:cs typeface="+mn-cs"/>
              </a:rPr>
              <a:t>acts as a gateway between the Client and Platform layers and provides provisioning, billing and routing functionality. </a:t>
            </a:r>
          </a:p>
          <a:p>
            <a:pPr marL="171450" indent="-171450">
              <a:buFont typeface="Arial" panose="020B0604020202020204" pitchFamily="34" charset="0"/>
              <a:buChar char="•"/>
            </a:pPr>
            <a:r>
              <a:rPr lang="en-US" sz="800" b="0" i="0" u="none" strike="noStrike" kern="1200">
                <a:solidFill>
                  <a:schemeClr val="tx1"/>
                </a:solidFill>
                <a:effectLst/>
                <a:latin typeface="Segoe UI Light" pitchFamily="34" charset="0"/>
                <a:ea typeface="+mn-ea"/>
                <a:cs typeface="+mn-cs"/>
              </a:rPr>
              <a:t>The </a:t>
            </a:r>
            <a:r>
              <a:rPr lang="en-US" sz="800" b="1" i="0" u="none" strike="noStrike" kern="1200">
                <a:solidFill>
                  <a:schemeClr val="tx1"/>
                </a:solidFill>
                <a:effectLst/>
                <a:latin typeface="Segoe UI Light" pitchFamily="34" charset="0"/>
                <a:ea typeface="+mn-ea"/>
                <a:cs typeface="+mn-cs"/>
              </a:rPr>
              <a:t>Platform layer </a:t>
            </a:r>
            <a:r>
              <a:rPr lang="en-US" sz="800" b="0" i="0" u="none" strike="noStrike" kern="1200">
                <a:solidFill>
                  <a:schemeClr val="tx1"/>
                </a:solidFill>
                <a:effectLst/>
                <a:latin typeface="Segoe UI Light" pitchFamily="34" charset="0"/>
                <a:ea typeface="+mn-ea"/>
                <a:cs typeface="+mn-cs"/>
              </a:rPr>
              <a:t>includes the physical servers and the database fabric. </a:t>
            </a:r>
          </a:p>
          <a:p>
            <a:pPr marL="171450" indent="-171450">
              <a:buFont typeface="Arial" panose="020B0604020202020204" pitchFamily="34" charset="0"/>
              <a:buChar char="•"/>
            </a:pPr>
            <a:r>
              <a:rPr lang="en-US" sz="800" b="0" i="0" u="none" strike="noStrike" kern="1200">
                <a:solidFill>
                  <a:schemeClr val="tx1"/>
                </a:solidFill>
                <a:effectLst/>
                <a:latin typeface="Segoe UI Light" pitchFamily="34" charset="0"/>
                <a:ea typeface="+mn-ea"/>
                <a:cs typeface="+mn-cs"/>
              </a:rPr>
              <a:t>The </a:t>
            </a:r>
            <a:r>
              <a:rPr lang="en-US" sz="800" b="1" i="0" u="none" strike="noStrike" kern="1200">
                <a:solidFill>
                  <a:schemeClr val="tx1"/>
                </a:solidFill>
                <a:effectLst/>
                <a:latin typeface="Segoe UI Light" pitchFamily="34" charset="0"/>
                <a:ea typeface="+mn-ea"/>
                <a:cs typeface="+mn-cs"/>
              </a:rPr>
              <a:t>Infrastructure layer </a:t>
            </a:r>
            <a:r>
              <a:rPr lang="en-US" sz="800" b="0" i="0" u="none" strike="noStrike" kern="1200">
                <a:solidFill>
                  <a:schemeClr val="tx1"/>
                </a:solidFill>
                <a:effectLst/>
                <a:latin typeface="Segoe UI Light" pitchFamily="34" charset="0"/>
                <a:ea typeface="+mn-ea"/>
                <a:cs typeface="+mn-cs"/>
              </a:rPr>
              <a:t>includes administration of the physical hardw</a:t>
            </a:r>
            <a:r>
              <a:rPr lang="en-US"/>
              <a:t>are and the operating system.</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a:p>
        </p:txBody>
      </p:sp>
    </p:spTree>
    <p:extLst>
      <p:ext uri="{BB962C8B-B14F-4D97-AF65-F5344CB8AC3E}">
        <p14:creationId xmlns:p14="http://schemas.microsoft.com/office/powerpoint/2010/main" val="359387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kern="0">
                <a:gradFill>
                  <a:gsLst>
                    <a:gs pos="0">
                      <a:srgbClr val="FFFFFF"/>
                    </a:gs>
                    <a:gs pos="100000">
                      <a:srgbClr val="FFFFFF"/>
                    </a:gs>
                  </a:gsLst>
                  <a:lin ang="5400000" scaled="0"/>
                </a:gradFill>
                <a:latin typeface="+mn-lt"/>
                <a:cs typeface="Segoe UI" pitchFamily="34" charset="0"/>
              </a:rPr>
              <a:t>SQL virtual machine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00" kern="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Best for migrations and applications requiring OS-level access.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kern="0">
                <a:gradFill>
                  <a:gsLst>
                    <a:gs pos="0">
                      <a:srgbClr val="FFFFFF"/>
                    </a:gs>
                    <a:gs pos="100000">
                      <a:srgbClr val="FFFFFF"/>
                    </a:gs>
                  </a:gsLst>
                  <a:lin ang="5400000" scaled="0"/>
                </a:gradFill>
                <a:latin typeface="+mn-lt"/>
                <a:cs typeface="Segoe UI" pitchFamily="34" charset="0"/>
              </a:rPr>
              <a:t>Managed instances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00" kern="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kern="0">
                <a:gradFill>
                  <a:gsLst>
                    <a:gs pos="0">
                      <a:srgbClr val="FFFFFF"/>
                    </a:gs>
                    <a:gs pos="100000">
                      <a:srgbClr val="FFFFFF"/>
                    </a:gs>
                  </a:gsLst>
                  <a:lin ang="5400000" scaled="0"/>
                </a:gradFill>
                <a:latin typeface="+mn-lt"/>
                <a:cs typeface="Segoe UI" pitchFamily="34" charset="0"/>
              </a:rPr>
              <a:t>SQL Database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00" kern="0">
                <a:gradFill>
                  <a:gsLst>
                    <a:gs pos="1770">
                      <a:srgbClr val="1A1A1A"/>
                    </a:gs>
                    <a:gs pos="16000">
                      <a:srgbClr val="1A1A1A"/>
                    </a:gs>
                  </a:gsLst>
                  <a:lin ang="0" scaled="0"/>
                </a:gradFill>
              </a:rPr>
              <a:t>Best for modern cloud applications. Hyperscale and serverless options are available.</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a:p>
        </p:txBody>
      </p:sp>
    </p:spTree>
    <p:extLst>
      <p:ext uri="{BB962C8B-B14F-4D97-AF65-F5344CB8AC3E}">
        <p14:creationId xmlns:p14="http://schemas.microsoft.com/office/powerpoint/2010/main" val="231254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Listed</a:t>
            </a:r>
            <a:r>
              <a:rPr lang="en-US" sz="800" b="0" i="0" u="none" strike="noStrike" kern="1200">
                <a:solidFill>
                  <a:schemeClr val="tx1"/>
                </a:solidFill>
                <a:effectLst/>
                <a:latin typeface="Segoe UI Light" pitchFamily="34" charset="0"/>
                <a:ea typeface="+mn-ea"/>
                <a:cs typeface="+mn-cs"/>
              </a:rPr>
              <a:t> are the most common motivations to choose an Azure SQL Database or SQL Server running on an Azure VM</a:t>
            </a:r>
            <a:r>
              <a:rPr lang="en-US"/>
              <a:t> or a Managed Instance as a hybrid solution.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a:p>
        </p:txBody>
      </p:sp>
    </p:spTree>
    <p:extLst>
      <p:ext uri="{BB962C8B-B14F-4D97-AF65-F5344CB8AC3E}">
        <p14:creationId xmlns:p14="http://schemas.microsoft.com/office/powerpoint/2010/main" val="89135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a:solidFill>
                  <a:schemeClr val="tx1"/>
                </a:solidFill>
                <a:effectLst/>
                <a:latin typeface="Segoe UI Light" pitchFamily="34" charset="0"/>
                <a:ea typeface="+mn-ea"/>
                <a:cs typeface="+mn-cs"/>
              </a:rPr>
              <a:t>Azure SQL Database has 4 deployment options: Managed Instance, </a:t>
            </a:r>
            <a:r>
              <a:rPr lang="en-US" sz="800" b="1" kern="1200">
                <a:solidFill>
                  <a:schemeClr val="tx1"/>
                </a:solidFill>
                <a:effectLst/>
                <a:latin typeface="Segoe UI Light" pitchFamily="34" charset="0"/>
                <a:ea typeface="+mn-ea"/>
                <a:cs typeface="+mn-cs"/>
              </a:rPr>
              <a:t>single instance </a:t>
            </a:r>
            <a:r>
              <a:rPr lang="en-US" sz="800" kern="1200">
                <a:solidFill>
                  <a:schemeClr val="tx1"/>
                </a:solidFill>
                <a:effectLst/>
                <a:latin typeface="Segoe UI Light" pitchFamily="34" charset="0"/>
                <a:ea typeface="+mn-ea"/>
                <a:cs typeface="+mn-cs"/>
              </a:rPr>
              <a:t>and </a:t>
            </a:r>
            <a:r>
              <a:rPr lang="en-US" sz="800" b="1" kern="1200">
                <a:solidFill>
                  <a:schemeClr val="tx1"/>
                </a:solidFill>
                <a:effectLst/>
                <a:latin typeface="Segoe UI Light" pitchFamily="34" charset="0"/>
                <a:ea typeface="+mn-ea"/>
                <a:cs typeface="+mn-cs"/>
              </a:rPr>
              <a:t>instance pool</a:t>
            </a:r>
            <a:r>
              <a:rPr lang="en-US" sz="800" kern="1200">
                <a:solidFill>
                  <a:schemeClr val="tx1"/>
                </a:solidFill>
                <a:effectLst/>
                <a:latin typeface="Segoe UI Light" pitchFamily="34" charset="0"/>
                <a:ea typeface="+mn-ea"/>
                <a:cs typeface="+mn-cs"/>
              </a:rPr>
              <a:t> and SQL Database, </a:t>
            </a:r>
            <a:r>
              <a:rPr lang="en-US" sz="800" b="1" kern="1200">
                <a:solidFill>
                  <a:schemeClr val="tx1"/>
                </a:solidFill>
                <a:effectLst/>
                <a:latin typeface="Segoe UI Light" pitchFamily="34" charset="0"/>
                <a:ea typeface="+mn-ea"/>
                <a:cs typeface="+mn-cs"/>
              </a:rPr>
              <a:t>single database </a:t>
            </a:r>
            <a:r>
              <a:rPr lang="en-US" sz="800" kern="1200">
                <a:solidFill>
                  <a:schemeClr val="tx1"/>
                </a:solidFill>
                <a:effectLst/>
                <a:latin typeface="Segoe UI Light" pitchFamily="34" charset="0"/>
                <a:ea typeface="+mn-ea"/>
                <a:cs typeface="+mn-cs"/>
              </a:rPr>
              <a:t>and </a:t>
            </a:r>
            <a:r>
              <a:rPr lang="en-US" sz="800" b="1" kern="1200">
                <a:solidFill>
                  <a:schemeClr val="tx1"/>
                </a:solidFill>
                <a:effectLst/>
                <a:latin typeface="Segoe UI Light" pitchFamily="34" charset="0"/>
                <a:ea typeface="+mn-ea"/>
                <a:cs typeface="+mn-cs"/>
              </a:rPr>
              <a:t>elastic pool</a:t>
            </a:r>
            <a:r>
              <a:rPr lang="en-US" sz="800" kern="1200">
                <a:solidFill>
                  <a:schemeClr val="tx1"/>
                </a:solidFill>
                <a:effectLst/>
                <a:latin typeface="Segoe UI Light" pitchFamily="34" charset="0"/>
                <a:ea typeface="+mn-ea"/>
                <a:cs typeface="+mn-cs"/>
              </a:rPr>
              <a:t>.</a:t>
            </a:r>
          </a:p>
          <a:p>
            <a:endParaRPr lang="en-US" sz="8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u="sng" kern="1200">
                <a:solidFill>
                  <a:schemeClr val="tx1"/>
                </a:solidFill>
                <a:effectLst/>
                <a:latin typeface="Segoe UI Light" pitchFamily="34" charset="0"/>
                <a:ea typeface="+mn-ea"/>
                <a:cs typeface="+mn-cs"/>
              </a:rPr>
              <a:t>Managed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a:solidFill>
                  <a:schemeClr val="tx1"/>
                </a:solidFill>
                <a:effectLst/>
                <a:latin typeface="Segoe UI Light" pitchFamily="34" charset="0"/>
                <a:ea typeface="+mn-ea"/>
                <a:cs typeface="+mn-cs"/>
              </a:rPr>
              <a:t>Single: </a:t>
            </a:r>
            <a:r>
              <a:rPr lang="en-US" sz="800">
                <a:solidFill>
                  <a:prstClr val="black"/>
                </a:solidFill>
                <a:latin typeface="+mn-lt"/>
              </a:rPr>
              <a:t>Instance-scoped deployment option with high compatibility with SQL Server and full PaaS benefits.</a:t>
            </a:r>
            <a:endParaRPr lang="en-US" sz="800" b="1" kern="120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kern="1200">
                <a:solidFill>
                  <a:schemeClr val="tx1"/>
                </a:solidFill>
                <a:effectLst/>
                <a:latin typeface="Segoe UI Light" pitchFamily="34" charset="0"/>
                <a:ea typeface="+mn-ea"/>
                <a:cs typeface="+mn-cs"/>
              </a:rPr>
              <a:t>Instance Pool: </a:t>
            </a:r>
            <a:r>
              <a:rPr lang="en-US" sz="800" b="0" kern="1200">
                <a:solidFill>
                  <a:schemeClr val="tx1"/>
                </a:solidFill>
                <a:effectLst/>
                <a:latin typeface="Segoe UI Light" pitchFamily="34" charset="0"/>
                <a:ea typeface="+mn-ea"/>
                <a:cs typeface="+mn-cs"/>
              </a:rPr>
              <a:t>A</a:t>
            </a:r>
            <a:r>
              <a:rPr lang="en-US" sz="800" b="0" i="0" kern="1200">
                <a:solidFill>
                  <a:schemeClr val="tx1"/>
                </a:solidFill>
                <a:effectLst/>
                <a:latin typeface="Segoe UI Light" pitchFamily="34" charset="0"/>
                <a:ea typeface="+mn-ea"/>
                <a:cs typeface="+mn-cs"/>
              </a:rPr>
              <a:t>re a new resource in Azure SQL Database that provides a convenient and cost-efficient way to migrate smaller SQL instances to the cloud at scale. It enables the deployment of multiple instances on the same virtual machine where the virtual machine's compute size is based on the total number of </a:t>
            </a:r>
            <a:r>
              <a:rPr lang="en-US" sz="800" b="0" i="0" kern="1200" err="1">
                <a:solidFill>
                  <a:schemeClr val="tx1"/>
                </a:solidFill>
                <a:effectLst/>
                <a:latin typeface="Segoe UI Light" pitchFamily="34" charset="0"/>
                <a:ea typeface="+mn-ea"/>
                <a:cs typeface="+mn-cs"/>
              </a:rPr>
              <a:t>vCores</a:t>
            </a:r>
            <a:r>
              <a:rPr lang="en-US" sz="800" b="0" i="0" kern="1200">
                <a:solidFill>
                  <a:schemeClr val="tx1"/>
                </a:solidFill>
                <a:effectLst/>
                <a:latin typeface="Segoe UI Light" pitchFamily="34" charset="0"/>
                <a:ea typeface="+mn-ea"/>
                <a:cs typeface="+mn-cs"/>
              </a:rPr>
              <a:t> allocated for the pool. </a:t>
            </a:r>
            <a:endParaRPr lang="en-US" sz="800" b="1" kern="1200">
              <a:solidFill>
                <a:schemeClr val="tx1"/>
              </a:solidFill>
              <a:effectLst/>
              <a:latin typeface="Segoe UI Light" pitchFamily="34" charset="0"/>
              <a:ea typeface="+mn-ea"/>
              <a:cs typeface="+mn-cs"/>
            </a:endParaRPr>
          </a:p>
          <a:p>
            <a:endParaRPr lang="en-US" sz="8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1" u="sng" kern="1200">
                <a:solidFill>
                  <a:schemeClr val="tx1"/>
                </a:solidFill>
                <a:effectLst/>
                <a:latin typeface="Segoe UI Light" pitchFamily="34" charset="0"/>
                <a:ea typeface="+mn-ea"/>
                <a:cs typeface="+mn-cs"/>
              </a:rPr>
              <a:t>Azure SQL Database:</a:t>
            </a:r>
          </a:p>
          <a:p>
            <a:pPr marL="171450" indent="-171450">
              <a:buFont typeface="Arial" panose="020B0604020202020204" pitchFamily="34" charset="0"/>
              <a:buChar char="•"/>
            </a:pPr>
            <a:r>
              <a:rPr lang="en-US" sz="800" b="1" kern="1200">
                <a:solidFill>
                  <a:schemeClr val="tx1"/>
                </a:solidFill>
                <a:effectLst/>
                <a:latin typeface="Segoe UI Light" pitchFamily="34" charset="0"/>
                <a:ea typeface="+mn-ea"/>
                <a:cs typeface="+mn-cs"/>
              </a:rPr>
              <a:t>Single</a:t>
            </a:r>
            <a:r>
              <a:rPr lang="en-US" sz="800" kern="1200">
                <a:solidFill>
                  <a:schemeClr val="tx1"/>
                </a:solidFill>
                <a:effectLst/>
                <a:latin typeface="Segoe UI Light" pitchFamily="34" charset="0"/>
                <a:ea typeface="+mn-ea"/>
                <a:cs typeface="+mn-cs"/>
              </a:rPr>
              <a:t>: Each </a:t>
            </a:r>
            <a:r>
              <a:rPr lang="en-US" sz="800" i="1" kern="1200">
                <a:solidFill>
                  <a:schemeClr val="tx1"/>
                </a:solidFill>
                <a:effectLst/>
                <a:latin typeface="Segoe UI Light" pitchFamily="34" charset="0"/>
                <a:ea typeface="+mn-ea"/>
                <a:cs typeface="+mn-cs"/>
              </a:rPr>
              <a:t>standalone database</a:t>
            </a:r>
            <a:r>
              <a:rPr lang="en-US" sz="800" kern="1200">
                <a:solidFill>
                  <a:schemeClr val="tx1"/>
                </a:solidFill>
                <a:effectLst/>
                <a:latin typeface="Segoe UI Light" pitchFamily="34" charset="0"/>
                <a:ea typeface="+mn-ea"/>
                <a:cs typeface="+mn-cs"/>
              </a:rPr>
              <a:t> is assigned a certain amount of resources via performance tiers: Basic, Standard, and Premium. The emphasis of this offering focuses on a simplified </a:t>
            </a:r>
            <a:r>
              <a:rPr lang="en-US" sz="800" b="1" kern="1200">
                <a:solidFill>
                  <a:schemeClr val="tx1"/>
                </a:solidFill>
                <a:effectLst/>
                <a:latin typeface="Segoe UI Light" pitchFamily="34" charset="0"/>
                <a:ea typeface="+mn-ea"/>
                <a:cs typeface="+mn-cs"/>
              </a:rPr>
              <a:t>database-scoped programming model</a:t>
            </a:r>
            <a:r>
              <a:rPr lang="en-US" sz="800" kern="1200">
                <a:solidFill>
                  <a:schemeClr val="tx1"/>
                </a:solidFill>
                <a:effectLst/>
                <a:latin typeface="Segoe UI Light" pitchFamily="34" charset="0"/>
                <a:ea typeface="+mn-ea"/>
                <a:cs typeface="+mn-cs"/>
              </a:rPr>
              <a:t> and applications with a predictable pattern and relatively stable workload. </a:t>
            </a:r>
          </a:p>
          <a:p>
            <a:pPr marL="171450" indent="-171450">
              <a:buFont typeface="Arial" panose="020B0604020202020204" pitchFamily="34" charset="0"/>
              <a:buChar char="•"/>
            </a:pPr>
            <a:r>
              <a:rPr lang="en-US" sz="800" b="1" kern="1200">
                <a:solidFill>
                  <a:schemeClr val="tx1"/>
                </a:solidFill>
                <a:effectLst/>
                <a:latin typeface="Segoe UI Light" pitchFamily="34" charset="0"/>
                <a:ea typeface="+mn-ea"/>
                <a:cs typeface="+mn-cs"/>
              </a:rPr>
              <a:t>Elastic Pool: </a:t>
            </a:r>
            <a:r>
              <a:rPr lang="en-US" sz="800" kern="1200">
                <a:solidFill>
                  <a:schemeClr val="tx1"/>
                </a:solidFill>
                <a:effectLst/>
                <a:latin typeface="Segoe UI Light" pitchFamily="34" charset="0"/>
                <a:ea typeface="+mn-ea"/>
                <a:cs typeface="+mn-cs"/>
              </a:rPr>
              <a:t>An </a:t>
            </a:r>
            <a:r>
              <a:rPr lang="en-US" sz="800" i="1" kern="1200">
                <a:solidFill>
                  <a:schemeClr val="tx1"/>
                </a:solidFill>
                <a:effectLst/>
                <a:latin typeface="Segoe UI Light" pitchFamily="34" charset="0"/>
                <a:ea typeface="+mn-ea"/>
                <a:cs typeface="+mn-cs"/>
              </a:rPr>
              <a:t>elastic database pool</a:t>
            </a:r>
            <a:r>
              <a:rPr lang="en-US" sz="800" kern="1200">
                <a:solidFill>
                  <a:schemeClr val="tx1"/>
                </a:solidFill>
                <a:effectLst/>
                <a:latin typeface="Segoe UI Light" pitchFamily="34" charset="0"/>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800" b="1" kern="1200">
                <a:solidFill>
                  <a:schemeClr val="tx1"/>
                </a:solidFill>
                <a:effectLst/>
                <a:latin typeface="Segoe UI Light" pitchFamily="34" charset="0"/>
                <a:ea typeface="+mn-ea"/>
                <a:cs typeface="+mn-cs"/>
              </a:rPr>
              <a:t>database-scoped programming model</a:t>
            </a:r>
            <a:r>
              <a:rPr lang="en-US" sz="800" kern="1200">
                <a:solidFill>
                  <a:schemeClr val="tx1"/>
                </a:solidFill>
                <a:effectLst/>
                <a:latin typeface="Segoe UI Light" pitchFamily="34" charset="0"/>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a:p>
        </p:txBody>
      </p:sp>
    </p:spTree>
    <p:extLst>
      <p:ext uri="{BB962C8B-B14F-4D97-AF65-F5344CB8AC3E}">
        <p14:creationId xmlns:p14="http://schemas.microsoft.com/office/powerpoint/2010/main" val="174530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DTU-based model:</a:t>
            </a:r>
            <a:r>
              <a:rPr lang="en-US" b="1"/>
              <a:t> </a:t>
            </a:r>
          </a:p>
          <a:p>
            <a:r>
              <a:rPr lang="en-US">
                <a:effectLst/>
              </a:rPr>
              <a:t>This model is based on a bundled measure of compute, storage, and IO resources. Performance levels are expressed in terms of Database Transaction Units (DTUs) for single databases and elastic Database Transaction Units (</a:t>
            </a:r>
            <a:r>
              <a:rPr lang="en-US" err="1">
                <a:effectLst/>
              </a:rPr>
              <a:t>eDTUs</a:t>
            </a:r>
            <a:r>
              <a:rPr lang="en-US">
                <a:effectLst/>
              </a:rPr>
              <a:t>) for elastic pools.  Best for customers who want simple, pre-configured resource options.</a:t>
            </a:r>
          </a:p>
          <a:p>
            <a:endParaRPr lang="en-US">
              <a:effectLst/>
            </a:endParaRPr>
          </a:p>
          <a:p>
            <a:r>
              <a:rPr lang="en-US" b="1" err="1">
                <a:effectLst/>
              </a:rPr>
              <a:t>vCore</a:t>
            </a:r>
            <a:r>
              <a:rPr lang="en-US" b="1">
                <a:effectLst/>
              </a:rPr>
              <a:t>-based model:</a:t>
            </a:r>
            <a:endParaRPr lang="en-US" b="1"/>
          </a:p>
          <a:p>
            <a:r>
              <a:rPr lang="en-US">
                <a:effectLst/>
              </a:rPr>
              <a:t>This model allows you to independently scale compute and storage resources. It also allows you to use Azure Hybrid Benefit for SQL Server to gain cost savings.</a:t>
            </a:r>
            <a:r>
              <a:rPr lang="en-US"/>
              <a:t> </a:t>
            </a:r>
            <a:r>
              <a:rPr lang="en-US">
                <a:effectLst/>
              </a:rPr>
              <a:t>Best for customers who value flexibility, control, and transparency.</a:t>
            </a:r>
          </a:p>
          <a:p>
            <a:r>
              <a:rPr lang="en-US"/>
              <a:t>In the </a:t>
            </a:r>
            <a:r>
              <a:rPr lang="en-US" err="1"/>
              <a:t>vCore</a:t>
            </a:r>
            <a:r>
              <a:rPr lang="en-US"/>
              <a:t>-based purchasing model, you pay for:</a:t>
            </a:r>
          </a:p>
          <a:p>
            <a:pPr marL="171450" indent="-171450">
              <a:buFont typeface="Arial" panose="020B0604020202020204" pitchFamily="34" charset="0"/>
              <a:buChar char="•"/>
            </a:pPr>
            <a:r>
              <a:rPr lang="en-US"/>
              <a:t>Compute resources (the service tier + the number of </a:t>
            </a:r>
            <a:r>
              <a:rPr lang="en-US" err="1"/>
              <a:t>vCores</a:t>
            </a:r>
            <a:r>
              <a:rPr lang="en-US"/>
              <a:t> and the amount of memory + the generation of hardware).</a:t>
            </a:r>
          </a:p>
          <a:p>
            <a:pPr marL="171450" indent="-171450">
              <a:buFont typeface="Arial" panose="020B0604020202020204" pitchFamily="34" charset="0"/>
              <a:buChar char="•"/>
            </a:pPr>
            <a:r>
              <a:rPr lang="en-US"/>
              <a:t>The type and amount of data and log storage.</a:t>
            </a:r>
          </a:p>
          <a:p>
            <a:pPr marL="171450" indent="-171450">
              <a:buFont typeface="Arial" panose="020B0604020202020204" pitchFamily="34" charset="0"/>
              <a:buChar char="•"/>
            </a:pPr>
            <a:r>
              <a:rPr lang="en-US"/>
              <a:t>Backup storage (RA-GRS).</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56339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purchasing models are available for different Azure SQL Database deployment models:</a:t>
            </a:r>
          </a:p>
          <a:p>
            <a:pPr marL="171450" indent="-171450">
              <a:buFont typeface="Arial" panose="020B0604020202020204" pitchFamily="34" charset="0"/>
              <a:buChar char="•"/>
            </a:pPr>
            <a:r>
              <a:rPr lang="en-US"/>
              <a:t>The </a:t>
            </a:r>
            <a:r>
              <a:rPr lang="en-US" b="1"/>
              <a:t>single database </a:t>
            </a:r>
            <a:r>
              <a:rPr lang="en-US"/>
              <a:t>and </a:t>
            </a:r>
            <a:r>
              <a:rPr lang="en-US" b="1"/>
              <a:t>elastic pool </a:t>
            </a:r>
            <a:r>
              <a:rPr lang="en-US"/>
              <a:t>deployment options in Azure SQL Database offer both the </a:t>
            </a:r>
            <a:r>
              <a:rPr lang="en-US" b="1"/>
              <a:t>DTU-based purchasing model </a:t>
            </a:r>
            <a:r>
              <a:rPr lang="en-US"/>
              <a:t>and the </a:t>
            </a:r>
            <a:r>
              <a:rPr lang="en-US" b="1" err="1"/>
              <a:t>vCore</a:t>
            </a:r>
            <a:r>
              <a:rPr lang="en-US" b="1"/>
              <a:t>-based purchasing model</a:t>
            </a:r>
            <a:r>
              <a:rPr lang="en-US"/>
              <a:t>.</a:t>
            </a:r>
          </a:p>
          <a:p>
            <a:pPr marL="171450" indent="-171450">
              <a:buFont typeface="Arial" panose="020B0604020202020204" pitchFamily="34" charset="0"/>
              <a:buChar char="•"/>
            </a:pPr>
            <a:r>
              <a:rPr lang="en-US"/>
              <a:t>The </a:t>
            </a:r>
            <a:r>
              <a:rPr lang="en-US" b="1"/>
              <a:t>managed instance </a:t>
            </a:r>
            <a:r>
              <a:rPr lang="en-US"/>
              <a:t>deployment option in Azure SQL Database offers only the </a:t>
            </a:r>
            <a:r>
              <a:rPr lang="en-US" b="1" err="1"/>
              <a:t>vCore</a:t>
            </a:r>
            <a:r>
              <a:rPr lang="en-US" b="1"/>
              <a:t>-based purchasing model</a:t>
            </a:r>
            <a:r>
              <a:rPr lang="en-US"/>
              <a:t>.</a:t>
            </a:r>
          </a:p>
          <a:p>
            <a:pPr marL="171450" indent="-171450">
              <a:buFont typeface="Arial" panose="020B0604020202020204" pitchFamily="34" charset="0"/>
              <a:buChar char="•"/>
            </a:pPr>
            <a:r>
              <a:rPr lang="en-US"/>
              <a:t>The </a:t>
            </a:r>
            <a:r>
              <a:rPr lang="en-US" b="1"/>
              <a:t>hyperscale</a:t>
            </a:r>
            <a:r>
              <a:rPr lang="en-US"/>
              <a:t> </a:t>
            </a:r>
            <a:r>
              <a:rPr lang="en-US" b="1"/>
              <a:t>service</a:t>
            </a:r>
            <a:r>
              <a:rPr lang="en-US"/>
              <a:t> tier is available for </a:t>
            </a:r>
            <a:r>
              <a:rPr lang="en-US" b="1"/>
              <a:t>single databases </a:t>
            </a:r>
            <a:r>
              <a:rPr lang="en-US"/>
              <a:t>that are using the </a:t>
            </a:r>
            <a:r>
              <a:rPr lang="en-US" b="1" err="1"/>
              <a:t>vCore</a:t>
            </a:r>
            <a:r>
              <a:rPr lang="en-US" b="1"/>
              <a:t>-based purchasing model</a:t>
            </a:r>
            <a:r>
              <a:rPr lang="en-US"/>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2/7/2022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1645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DTU-based</a:t>
            </a:r>
            <a:r>
              <a:rPr lang="en-US" dirty="0"/>
              <a:t> purchasing model, you can choose between the </a:t>
            </a:r>
            <a:r>
              <a:rPr lang="en-US" b="1" dirty="0"/>
              <a:t>basic</a:t>
            </a:r>
            <a:r>
              <a:rPr lang="en-US" dirty="0"/>
              <a:t>, </a:t>
            </a:r>
            <a:r>
              <a:rPr lang="en-US" b="1" dirty="0"/>
              <a:t>standard</a:t>
            </a:r>
            <a:r>
              <a:rPr lang="en-US" dirty="0"/>
              <a:t>, and </a:t>
            </a:r>
            <a:r>
              <a:rPr lang="en-US" b="1" dirty="0"/>
              <a:t>premium</a:t>
            </a:r>
            <a:r>
              <a:rPr lang="en-US" dirty="0"/>
              <a:t> service tiers for both single databases and elastic pools. The DTU-based purchasing model isn't available for managed instances.</a:t>
            </a:r>
          </a:p>
          <a:p>
            <a:endParaRPr lang="en-US" dirty="0"/>
          </a:p>
          <a:p>
            <a:r>
              <a:rPr lang="en-US" dirty="0"/>
              <a:t>In the </a:t>
            </a:r>
            <a:r>
              <a:rPr lang="en-US" b="1" dirty="0" err="1"/>
              <a:t>vCore</a:t>
            </a:r>
            <a:r>
              <a:rPr lang="en-US" b="1" dirty="0"/>
              <a:t>-based</a:t>
            </a:r>
            <a:r>
              <a:rPr lang="en-US" dirty="0"/>
              <a:t> purchasing model, you can choose between the </a:t>
            </a:r>
            <a:r>
              <a:rPr lang="en-US" b="1" dirty="0"/>
              <a:t>general purpose </a:t>
            </a:r>
            <a:r>
              <a:rPr lang="en-US" dirty="0"/>
              <a:t>and </a:t>
            </a:r>
            <a:r>
              <a:rPr lang="en-US" b="1" dirty="0"/>
              <a:t>business critical </a:t>
            </a:r>
            <a:r>
              <a:rPr lang="en-US" dirty="0"/>
              <a:t>service tiers for </a:t>
            </a:r>
            <a:r>
              <a:rPr lang="en-US" b="1" dirty="0"/>
              <a:t>single databases, elastic pools, and managed instances</a:t>
            </a:r>
            <a:r>
              <a:rPr lang="en-US" dirty="0"/>
              <a:t>. For </a:t>
            </a:r>
            <a:r>
              <a:rPr lang="en-US" b="1" dirty="0"/>
              <a:t>single databases</a:t>
            </a:r>
            <a:r>
              <a:rPr lang="en-US" dirty="0"/>
              <a:t>, you can also choose the </a:t>
            </a:r>
            <a:r>
              <a:rPr lang="en-US" b="1" dirty="0"/>
              <a:t>hyperscale service tier</a:t>
            </a:r>
            <a:r>
              <a:rPr lang="en-US" dirty="0"/>
              <a:t>.</a:t>
            </a:r>
          </a:p>
          <a:p>
            <a:endParaRPr lang="en-US" dirty="0"/>
          </a:p>
          <a:p>
            <a:r>
              <a:rPr lang="en-US" dirty="0"/>
              <a:t>Note: Serverless is not a Service Tier is a compute type available in the General Purpose Service Tier.</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dirty="0">
                <a:gradFill>
                  <a:gsLst>
                    <a:gs pos="2917">
                      <a:srgbClr val="3C3C41"/>
                    </a:gs>
                    <a:gs pos="30000">
                      <a:srgbClr val="3C3C41"/>
                    </a:gs>
                  </a:gsLst>
                  <a:lin ang="5400000" scaled="0"/>
                </a:gradFill>
                <a:latin typeface="Segoe UI"/>
              </a:rPr>
              <a:t>* Fsv2-series and M-series are GA but available in specific regions</a:t>
            </a:r>
          </a:p>
          <a:p>
            <a:endParaRPr lang="en-US" dirty="0"/>
          </a:p>
          <a:p>
            <a:endParaRPr lang="en-US" dirty="0"/>
          </a:p>
          <a:p>
            <a:endParaRPr lang="en-US" dirty="0"/>
          </a:p>
          <a:p>
            <a:r>
              <a:rPr lang="en-US" dirty="0"/>
              <a:t>https://docs.microsoft.com/en-us/azure/azure-sql/database/service-tiers-vcore?tabs=azure-portal#hardware-generations</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20</a:t>
            </a:fld>
            <a:endParaRPr lang="en-US" noProof="0"/>
          </a:p>
        </p:txBody>
      </p:sp>
    </p:spTree>
    <p:extLst>
      <p:ext uri="{BB962C8B-B14F-4D97-AF65-F5344CB8AC3E}">
        <p14:creationId xmlns:p14="http://schemas.microsoft.com/office/powerpoint/2010/main" val="3411685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21</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2/7/2022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a:solidFill>
                  <a:srgbClr val="000000"/>
                </a:solidFill>
                <a:latin typeface="Consolas" panose="020B0609020204030204" pitchFamily="49" charset="0"/>
              </a:rPr>
              <a:t>M01L01Demo01</a:t>
            </a:r>
          </a:p>
          <a:p>
            <a:endParaRPr lang="en-US" b="1"/>
          </a:p>
          <a:p>
            <a:r>
              <a:rPr lang="en-US" b="1"/>
              <a:t>Demo setup instructions</a:t>
            </a:r>
          </a:p>
          <a:p>
            <a:pPr marL="171450" indent="-171450">
              <a:buFont typeface="Arial" panose="020B0604020202020204" pitchFamily="34" charset="0"/>
              <a:buChar char="•"/>
            </a:pPr>
            <a:r>
              <a:rPr lang="en-US"/>
              <a:t>Open the latest version of the SQL Server Management Studio</a:t>
            </a:r>
          </a:p>
          <a:p>
            <a:pPr marL="0" indent="0">
              <a:buFont typeface="Arial" panose="020B0604020202020204" pitchFamily="34" charset="0"/>
              <a:buNone/>
            </a:pPr>
            <a:r>
              <a:rPr lang="en-US" b="1"/>
              <a:t>Steps</a:t>
            </a:r>
          </a:p>
          <a:p>
            <a:pPr marL="228600" indent="-228600">
              <a:buFont typeface="Arial" panose="020B0604020202020204" pitchFamily="34" charset="0"/>
              <a:buAutoNum type="arabicPeriod"/>
            </a:pPr>
            <a:r>
              <a:rPr lang="en-US" b="0"/>
              <a:t>Connect to the Azure Portal, click on “</a:t>
            </a:r>
            <a:r>
              <a:rPr lang="en-US" b="1"/>
              <a:t>Create a resource</a:t>
            </a:r>
            <a:r>
              <a:rPr lang="en-US" b="0"/>
              <a:t>” and search for “</a:t>
            </a:r>
            <a:r>
              <a:rPr lang="en-US" b="1"/>
              <a:t>SQL Database</a:t>
            </a:r>
            <a:r>
              <a:rPr lang="en-US" b="0"/>
              <a:t>”</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b="0"/>
              <a:t>Choose SQL Database &gt; </a:t>
            </a:r>
            <a:r>
              <a:rPr lang="en-US" b="1"/>
              <a:t>Create</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b="0"/>
              <a:t>Skip all other options and go to </a:t>
            </a:r>
            <a:r>
              <a:rPr lang="en-US" b="1"/>
              <a:t>Compute + storage </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b="0"/>
              <a:t>Explain the different options, Service Tiers, Hardware Generations and available Compute alternatives.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a:t>Note: The creation of the database will be done in another demonstration. </a:t>
            </a:r>
            <a:r>
              <a:rPr lang="en-US" b="0"/>
              <a:t>The purpose of this exercise is to discuss the Service Tiers, Hardware Generations and available Compute alternatives available.</a:t>
            </a:r>
            <a:endParaRPr lang="en-US" b="1"/>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306304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single Azure SQL database at a specific performance level within a </a:t>
            </a:r>
            <a:r>
              <a:rPr lang="en-US">
                <a:hlinkClick r:id="rId3"/>
              </a:rPr>
              <a:t>service tier</a:t>
            </a:r>
            <a:r>
              <a:rPr lang="en-US"/>
              <a:t>, Microsoft guarantees a certain level of resources for that database (independent of any other database in the Azure cloud) and providing a predictable level of performance. This amount of resources is calculated as a number of Database Transaction Units or DTUs, and is a blended measure of CPU, memory, I/O (data and transaction log I/O). Doubling the DTUs by increasing the performance level of a database is the same as doubling the set of resource available to that database. For example, a Premium P11 database with 1750 DTUs provides 350x more DTU compute power than a Basic database with 5 DTUs. </a:t>
            </a:r>
          </a:p>
          <a:p>
            <a:endParaRPr lang="en-US"/>
          </a:p>
          <a:p>
            <a:r>
              <a:rPr lang="en-US" b="1"/>
              <a:t>How can I determine the number of DTUs needed by my workload?</a:t>
            </a:r>
          </a:p>
          <a:p>
            <a:r>
              <a:rPr lang="en-US"/>
              <a:t>If you are looking to migrate an existing on-premises or SQL Server virtual machine workload to Azure SQL Database, you can use the </a:t>
            </a:r>
            <a:r>
              <a:rPr lang="en-US">
                <a:hlinkClick r:id="rId4"/>
              </a:rPr>
              <a:t>DTU Calculator</a:t>
            </a:r>
            <a:r>
              <a:rPr lang="en-US"/>
              <a:t> to approximate the number of DTUs needed.</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a:p>
        </p:txBody>
      </p:sp>
    </p:spTree>
    <p:extLst>
      <p:ext uri="{BB962C8B-B14F-4D97-AF65-F5344CB8AC3E}">
        <p14:creationId xmlns:p14="http://schemas.microsoft.com/office/powerpoint/2010/main" val="2634921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All three service tiers have an uptime </a:t>
            </a:r>
            <a:r>
              <a:rPr lang="en-US" sz="900">
                <a:hlinkClick r:id="rId3"/>
              </a:rPr>
              <a:t>SLA</a:t>
            </a:r>
            <a:r>
              <a:rPr lang="en-US" sz="900"/>
              <a:t> of 99.99%</a:t>
            </a:r>
            <a:endParaRPr lang="en-US" sz="900" b="1"/>
          </a:p>
          <a:p>
            <a:endParaRPr lang="en-US" sz="900" b="1"/>
          </a:p>
          <a:p>
            <a:r>
              <a:rPr lang="en-US" sz="900" b="1"/>
              <a:t>Basic:</a:t>
            </a:r>
          </a:p>
          <a:p>
            <a:r>
              <a:rPr lang="en-US" sz="900"/>
              <a:t>Basic tier is designed for applications with a light transactional workload. A typical use case is a lightweight application that needs a small database with a single operation at any given point in time.</a:t>
            </a:r>
          </a:p>
          <a:p>
            <a:endParaRPr lang="nl-BE" sz="900"/>
          </a:p>
          <a:p>
            <a:r>
              <a:rPr lang="en-US" sz="900" b="1"/>
              <a:t>Standard:</a:t>
            </a:r>
          </a:p>
          <a:p>
            <a:r>
              <a:rPr lang="en-US" sz="900"/>
              <a:t>Standard tier is the go-to option for getting started with transactional workloads. It offers better performance and better built-in business continuity features compared to Basic tier. A typical use case is an application with multiple concurrent transactions.</a:t>
            </a:r>
          </a:p>
          <a:p>
            <a:endParaRPr lang="nl-BE" sz="900"/>
          </a:p>
          <a:p>
            <a:r>
              <a:rPr lang="en-US" sz="900" b="1"/>
              <a:t>Premium:</a:t>
            </a:r>
          </a:p>
          <a:p>
            <a:r>
              <a:rPr lang="en-US" sz="900"/>
              <a:t>Premium tier is designed for mission-critical applications. It offers the best level of performance and access to advanced business continuity features including active geo-replication in up to 4 Azure regions of your choice. A typical use case is a mission-critical application with high transactional volume and many concurrent users.</a:t>
            </a:r>
          </a:p>
          <a:p>
            <a:endParaRPr lang="en-US" sz="900"/>
          </a:p>
          <a:p>
            <a:r>
              <a:rPr lang="en-US" sz="900"/>
              <a:t>https://docs.microsoft.com/en-gb/azure/azure-sql/database/service-tiers-dtu#compare-the-dtu-based-service-tiers</a:t>
            </a:r>
          </a:p>
          <a:p>
            <a:endParaRPr lang="en-US" sz="900"/>
          </a:p>
          <a:p>
            <a:endParaRPr lang="en-US" sz="900"/>
          </a:p>
          <a:p>
            <a:endParaRPr lang="en-US" sz="90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a:p>
        </p:txBody>
      </p:sp>
    </p:spTree>
    <p:extLst>
      <p:ext uri="{BB962C8B-B14F-4D97-AF65-F5344CB8AC3E}">
        <p14:creationId xmlns:p14="http://schemas.microsoft.com/office/powerpoint/2010/main" val="35220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a:t>https://azure.microsoft.com/en-us/global-infrastructure/regions/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a:t>Microsoft Azure is Microsoft's public cloud computing platform and infrastructure for building, deploying, and managing applications and services through a global network of Microsoft-managed datacenters. It provides both PaaS and IaaS services and supports many different programming languages, tools and frameworks, including both Microsoft-specific and third-party software and systems. It consists of over</a:t>
            </a:r>
            <a:r>
              <a:rPr lang="en-US" sz="800" baseline="0"/>
              <a:t> </a:t>
            </a:r>
            <a:r>
              <a:rPr lang="en-US" sz="800"/>
              <a:t>140 </a:t>
            </a:r>
            <a:r>
              <a:rPr lang="en-US" sz="800">
                <a:solidFill>
                  <a:schemeClr val="tx1"/>
                </a:solidFill>
                <a:latin typeface="Segoe UI Light" panose="020B0502040204020203" pitchFamily="34" charset="0"/>
                <a:cs typeface="Segoe UI Light" panose="020B0502040204020203" pitchFamily="34" charset="0"/>
              </a:rPr>
              <a:t>countries</a:t>
            </a:r>
            <a:r>
              <a:rPr lang="en-US" sz="800"/>
              <a:t> across 56 regions worldwide with more being added all the time. It provides hyper scale computing capabilities and makes up the top 3 networks in the world.</a:t>
            </a:r>
            <a:r>
              <a:rPr lang="en-US" sz="800" baseline="0"/>
              <a:t> </a:t>
            </a:r>
          </a:p>
          <a:p>
            <a:endParaRPr lang="en-US"/>
          </a:p>
          <a:p>
            <a:endParaRPr lang="en-US"/>
          </a:p>
          <a:p>
            <a:r>
              <a:rPr lang="en-US" sz="800" b="1" i="0" u="none" strike="noStrike" kern="1200">
                <a:solidFill>
                  <a:schemeClr val="tx1"/>
                </a:solidFill>
                <a:effectLst/>
                <a:latin typeface="Segoe UI Light" pitchFamily="34" charset="0"/>
                <a:ea typeface="+mn-ea"/>
                <a:cs typeface="+mn-cs"/>
              </a:rPr>
              <a:t>Azure regions</a:t>
            </a:r>
          </a:p>
          <a:p>
            <a:r>
              <a:rPr lang="en-US" sz="800" b="0" i="0" u="none" strike="noStrike" kern="1200">
                <a:solidFill>
                  <a:schemeClr val="tx1"/>
                </a:solidFill>
                <a:effectLst/>
                <a:latin typeface="Segoe UI Light" pitchFamily="34" charset="0"/>
                <a:ea typeface="+mn-ea"/>
                <a:cs typeface="+mn-cs"/>
              </a:rPr>
              <a:t>Azure has more global regions than any other cloud provider—offering the scale needed to bring applications closer to users around the world, preserving data residency, and offering comprehensive compliance and resiliency options for customers.</a:t>
            </a:r>
          </a:p>
          <a:p>
            <a:endParaRPr lang="en-US"/>
          </a:p>
          <a:p>
            <a:endParaRPr lang="en-US"/>
          </a:p>
          <a:p>
            <a:r>
              <a:rPr lang="en-US" sz="800" b="1" i="0" u="none" strike="noStrike" kern="1200">
                <a:solidFill>
                  <a:schemeClr val="tx1"/>
                </a:solidFill>
                <a:effectLst/>
                <a:latin typeface="Segoe UI Light" pitchFamily="34" charset="0"/>
                <a:ea typeface="+mn-ea"/>
                <a:cs typeface="+mn-cs"/>
              </a:rPr>
              <a:t>Scale globally</a:t>
            </a:r>
          </a:p>
          <a:p>
            <a:r>
              <a:rPr lang="en-US" sz="800" b="0" i="0" u="none" strike="noStrike" kern="1200">
                <a:solidFill>
                  <a:schemeClr val="tx1"/>
                </a:solidFill>
                <a:effectLst/>
                <a:latin typeface="Segoe UI Light" pitchFamily="34" charset="0"/>
                <a:ea typeface="+mn-ea"/>
                <a:cs typeface="+mn-cs"/>
              </a:rPr>
              <a:t>Reach more locations, faster, with the performance and reliability of a vast global infrastructure.</a:t>
            </a:r>
          </a:p>
          <a:p>
            <a:r>
              <a:rPr lang="en-US" sz="800" b="1" i="0" u="none" strike="noStrike" kern="1200">
                <a:solidFill>
                  <a:schemeClr val="tx1"/>
                </a:solidFill>
                <a:effectLst/>
                <a:latin typeface="Segoe UI Light" pitchFamily="34" charset="0"/>
                <a:ea typeface="+mn-ea"/>
                <a:cs typeface="+mn-cs"/>
              </a:rPr>
              <a:t>Safeguard data</a:t>
            </a:r>
          </a:p>
          <a:p>
            <a:r>
              <a:rPr lang="en-US" sz="800" b="0" i="0" u="none" strike="noStrike" kern="1200">
                <a:solidFill>
                  <a:schemeClr val="tx1"/>
                </a:solidFill>
                <a:effectLst/>
                <a:latin typeface="Segoe UI Light" pitchFamily="34" charset="0"/>
                <a:ea typeface="+mn-ea"/>
                <a:cs typeface="+mn-cs"/>
              </a:rPr>
              <a:t>Rely on industry-leading data security in the region and across our network.</a:t>
            </a:r>
          </a:p>
          <a:p>
            <a:r>
              <a:rPr lang="en-US" sz="800" b="1" i="0" u="none" strike="noStrike" kern="1200">
                <a:solidFill>
                  <a:schemeClr val="tx1"/>
                </a:solidFill>
                <a:effectLst/>
                <a:latin typeface="Segoe UI Light" pitchFamily="34" charset="0"/>
                <a:ea typeface="+mn-ea"/>
                <a:cs typeface="+mn-cs"/>
              </a:rPr>
              <a:t>Promote sustainability</a:t>
            </a:r>
          </a:p>
          <a:p>
            <a:r>
              <a:rPr lang="en-US" sz="800" b="0" i="0" u="none" strike="noStrike" kern="1200">
                <a:solidFill>
                  <a:schemeClr val="tx1"/>
                </a:solidFill>
                <a:effectLst/>
                <a:latin typeface="Segoe UI Light" pitchFamily="34" charset="0"/>
                <a:ea typeface="+mn-ea"/>
                <a:cs typeface="+mn-cs"/>
              </a:rPr>
              <a:t>Help build a clean-energy future and accelerate progress toward your sustainability goals.</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a:p>
        </p:txBody>
      </p:sp>
    </p:spTree>
    <p:extLst>
      <p:ext uri="{BB962C8B-B14F-4D97-AF65-F5344CB8AC3E}">
        <p14:creationId xmlns:p14="http://schemas.microsoft.com/office/powerpoint/2010/main" val="2249164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latin typeface="Segoe UI Light (Headings)"/>
                <a:cs typeface="Segoe UI"/>
              </a:rPr>
              <a:t>vCore-based purchasing model: </a:t>
            </a:r>
            <a:r>
              <a:rPr lang="en-US" sz="1200" b="1" i="0" kern="1200" dirty="0">
                <a:solidFill>
                  <a:schemeClr val="tx1"/>
                </a:solidFill>
                <a:effectLst/>
                <a:latin typeface="Segoe UI Light" pitchFamily="34" charset="0"/>
                <a:ea typeface="+mn-ea"/>
                <a:cs typeface="+mn-cs"/>
              </a:rPr>
              <a:t>General</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purpose</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hyperscale</a:t>
            </a:r>
            <a:r>
              <a:rPr lang="en-US" sz="1200" b="0" i="0" kern="1200" dirty="0">
                <a:solidFill>
                  <a:schemeClr val="tx1"/>
                </a:solidFill>
                <a:effectLst/>
                <a:latin typeface="Segoe UI Light" pitchFamily="34" charset="0"/>
                <a:ea typeface="+mn-ea"/>
                <a:cs typeface="+mn-cs"/>
              </a:rPr>
              <a:t>, and </a:t>
            </a:r>
            <a:r>
              <a:rPr lang="en-US" sz="1200" b="1" i="0" kern="1200" dirty="0">
                <a:solidFill>
                  <a:schemeClr val="tx1"/>
                </a:solidFill>
                <a:effectLst/>
                <a:latin typeface="Segoe UI Light" pitchFamily="34" charset="0"/>
                <a:ea typeface="+mn-ea"/>
                <a:cs typeface="+mn-cs"/>
              </a:rPr>
              <a:t>business critical</a:t>
            </a:r>
          </a:p>
          <a:p>
            <a:r>
              <a:rPr lang="en-US" sz="1200" b="0" i="0" kern="1200" dirty="0">
                <a:solidFill>
                  <a:schemeClr val="tx1"/>
                </a:solidFill>
                <a:effectLst/>
                <a:latin typeface="Segoe UI Light" pitchFamily="34" charset="0"/>
                <a:ea typeface="+mn-ea"/>
                <a:cs typeface="+mn-cs"/>
              </a:rPr>
              <a:t>These service tiers are differentiated by a range of </a:t>
            </a:r>
            <a:r>
              <a:rPr lang="en-US" sz="1200" b="1" i="0" kern="1200" dirty="0">
                <a:solidFill>
                  <a:schemeClr val="tx1"/>
                </a:solidFill>
                <a:effectLst/>
                <a:latin typeface="Segoe UI Light" pitchFamily="34" charset="0"/>
                <a:ea typeface="+mn-ea"/>
                <a:cs typeface="+mn-cs"/>
              </a:rPr>
              <a:t>compute sizes</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high-availability</a:t>
            </a:r>
            <a:r>
              <a:rPr lang="en-US" sz="1200" b="0" i="0" kern="1200" dirty="0">
                <a:solidFill>
                  <a:schemeClr val="tx1"/>
                </a:solidFill>
                <a:effectLst/>
                <a:latin typeface="Segoe UI Light" pitchFamily="34" charset="0"/>
                <a:ea typeface="+mn-ea"/>
                <a:cs typeface="+mn-cs"/>
              </a:rPr>
              <a:t> designs, </a:t>
            </a:r>
            <a:r>
              <a:rPr lang="en-US" sz="1200" b="1" i="0" kern="1200" dirty="0">
                <a:solidFill>
                  <a:schemeClr val="tx1"/>
                </a:solidFill>
                <a:effectLst/>
                <a:latin typeface="Segoe UI Light" pitchFamily="34" charset="0"/>
                <a:ea typeface="+mn-ea"/>
                <a:cs typeface="+mn-cs"/>
              </a:rPr>
              <a:t>fault-isolation</a:t>
            </a:r>
            <a:r>
              <a:rPr lang="en-US" sz="1200" b="0" i="0" kern="1200" dirty="0">
                <a:solidFill>
                  <a:schemeClr val="tx1"/>
                </a:solidFill>
                <a:effectLst/>
                <a:latin typeface="Segoe UI Light" pitchFamily="34" charset="0"/>
                <a:ea typeface="+mn-ea"/>
                <a:cs typeface="+mn-cs"/>
              </a:rPr>
              <a:t> methods, types and sizes of </a:t>
            </a:r>
            <a:r>
              <a:rPr lang="en-US" sz="1200" b="1" i="0" kern="1200" dirty="0">
                <a:solidFill>
                  <a:schemeClr val="tx1"/>
                </a:solidFill>
                <a:effectLst/>
                <a:latin typeface="Segoe UI Light" pitchFamily="34" charset="0"/>
                <a:ea typeface="+mn-ea"/>
                <a:cs typeface="+mn-cs"/>
              </a:rPr>
              <a:t>storage</a:t>
            </a:r>
            <a:r>
              <a:rPr lang="en-US" sz="1200" b="0" i="0" kern="1200" dirty="0">
                <a:solidFill>
                  <a:schemeClr val="tx1"/>
                </a:solidFill>
                <a:effectLst/>
                <a:latin typeface="Segoe UI Light" pitchFamily="34" charset="0"/>
                <a:ea typeface="+mn-ea"/>
                <a:cs typeface="+mn-cs"/>
              </a:rPr>
              <a:t>, and</a:t>
            </a:r>
            <a:r>
              <a:rPr lang="en-US" sz="1200" b="1" i="0" kern="1200" dirty="0">
                <a:solidFill>
                  <a:schemeClr val="tx1"/>
                </a:solidFill>
                <a:effectLst/>
                <a:latin typeface="Segoe UI Light" pitchFamily="34" charset="0"/>
                <a:ea typeface="+mn-ea"/>
                <a:cs typeface="+mn-cs"/>
              </a:rPr>
              <a:t> I/O </a:t>
            </a:r>
          </a:p>
          <a:p>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endParaRPr>
          </a:p>
          <a:p>
            <a:r>
              <a:rPr lang="en-US" sz="1200" dirty="0">
                <a:hlinkClick r:id="rId4"/>
              </a:rPr>
              <a:t>https://docs.microsoft.com/en-us/azure/sql-database/sql-database-service-tiers-vcore</a:t>
            </a:r>
            <a:endParaRPr lang="en-US" sz="1200" dirty="0"/>
          </a:p>
          <a:p>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vCore model so we can get AHB: </a:t>
            </a:r>
            <a:r>
              <a:rPr lang="en-US" sz="1200"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Zone 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5"/>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6"/>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3663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latin typeface="Segoe UI Light (Headings)"/>
                <a:cs typeface="Segoe UI"/>
              </a:rPr>
              <a:t>vCore-based purchasing model: </a:t>
            </a:r>
            <a:r>
              <a:rPr lang="en-US" sz="1200" b="1" i="0" kern="1200" dirty="0">
                <a:solidFill>
                  <a:schemeClr val="tx1"/>
                </a:solidFill>
                <a:effectLst/>
                <a:latin typeface="Segoe UI Light" pitchFamily="34" charset="0"/>
                <a:ea typeface="+mn-ea"/>
                <a:cs typeface="+mn-cs"/>
              </a:rPr>
              <a:t>General</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purpose</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hyperscale</a:t>
            </a:r>
            <a:r>
              <a:rPr lang="en-US" sz="1200" b="0" i="0" kern="1200" dirty="0">
                <a:solidFill>
                  <a:schemeClr val="tx1"/>
                </a:solidFill>
                <a:effectLst/>
                <a:latin typeface="Segoe UI Light" pitchFamily="34" charset="0"/>
                <a:ea typeface="+mn-ea"/>
                <a:cs typeface="+mn-cs"/>
              </a:rPr>
              <a:t>, and </a:t>
            </a:r>
            <a:r>
              <a:rPr lang="en-US" sz="1200" b="1" i="0" kern="1200" dirty="0">
                <a:solidFill>
                  <a:schemeClr val="tx1"/>
                </a:solidFill>
                <a:effectLst/>
                <a:latin typeface="Segoe UI Light" pitchFamily="34" charset="0"/>
                <a:ea typeface="+mn-ea"/>
                <a:cs typeface="+mn-cs"/>
              </a:rPr>
              <a:t>business critical</a:t>
            </a:r>
          </a:p>
          <a:p>
            <a:r>
              <a:rPr lang="en-US" sz="1200" b="0" i="0" kern="1200" dirty="0">
                <a:solidFill>
                  <a:schemeClr val="tx1"/>
                </a:solidFill>
                <a:effectLst/>
                <a:latin typeface="Segoe UI Light" pitchFamily="34" charset="0"/>
                <a:ea typeface="+mn-ea"/>
                <a:cs typeface="+mn-cs"/>
              </a:rPr>
              <a:t>These service tiers are differentiated by a range of </a:t>
            </a:r>
            <a:r>
              <a:rPr lang="en-US" sz="1200" b="1" i="0" kern="1200" dirty="0">
                <a:solidFill>
                  <a:schemeClr val="tx1"/>
                </a:solidFill>
                <a:effectLst/>
                <a:latin typeface="Segoe UI Light" pitchFamily="34" charset="0"/>
                <a:ea typeface="+mn-ea"/>
                <a:cs typeface="+mn-cs"/>
              </a:rPr>
              <a:t>compute sizes</a:t>
            </a:r>
            <a:r>
              <a:rPr lang="en-US" sz="1200" b="0" i="0" kern="1200" dirty="0">
                <a:solidFill>
                  <a:schemeClr val="tx1"/>
                </a:solidFill>
                <a:effectLst/>
                <a:latin typeface="Segoe UI Light" pitchFamily="34" charset="0"/>
                <a:ea typeface="+mn-ea"/>
                <a:cs typeface="+mn-cs"/>
              </a:rPr>
              <a:t>, </a:t>
            </a:r>
            <a:r>
              <a:rPr lang="en-US" sz="1200" b="1" i="0" kern="1200" dirty="0">
                <a:solidFill>
                  <a:schemeClr val="tx1"/>
                </a:solidFill>
                <a:effectLst/>
                <a:latin typeface="Segoe UI Light" pitchFamily="34" charset="0"/>
                <a:ea typeface="+mn-ea"/>
                <a:cs typeface="+mn-cs"/>
              </a:rPr>
              <a:t>high-availability</a:t>
            </a:r>
            <a:r>
              <a:rPr lang="en-US" sz="1200" b="0" i="0" kern="1200" dirty="0">
                <a:solidFill>
                  <a:schemeClr val="tx1"/>
                </a:solidFill>
                <a:effectLst/>
                <a:latin typeface="Segoe UI Light" pitchFamily="34" charset="0"/>
                <a:ea typeface="+mn-ea"/>
                <a:cs typeface="+mn-cs"/>
              </a:rPr>
              <a:t> designs, </a:t>
            </a:r>
            <a:r>
              <a:rPr lang="en-US" sz="1200" b="1" i="0" kern="1200" dirty="0">
                <a:solidFill>
                  <a:schemeClr val="tx1"/>
                </a:solidFill>
                <a:effectLst/>
                <a:latin typeface="Segoe UI Light" pitchFamily="34" charset="0"/>
                <a:ea typeface="+mn-ea"/>
                <a:cs typeface="+mn-cs"/>
              </a:rPr>
              <a:t>fault-isolation</a:t>
            </a:r>
            <a:r>
              <a:rPr lang="en-US" sz="1200" b="0" i="0" kern="1200" dirty="0">
                <a:solidFill>
                  <a:schemeClr val="tx1"/>
                </a:solidFill>
                <a:effectLst/>
                <a:latin typeface="Segoe UI Light" pitchFamily="34" charset="0"/>
                <a:ea typeface="+mn-ea"/>
                <a:cs typeface="+mn-cs"/>
              </a:rPr>
              <a:t> methods, types and sizes of </a:t>
            </a:r>
            <a:r>
              <a:rPr lang="en-US" sz="1200" b="1" i="0" kern="1200" dirty="0">
                <a:solidFill>
                  <a:schemeClr val="tx1"/>
                </a:solidFill>
                <a:effectLst/>
                <a:latin typeface="Segoe UI Light" pitchFamily="34" charset="0"/>
                <a:ea typeface="+mn-ea"/>
                <a:cs typeface="+mn-cs"/>
              </a:rPr>
              <a:t>storage</a:t>
            </a:r>
            <a:r>
              <a:rPr lang="en-US" sz="1200" b="0" i="0" kern="1200" dirty="0">
                <a:solidFill>
                  <a:schemeClr val="tx1"/>
                </a:solidFill>
                <a:effectLst/>
                <a:latin typeface="Segoe UI Light" pitchFamily="34" charset="0"/>
                <a:ea typeface="+mn-ea"/>
                <a:cs typeface="+mn-cs"/>
              </a:rPr>
              <a:t>, and</a:t>
            </a:r>
            <a:r>
              <a:rPr lang="en-US" sz="1200" b="1" i="0" kern="1200" dirty="0">
                <a:solidFill>
                  <a:schemeClr val="tx1"/>
                </a:solidFill>
                <a:effectLst/>
                <a:latin typeface="Segoe UI Light" pitchFamily="34" charset="0"/>
                <a:ea typeface="+mn-ea"/>
                <a:cs typeface="+mn-cs"/>
              </a:rPr>
              <a:t> I/O </a:t>
            </a:r>
          </a:p>
          <a:p>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endParaRPr>
          </a:p>
          <a:p>
            <a:r>
              <a:rPr lang="en-US" sz="1200" dirty="0">
                <a:hlinkClick r:id="rId4"/>
              </a:rPr>
              <a:t>https://docs.microsoft.com/en-us/azure/sql-database/sql-database-service-tiers-vcore</a:t>
            </a:r>
            <a:endParaRPr lang="en-US" sz="1200" dirty="0"/>
          </a:p>
          <a:p>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vCore model so we can get AHB: </a:t>
            </a:r>
            <a:r>
              <a:rPr lang="en-US" sz="1200"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mn-lt"/>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Zone 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5"/>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6"/>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08776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00" b="0" i="0" kern="1200">
                <a:solidFill>
                  <a:schemeClr val="tx1"/>
                </a:solidFill>
                <a:effectLst/>
                <a:latin typeface="Segoe UI Light" pitchFamily="34" charset="0"/>
                <a:ea typeface="+mn-ea"/>
                <a:cs typeface="+mn-cs"/>
              </a:rPr>
              <a:t>The architectural model for the general-purpose service tier is based on a separation of compute and storage. This architectural model relies on high availability and reliability of Azure Blob storage that transparently replicates database files and guarantees no data loss if underlying infrastructure failure happens.</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26</a:t>
            </a:fld>
            <a:endParaRPr lang="en-US" noProof="0"/>
          </a:p>
        </p:txBody>
      </p:sp>
    </p:spTree>
    <p:extLst>
      <p:ext uri="{BB962C8B-B14F-4D97-AF65-F5344CB8AC3E}">
        <p14:creationId xmlns:p14="http://schemas.microsoft.com/office/powerpoint/2010/main" val="69413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a:solidFill>
                  <a:schemeClr val="tx1"/>
                </a:solidFill>
                <a:effectLst/>
                <a:latin typeface="Segoe UI Light" pitchFamily="34" charset="0"/>
                <a:ea typeface="+mn-ea"/>
                <a:cs typeface="+mn-cs"/>
              </a:rPr>
              <a:t>Business Critical service tier model is based on a cluster of database engine processes. This architectural model relies on a fact that there is always a quorum of available database engine nodes and has minimal performance impact on your workload even during maintenance activities.</a:t>
            </a:r>
          </a:p>
          <a:p>
            <a:r>
              <a:rPr lang="en-US" sz="800" b="0" i="0" kern="1200">
                <a:solidFill>
                  <a:schemeClr val="tx1"/>
                </a:solidFill>
                <a:effectLst/>
                <a:latin typeface="Segoe UI Light" pitchFamily="34" charset="0"/>
                <a:ea typeface="+mn-ea"/>
                <a:cs typeface="+mn-cs"/>
              </a:rPr>
              <a:t>Azure upgrades and patches underlying operating system, drivers, and SQL Server Database Engine transparently with the minimal down-time for end users.</a:t>
            </a:r>
          </a:p>
          <a:p>
            <a:r>
              <a:rPr lang="en-US" sz="800" b="0" i="0" kern="1200">
                <a:solidFill>
                  <a:schemeClr val="tx1"/>
                </a:solidFill>
                <a:effectLst/>
                <a:latin typeface="Segoe UI Light" pitchFamily="34" charset="0"/>
                <a:ea typeface="+mn-ea"/>
                <a:cs typeface="+mn-cs"/>
              </a:rPr>
              <a:t>Premium availability is enabled in Business Critical service tier of Azure SQL Database and it is designed for intensive workloads that cannot tolerate any performance impact due to the ongoing maintenance operations.</a:t>
            </a:r>
          </a:p>
          <a:p>
            <a:r>
              <a:rPr lang="en-US" sz="800" b="0" i="0" kern="1200">
                <a:solidFill>
                  <a:schemeClr val="tx1"/>
                </a:solidFill>
                <a:effectLst/>
                <a:latin typeface="Segoe UI Light" pitchFamily="34" charset="0"/>
                <a:ea typeface="+mn-ea"/>
                <a:cs typeface="+mn-cs"/>
              </a:rPr>
              <a:t>In the premium model, Azure SQL database integrates compute and storage on the single node. High availability in this architectural model is achieved by replication of compute (SQL Server Database Engine process) and storage (locally attached SSD) deployed in four node cluster, using technology similar to SQL Server </a:t>
            </a:r>
            <a:r>
              <a:rPr lang="en-US" sz="800" b="0" i="0" u="sng" kern="1200">
                <a:solidFill>
                  <a:schemeClr val="tx1"/>
                </a:solidFill>
                <a:effectLst/>
                <a:latin typeface="Segoe UI Light" pitchFamily="34" charset="0"/>
                <a:ea typeface="+mn-ea"/>
                <a:cs typeface="+mn-cs"/>
                <a:hlinkClick r:id="rId3"/>
              </a:rPr>
              <a:t>Always On Availability Groups</a:t>
            </a:r>
            <a:r>
              <a:rPr lang="en-US" sz="800" b="0" i="0" kern="1200">
                <a:solidFill>
                  <a:schemeClr val="tx1"/>
                </a:solidFill>
                <a:effectLst/>
                <a:latin typeface="Segoe UI Light" pitchFamily="34" charset="0"/>
                <a:ea typeface="+mn-ea"/>
                <a:cs typeface="+mn-cs"/>
              </a:rPr>
              <a:t>.</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a:p>
        </p:txBody>
      </p:sp>
    </p:spTree>
    <p:extLst>
      <p:ext uri="{BB962C8B-B14F-4D97-AF65-F5344CB8AC3E}">
        <p14:creationId xmlns:p14="http://schemas.microsoft.com/office/powerpoint/2010/main" val="3991721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00" b="0" i="0" kern="1200">
                <a:solidFill>
                  <a:schemeClr val="tx1"/>
                </a:solidFill>
                <a:effectLst/>
                <a:latin typeface="Segoe UI Light" pitchFamily="34" charset="0"/>
                <a:ea typeface="+mn-ea"/>
                <a:cs typeface="+mn-cs"/>
              </a:rPr>
              <a:t>The Hyperscale service tier in Azure SQL Database is the newest service tier in the </a:t>
            </a:r>
            <a:r>
              <a:rPr lang="en-US" sz="800" b="0" i="0" kern="1200" err="1">
                <a:solidFill>
                  <a:schemeClr val="tx1"/>
                </a:solidFill>
                <a:effectLst/>
                <a:latin typeface="Segoe UI Light" pitchFamily="34" charset="0"/>
                <a:ea typeface="+mn-ea"/>
                <a:cs typeface="+mn-cs"/>
              </a:rPr>
              <a:t>vCore</a:t>
            </a:r>
            <a:r>
              <a:rPr lang="en-US" sz="800" b="0" i="0" kern="1200">
                <a:solidFill>
                  <a:schemeClr val="tx1"/>
                </a:solidFill>
                <a:effectLst/>
                <a:latin typeface="Segoe UI Light" pitchFamily="34" charset="0"/>
                <a:ea typeface="+mn-ea"/>
                <a:cs typeface="+mn-cs"/>
              </a:rPr>
              <a:t>-based purchasing model. This service tier is a highly scalable storage and compute performance tier that leverages the Azure architecture to scale out the storage and compute resources for an Azure SQL Database substantially beyond the limits available for the General Purpose and Business Critical service tiers.</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165262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terms of the vCore-based purchasing model, you will be able to further balance price and performance requirements with the ability to choose between different hardware generations. </a:t>
            </a:r>
            <a:r>
              <a:rPr lang="en-US" sz="800" kern="1200" dirty="0">
                <a:solidFill>
                  <a:schemeClr val="tx1"/>
                </a:solidFill>
                <a:effectLst/>
                <a:latin typeface="Segoe UI Light" pitchFamily="34" charset="0"/>
                <a:ea typeface="+mn-ea"/>
                <a:cs typeface="+mn-cs"/>
              </a:rPr>
              <a:t>Microsoft’s goal is to enable maximum flexibility so you can choose a performance configuration that most closely matches the needs of your application. In particular, Gen 4 hardware offers more memory per vCore. However, Gen 5 hardware allows you to scale up compute much higher. </a:t>
            </a:r>
            <a:r>
              <a:rPr lang="en-US" dirty="0"/>
              <a:t>Microsoft</a:t>
            </a:r>
            <a:r>
              <a:rPr lang="en-US" sz="800" kern="1200" dirty="0">
                <a:solidFill>
                  <a:schemeClr val="tx1"/>
                </a:solidFill>
                <a:effectLst/>
                <a:latin typeface="Segoe UI Light" pitchFamily="34" charset="0"/>
                <a:ea typeface="+mn-ea"/>
                <a:cs typeface="+mn-cs"/>
              </a:rPr>
              <a:t> wants to make these differences transparent so you can achieve the optimal price/performance ratio for your application. </a:t>
            </a:r>
            <a:endParaRPr lang="en-US" dirty="0"/>
          </a:p>
          <a:p>
            <a:endParaRPr lang="en-US" dirty="0"/>
          </a:p>
          <a:p>
            <a:r>
              <a:rPr lang="en-US" sz="800" b="0" i="0" kern="1200" dirty="0">
                <a:solidFill>
                  <a:schemeClr val="tx1"/>
                </a:solidFill>
                <a:effectLst/>
                <a:latin typeface="Segoe UI Light" pitchFamily="34" charset="0"/>
                <a:ea typeface="+mn-ea"/>
                <a:cs typeface="+mn-cs"/>
              </a:rPr>
              <a:t>Hardware generation options in the vCore model include Gen 4/5, M-series (preview), and Fsv2-series (preview). The hardware generation generally defines the compute and memory limits and other characteristics that impact the performance of the workload.</a:t>
            </a:r>
          </a:p>
          <a:p>
            <a:endParaRPr lang="en-US" sz="8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800" b="1" i="0" kern="1200" dirty="0">
                <a:solidFill>
                  <a:schemeClr val="tx1"/>
                </a:solidFill>
                <a:effectLst/>
                <a:latin typeface="Segoe UI Light" pitchFamily="34" charset="0"/>
                <a:ea typeface="+mn-ea"/>
                <a:cs typeface="+mn-cs"/>
              </a:rPr>
              <a:t>Gen4/Gen5</a:t>
            </a:r>
          </a:p>
          <a:p>
            <a:r>
              <a:rPr lang="en-US" sz="800" b="0" i="0" kern="1200" dirty="0">
                <a:solidFill>
                  <a:schemeClr val="tx1"/>
                </a:solidFill>
                <a:effectLst/>
                <a:latin typeface="Segoe UI Light" pitchFamily="34" charset="0"/>
                <a:ea typeface="+mn-ea"/>
                <a:cs typeface="+mn-cs"/>
              </a:rPr>
              <a:t>Gen4/Gen5 hardware provides balanced compute and memory resources, and is suitable for most database workloads that do not have higher memory, higher vCore, or faster single vCore requirements as provided by Fsv2-series or M-series.</a:t>
            </a:r>
          </a:p>
          <a:p>
            <a:r>
              <a:rPr lang="en-US" sz="800" b="0" i="0" kern="1200" dirty="0">
                <a:solidFill>
                  <a:schemeClr val="tx1"/>
                </a:solidFill>
                <a:effectLst/>
                <a:latin typeface="Segoe UI Light" pitchFamily="34" charset="0"/>
                <a:ea typeface="+mn-ea"/>
                <a:cs typeface="+mn-cs"/>
              </a:rPr>
              <a:t>For regions where Gen4/Gen5 is available, see </a:t>
            </a:r>
            <a:r>
              <a:rPr lang="en-US" sz="800" b="0" i="0" u="sng" kern="1200" dirty="0">
                <a:solidFill>
                  <a:schemeClr val="tx1"/>
                </a:solidFill>
                <a:effectLst/>
                <a:latin typeface="Segoe UI Light" pitchFamily="34" charset="0"/>
                <a:ea typeface="+mn-ea"/>
                <a:cs typeface="+mn-cs"/>
                <a:hlinkClick r:id="rId3"/>
              </a:rPr>
              <a:t>Gen4/Gen5 availability</a:t>
            </a:r>
            <a:r>
              <a:rPr lang="en-US" sz="8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800" b="1" i="0" kern="1200" dirty="0">
                <a:solidFill>
                  <a:schemeClr val="tx1"/>
                </a:solidFill>
                <a:effectLst/>
                <a:latin typeface="Segoe UI Light" pitchFamily="34" charset="0"/>
                <a:ea typeface="+mn-ea"/>
                <a:cs typeface="+mn-cs"/>
              </a:rPr>
              <a:t>Fsv2-series (preview)</a:t>
            </a:r>
          </a:p>
          <a:p>
            <a:r>
              <a:rPr lang="en-US" sz="800" b="0" i="0" kern="1200" dirty="0">
                <a:solidFill>
                  <a:schemeClr val="tx1"/>
                </a:solidFill>
                <a:effectLst/>
                <a:latin typeface="Segoe UI Light" pitchFamily="34" charset="0"/>
                <a:ea typeface="+mn-ea"/>
                <a:cs typeface="+mn-cs"/>
              </a:rPr>
              <a:t>Fsv2-series is a compute optimized hardware option delivering low CPU latency and high clock speed for the most CPU demanding workloads.</a:t>
            </a:r>
          </a:p>
          <a:p>
            <a:r>
              <a:rPr lang="en-US" sz="800" b="0" i="0" kern="1200" dirty="0">
                <a:solidFill>
                  <a:schemeClr val="tx1"/>
                </a:solidFill>
                <a:effectLst/>
                <a:latin typeface="Segoe UI Light" pitchFamily="34" charset="0"/>
                <a:ea typeface="+mn-ea"/>
                <a:cs typeface="+mn-cs"/>
              </a:rPr>
              <a:t>Depending on the workload, Fsv2-series can deliver more CPU performance per vCore than Gen5, and the 72 vCore size can provide more CPU performance for less cost than 80 </a:t>
            </a:r>
            <a:r>
              <a:rPr lang="en-US" sz="800" b="0" i="0" kern="1200" dirty="0" err="1">
                <a:solidFill>
                  <a:schemeClr val="tx1"/>
                </a:solidFill>
                <a:effectLst/>
                <a:latin typeface="Segoe UI Light" pitchFamily="34" charset="0"/>
                <a:ea typeface="+mn-ea"/>
                <a:cs typeface="+mn-cs"/>
              </a:rPr>
              <a:t>vCores</a:t>
            </a:r>
            <a:r>
              <a:rPr lang="en-US" sz="800" b="0" i="0" kern="1200" dirty="0">
                <a:solidFill>
                  <a:schemeClr val="tx1"/>
                </a:solidFill>
                <a:effectLst/>
                <a:latin typeface="Segoe UI Light" pitchFamily="34" charset="0"/>
                <a:ea typeface="+mn-ea"/>
                <a:cs typeface="+mn-cs"/>
              </a:rPr>
              <a:t> on Gen5.</a:t>
            </a:r>
          </a:p>
          <a:p>
            <a:r>
              <a:rPr lang="en-US" sz="800" b="0" i="0" kern="1200" dirty="0">
                <a:solidFill>
                  <a:schemeClr val="tx1"/>
                </a:solidFill>
                <a:effectLst/>
                <a:latin typeface="Segoe UI Light" pitchFamily="34" charset="0"/>
                <a:ea typeface="+mn-ea"/>
                <a:cs typeface="+mn-cs"/>
              </a:rPr>
              <a:t>Fsv2 provides less memory and </a:t>
            </a:r>
            <a:r>
              <a:rPr lang="en-US" sz="800" b="0" i="0" kern="1200" dirty="0" err="1">
                <a:solidFill>
                  <a:schemeClr val="tx1"/>
                </a:solidFill>
                <a:effectLst/>
                <a:latin typeface="Segoe UI Light" pitchFamily="34" charset="0"/>
                <a:ea typeface="+mn-ea"/>
                <a:cs typeface="+mn-cs"/>
              </a:rPr>
              <a:t>tempdb</a:t>
            </a:r>
            <a:r>
              <a:rPr lang="en-US" sz="800" b="0" i="0" kern="1200" dirty="0">
                <a:solidFill>
                  <a:schemeClr val="tx1"/>
                </a:solidFill>
                <a:effectLst/>
                <a:latin typeface="Segoe UI Light" pitchFamily="34" charset="0"/>
                <a:ea typeface="+mn-ea"/>
                <a:cs typeface="+mn-cs"/>
              </a:rPr>
              <a:t> per vCore than other hardware so workloads sensitive to those limits may want to consider Gen5 or M-series instead.  </a:t>
            </a:r>
          </a:p>
          <a:p>
            <a:r>
              <a:rPr lang="en-US" sz="800" b="0" i="0" kern="1200" dirty="0">
                <a:solidFill>
                  <a:schemeClr val="tx1"/>
                </a:solidFill>
                <a:effectLst/>
                <a:latin typeface="Segoe UI Light" pitchFamily="34" charset="0"/>
                <a:ea typeface="+mn-ea"/>
                <a:cs typeface="+mn-cs"/>
              </a:rPr>
              <a:t>For regions where Fsv2-series is available, see </a:t>
            </a:r>
            <a:r>
              <a:rPr lang="en-US" sz="800" b="0" i="0" u="sng" kern="1200" dirty="0">
                <a:solidFill>
                  <a:schemeClr val="tx1"/>
                </a:solidFill>
                <a:effectLst/>
                <a:latin typeface="Segoe UI Light" pitchFamily="34" charset="0"/>
                <a:ea typeface="+mn-ea"/>
                <a:cs typeface="+mn-cs"/>
                <a:hlinkClick r:id="rId4"/>
              </a:rPr>
              <a:t>Fsv2-series availability</a:t>
            </a:r>
            <a:r>
              <a:rPr lang="en-US" sz="8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800" b="1" i="0" kern="1200" dirty="0">
                <a:solidFill>
                  <a:schemeClr val="tx1"/>
                </a:solidFill>
                <a:effectLst/>
                <a:latin typeface="Segoe UI Light" pitchFamily="34" charset="0"/>
                <a:ea typeface="+mn-ea"/>
                <a:cs typeface="+mn-cs"/>
              </a:rPr>
              <a:t>M-series (preview)</a:t>
            </a:r>
          </a:p>
          <a:p>
            <a:r>
              <a:rPr lang="en-US" sz="800" b="0" i="0" kern="1200" dirty="0">
                <a:solidFill>
                  <a:schemeClr val="tx1"/>
                </a:solidFill>
                <a:effectLst/>
                <a:latin typeface="Segoe UI Light" pitchFamily="34" charset="0"/>
                <a:ea typeface="+mn-ea"/>
                <a:cs typeface="+mn-cs"/>
              </a:rPr>
              <a:t>M-series is a memory optimized hardware option for workloads demanding more memory and higher compute limits than provided by Gen5.</a:t>
            </a:r>
          </a:p>
          <a:p>
            <a:r>
              <a:rPr lang="en-US" sz="800" b="0" i="0" kern="1200" dirty="0">
                <a:solidFill>
                  <a:schemeClr val="tx1"/>
                </a:solidFill>
                <a:effectLst/>
                <a:latin typeface="Segoe UI Light" pitchFamily="34" charset="0"/>
                <a:ea typeface="+mn-ea"/>
                <a:cs typeface="+mn-cs"/>
              </a:rPr>
              <a:t>M-series provides 29 GB per vCore and 128 </a:t>
            </a:r>
            <a:r>
              <a:rPr lang="en-US" sz="800" b="0" i="0" kern="1200" dirty="0" err="1">
                <a:solidFill>
                  <a:schemeClr val="tx1"/>
                </a:solidFill>
                <a:effectLst/>
                <a:latin typeface="Segoe UI Light" pitchFamily="34" charset="0"/>
                <a:ea typeface="+mn-ea"/>
                <a:cs typeface="+mn-cs"/>
              </a:rPr>
              <a:t>vCores</a:t>
            </a:r>
            <a:r>
              <a:rPr lang="en-US" sz="800" b="0" i="0" kern="1200" dirty="0">
                <a:solidFill>
                  <a:schemeClr val="tx1"/>
                </a:solidFill>
                <a:effectLst/>
                <a:latin typeface="Segoe UI Light" pitchFamily="34" charset="0"/>
                <a:ea typeface="+mn-ea"/>
                <a:cs typeface="+mn-cs"/>
              </a:rPr>
              <a:t>, which increases the memory limit relative to Gen5 by 8x to nearly 4 TB.</a:t>
            </a:r>
          </a:p>
          <a:p>
            <a:r>
              <a:rPr lang="en-US" sz="800" b="0" i="0" kern="1200" dirty="0">
                <a:solidFill>
                  <a:schemeClr val="tx1"/>
                </a:solidFill>
                <a:effectLst/>
                <a:latin typeface="Segoe UI Light" pitchFamily="34" charset="0"/>
                <a:ea typeface="+mn-ea"/>
                <a:cs typeface="+mn-cs"/>
              </a:rPr>
              <a:t>To enable M-series hardware for a subscription and region, a support request must be open. If the support request is approved, then the selection and provisioning experience of M-series follows the same pattern as for other hardware generations. For regions where M-series is available, see </a:t>
            </a:r>
            <a:r>
              <a:rPr lang="en-US" sz="800" b="0" i="0" u="sng" kern="1200" dirty="0">
                <a:solidFill>
                  <a:schemeClr val="tx1"/>
                </a:solidFill>
                <a:effectLst/>
                <a:latin typeface="Segoe UI Light" pitchFamily="34" charset="0"/>
                <a:ea typeface="+mn-ea"/>
                <a:cs typeface="+mn-cs"/>
                <a:hlinkClick r:id="rId5"/>
              </a:rPr>
              <a:t>M-series availability</a:t>
            </a:r>
            <a:r>
              <a:rPr lang="en-US" sz="800" b="0" i="0" kern="1200" dirty="0">
                <a:solidFill>
                  <a:schemeClr val="tx1"/>
                </a:solidFill>
                <a:effectLst/>
                <a:latin typeface="Segoe UI Light" pitchFamily="34" charset="0"/>
                <a:ea typeface="+mn-ea"/>
                <a:cs typeface="+mn-cs"/>
              </a:rPr>
              <a:t>.</a:t>
            </a:r>
          </a:p>
          <a:p>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397511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mn-lt"/>
                <a:ea typeface="+mn-ea"/>
                <a:cs typeface="+mn-cs"/>
              </a:rPr>
              <a:t>Azure SQL Database serverless is our answer to cost-effectively resourcing these types of unpredictable and intermittent workloads.  It is a dynamically scaling, on-demand version of Azure SQL Database that </a:t>
            </a:r>
            <a:r>
              <a:rPr lang="en-US" sz="900" b="1" kern="1200">
                <a:solidFill>
                  <a:schemeClr val="tx1"/>
                </a:solidFill>
                <a:effectLst/>
                <a:latin typeface="+mn-lt"/>
                <a:ea typeface="+mn-ea"/>
                <a:cs typeface="+mn-cs"/>
              </a:rPr>
              <a:t>eliminates the complexity</a:t>
            </a:r>
            <a:r>
              <a:rPr lang="en-US" sz="900" kern="1200">
                <a:solidFill>
                  <a:schemeClr val="tx1"/>
                </a:solidFill>
                <a:effectLst/>
                <a:latin typeface="+mn-lt"/>
                <a:ea typeface="+mn-ea"/>
                <a:cs typeface="+mn-cs"/>
              </a:rPr>
              <a:t> of resourcing and managing unpredictable workloads.  Simply create a serverless database and connect your application, with no upfront resource configuration required.  Serverless SQL databases </a:t>
            </a:r>
            <a:r>
              <a:rPr lang="en-US" sz="900" b="1" kern="1200">
                <a:solidFill>
                  <a:schemeClr val="tx1"/>
                </a:solidFill>
                <a:effectLst/>
                <a:latin typeface="+mn-lt"/>
                <a:ea typeface="+mn-ea"/>
                <a:cs typeface="+mn-cs"/>
              </a:rPr>
              <a:t>automatically pause, resume and scale compute </a:t>
            </a:r>
            <a:r>
              <a:rPr lang="en-US" sz="900" kern="1200">
                <a:solidFill>
                  <a:schemeClr val="tx1"/>
                </a:solidFill>
                <a:effectLst/>
                <a:latin typeface="+mn-lt"/>
                <a:ea typeface="+mn-ea"/>
                <a:cs typeface="+mn-cs"/>
              </a:rPr>
              <a:t>based upon your app’s requirements, making them particularly cost effective for variable or unpredictable workloads – or when you’re simply unsure of your requirements.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With resources available on-demand, serverless SQL databases optimize costs</a:t>
            </a:r>
            <a:r>
              <a:rPr lang="en-US" sz="900" b="1" kern="1200">
                <a:solidFill>
                  <a:schemeClr val="tx1"/>
                </a:solidFill>
                <a:effectLst/>
                <a:latin typeface="+mn-lt"/>
                <a:ea typeface="+mn-ea"/>
                <a:cs typeface="+mn-cs"/>
              </a:rPr>
              <a:t> with pay per-second billing </a:t>
            </a:r>
            <a:r>
              <a:rPr lang="en-US" sz="900" kern="1200">
                <a:solidFill>
                  <a:schemeClr val="tx1"/>
                </a:solidFill>
                <a:effectLst/>
                <a:latin typeface="+mn-lt"/>
                <a:ea typeface="+mn-ea"/>
                <a:cs typeface="+mn-cs"/>
              </a:rPr>
              <a:t>that</a:t>
            </a:r>
            <a:r>
              <a:rPr lang="en-US" sz="900" b="1" kern="1200">
                <a:solidFill>
                  <a:schemeClr val="tx1"/>
                </a:solidFill>
                <a:effectLst/>
                <a:latin typeface="+mn-lt"/>
                <a:ea typeface="+mn-ea"/>
                <a:cs typeface="+mn-cs"/>
              </a:rPr>
              <a:t> </a:t>
            </a:r>
            <a:r>
              <a:rPr lang="en-US" sz="900" kern="1200">
                <a:solidFill>
                  <a:schemeClr val="tx1"/>
                </a:solidFill>
                <a:effectLst/>
                <a:latin typeface="+mn-lt"/>
                <a:ea typeface="+mn-ea"/>
                <a:cs typeface="+mn-cs"/>
              </a:rPr>
              <a:t>aligns with the app’s performance, so you only pay for the compute resources you use .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Built upon the SQL Server architecture, serverless SQL databases are </a:t>
            </a:r>
            <a:r>
              <a:rPr lang="en-US" sz="900" b="1" kern="1200">
                <a:solidFill>
                  <a:schemeClr val="tx1"/>
                </a:solidFill>
                <a:effectLst/>
                <a:latin typeface="+mn-lt"/>
                <a:ea typeface="+mn-ea"/>
                <a:cs typeface="+mn-cs"/>
              </a:rPr>
              <a:t>fully-managed</a:t>
            </a:r>
            <a:r>
              <a:rPr lang="en-US" sz="900" kern="1200">
                <a:solidFill>
                  <a:schemeClr val="tx1"/>
                </a:solidFill>
                <a:effectLst/>
                <a:latin typeface="+mn-lt"/>
                <a:ea typeface="+mn-ea"/>
                <a:cs typeface="+mn-cs"/>
              </a:rPr>
              <a:t>, </a:t>
            </a:r>
            <a:r>
              <a:rPr lang="en-US" sz="900" b="1" kern="1200">
                <a:solidFill>
                  <a:schemeClr val="tx1"/>
                </a:solidFill>
                <a:effectLst/>
                <a:latin typeface="+mn-lt"/>
                <a:ea typeface="+mn-ea"/>
                <a:cs typeface="+mn-cs"/>
              </a:rPr>
              <a:t>always up to date</a:t>
            </a:r>
            <a:r>
              <a:rPr lang="en-US" sz="900" kern="1200">
                <a:solidFill>
                  <a:schemeClr val="tx1"/>
                </a:solidFill>
                <a:effectLst/>
                <a:latin typeface="+mn-lt"/>
                <a:ea typeface="+mn-ea"/>
                <a:cs typeface="+mn-cs"/>
              </a:rPr>
              <a:t> and </a:t>
            </a:r>
            <a:r>
              <a:rPr lang="en-US" sz="900" b="1" kern="1200">
                <a:solidFill>
                  <a:schemeClr val="tx1"/>
                </a:solidFill>
                <a:effectLst/>
                <a:latin typeface="+mn-lt"/>
                <a:ea typeface="+mn-ea"/>
                <a:cs typeface="+mn-cs"/>
              </a:rPr>
              <a:t>highly available</a:t>
            </a:r>
            <a:r>
              <a:rPr lang="en-US" sz="900" kern="1200">
                <a:solidFill>
                  <a:schemeClr val="tx1"/>
                </a:solidFill>
                <a:effectLst/>
                <a:latin typeface="+mn-lt"/>
                <a:ea typeface="+mn-ea"/>
                <a:cs typeface="+mn-cs"/>
              </a:rPr>
              <a:t> with a 99.99% uptime guarantee.  Combined with </a:t>
            </a:r>
            <a:r>
              <a:rPr lang="en-US" sz="900" b="1" kern="1200">
                <a:solidFill>
                  <a:schemeClr val="tx1"/>
                </a:solidFill>
                <a:effectLst/>
                <a:latin typeface="+mn-lt"/>
                <a:ea typeface="+mn-ea"/>
                <a:cs typeface="+mn-cs"/>
              </a:rPr>
              <a:t>built-in intelligence </a:t>
            </a:r>
            <a:r>
              <a:rPr lang="en-US" sz="900" kern="1200">
                <a:solidFill>
                  <a:schemeClr val="tx1"/>
                </a:solidFill>
                <a:effectLst/>
                <a:latin typeface="+mn-lt"/>
                <a:ea typeface="+mn-ea"/>
                <a:cs typeface="+mn-cs"/>
              </a:rPr>
              <a:t>to optimize database performance and security, serverless SQL Databases help you be more productive so you can focus more on what you do best, building great apps faster and more cost effectively.</a:t>
            </a:r>
            <a:r>
              <a:rPr lang="en-US">
                <a:effectLst/>
              </a:rPr>
              <a:t> </a:t>
            </a:r>
            <a:r>
              <a:rPr lang="en-US" sz="900" kern="1200">
                <a:solidFill>
                  <a:schemeClr val="tx1"/>
                </a:solidFill>
                <a:effectLst/>
                <a:latin typeface="+mn-lt"/>
                <a:ea typeface="+mn-ea"/>
                <a:cs typeface="+mn-cs"/>
              </a:rPr>
              <a:t>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30</a:t>
            </a:fld>
            <a:endParaRPr lang="en-US" noProof="0"/>
          </a:p>
        </p:txBody>
      </p:sp>
    </p:spTree>
    <p:extLst>
      <p:ext uri="{BB962C8B-B14F-4D97-AF65-F5344CB8AC3E}">
        <p14:creationId xmlns:p14="http://schemas.microsoft.com/office/powerpoint/2010/main" val="2761406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Provisioned compute and serverless options meet different needs. Ultimately, you need to determine the option that will provide you with the best price and performance for the type(s) of workloads that you have.</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a:p>
        </p:txBody>
      </p:sp>
    </p:spTree>
    <p:extLst>
      <p:ext uri="{BB962C8B-B14F-4D97-AF65-F5344CB8AC3E}">
        <p14:creationId xmlns:p14="http://schemas.microsoft.com/office/powerpoint/2010/main" val="2783293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a:solidFill>
                  <a:schemeClr val="tx1"/>
                </a:solidFill>
                <a:effectLst/>
                <a:latin typeface="Segoe UI Light" pitchFamily="34" charset="0"/>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32</a:t>
            </a:fld>
            <a:endParaRPr lang="en-US" noProof="0"/>
          </a:p>
        </p:txBody>
      </p:sp>
    </p:spTree>
    <p:extLst>
      <p:ext uri="{BB962C8B-B14F-4D97-AF65-F5344CB8AC3E}">
        <p14:creationId xmlns:p14="http://schemas.microsoft.com/office/powerpoint/2010/main" val="159768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a:solidFill>
                  <a:schemeClr val="tx1"/>
                </a:solidFill>
                <a:effectLst/>
                <a:latin typeface="Segoe UI Light" pitchFamily="34" charset="0"/>
                <a:ea typeface="+mn-ea"/>
                <a:cs typeface="+mn-cs"/>
              </a:rPr>
              <a:t>The Hyperscale service tier in Azure SQL Database is the newest service tier in the </a:t>
            </a:r>
            <a:r>
              <a:rPr lang="en-US" sz="800" b="0" i="0" u="none" strike="noStrike" kern="1200" err="1">
                <a:solidFill>
                  <a:schemeClr val="tx1"/>
                </a:solidFill>
                <a:effectLst/>
                <a:latin typeface="Segoe UI Light" pitchFamily="34" charset="0"/>
                <a:ea typeface="+mn-ea"/>
                <a:cs typeface="+mn-cs"/>
              </a:rPr>
              <a:t>vCore</a:t>
            </a:r>
            <a:r>
              <a:rPr lang="en-US" sz="800" b="0" i="0" u="none" strike="noStrike" kern="1200">
                <a:solidFill>
                  <a:schemeClr val="tx1"/>
                </a:solidFill>
                <a:effectLst/>
                <a:latin typeface="Segoe UI Light" pitchFamily="34" charset="0"/>
                <a:ea typeface="+mn-ea"/>
                <a:cs typeface="+mn-cs"/>
              </a:rPr>
              <a:t>-based purchasing model. This service tier is a highly scalable storage and compute performance tier that leverages the Azure architecture to scale out the storage and compute resources for an Azure SQL Database substantially beyond the limits available for the General Purpose and Business Critical service tiers.</a:t>
            </a:r>
          </a:p>
          <a:p>
            <a:endParaRPr lang="en-US" sz="800" b="0" i="0" u="none" strike="noStrike" kern="1200">
              <a:solidFill>
                <a:schemeClr val="tx1"/>
              </a:solidFill>
              <a:effectLst/>
              <a:latin typeface="Segoe UI Light" pitchFamily="34" charset="0"/>
              <a:ea typeface="+mn-ea"/>
              <a:cs typeface="+mn-cs"/>
            </a:endParaRPr>
          </a:p>
          <a:p>
            <a:r>
              <a:rPr lang="en-US" b="1" u="sng"/>
              <a:t>What are the Hyperscale capabilities</a:t>
            </a:r>
          </a:p>
          <a:p>
            <a:r>
              <a:rPr lang="en-US"/>
              <a:t>The Hyperscale service tier in Azure SQL Database provides the following additional capabilities: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Support for up to 100 TB of database size</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Nearly instantaneous database backups (based on file snapshots stored in Azure Blob storage) regardless of size with no IO impact on compute resources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Fast database restores (based on file snapshots) in minutes rather than hours or days (not a size of data operation)</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Higher overall performance due to higher log throughput and faster transaction commit times regardless of data volumes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Rapid scale out - you can provision one or more read-only nodes for offloading your read workload and for use as hot-standbys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Rapid Scale up - you can, in constant time, scale up your compute resources to accommodate heavy workloads as and when needed, and then scale the compute resources back down when not needed.</a:t>
            </a:r>
          </a:p>
          <a:p>
            <a:endParaRPr lang="en-US"/>
          </a:p>
          <a:p>
            <a:r>
              <a:rPr lang="en-US"/>
              <a:t>The Hyperscale service tier removes many of the practical limits traditionally seen in cloud databases. Where most other databases are limited by the resources available in a single node, databases in the Hyperscale service tier have no such limits. With its flexible storage architecture, storage grows as needed. In fact, Hyperscale databases aren’t created with a defined maximum size. A Hyperscale database grows as needed - and you are billed only for the capacity you use. For read-intensive workloads, the Hyperscale service tier provides rapid scale-out by provisioning additional read replicas as needed for offloading read workloads.</a:t>
            </a:r>
          </a:p>
          <a:p>
            <a:r>
              <a:rPr lang="en-US"/>
              <a:t>Additionally, the time required to create database backups or to scale up or down is no longer tied to the volume of data in the database. Hyperscale databases can be backed up virtually instantaneously. You can also scale a database in the tens of terabytes up or down in minutes. This capability frees you from concerns about being boxed in by your initial configuration choices.</a:t>
            </a:r>
            <a:endParaRPr lang="nl-BE"/>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33</a:t>
            </a:fld>
            <a:endParaRPr lang="en-US" noProof="0"/>
          </a:p>
        </p:txBody>
      </p:sp>
    </p:spTree>
    <p:extLst>
      <p:ext uri="{BB962C8B-B14F-4D97-AF65-F5344CB8AC3E}">
        <p14:creationId xmlns:p14="http://schemas.microsoft.com/office/powerpoint/2010/main" val="78892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a:t>https://azure.microsoft.com/en-us/global-infrastructure/regions/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a:t>Microsoft Azure is Microsoft's public cloud computing platform and infrastructure for building, deploying, and managing applications and services through a global network of Microsoft-managed datacenters. It provides both PaaS and IaaS services and supports many different programming languages, tools and frameworks, including both Microsoft-specific and third-party software and systems. It consists of over</a:t>
            </a:r>
            <a:r>
              <a:rPr lang="en-US" sz="800" baseline="0"/>
              <a:t> </a:t>
            </a:r>
            <a:r>
              <a:rPr lang="en-US" sz="800"/>
              <a:t>140 </a:t>
            </a:r>
            <a:r>
              <a:rPr lang="en-US" sz="800">
                <a:solidFill>
                  <a:schemeClr val="tx1"/>
                </a:solidFill>
                <a:latin typeface="Segoe UI Light" panose="020B0502040204020203" pitchFamily="34" charset="0"/>
                <a:cs typeface="Segoe UI Light" panose="020B0502040204020203" pitchFamily="34" charset="0"/>
              </a:rPr>
              <a:t>countries</a:t>
            </a:r>
            <a:r>
              <a:rPr lang="en-US" sz="800"/>
              <a:t> across 56 regions worldwide with more being added all the time. It provides hyper scale computing capabilities and makes up the top 3 networks in the world.</a:t>
            </a:r>
            <a:r>
              <a:rPr lang="en-US" sz="800" baseline="0"/>
              <a:t> </a:t>
            </a:r>
          </a:p>
          <a:p>
            <a:endParaRPr lang="en-US"/>
          </a:p>
          <a:p>
            <a:endParaRPr lang="en-US"/>
          </a:p>
          <a:p>
            <a:r>
              <a:rPr lang="en-US" sz="800" b="1" i="0" u="none" strike="noStrike" kern="1200">
                <a:solidFill>
                  <a:schemeClr val="tx1"/>
                </a:solidFill>
                <a:effectLst/>
                <a:latin typeface="Segoe UI Light" pitchFamily="34" charset="0"/>
                <a:ea typeface="+mn-ea"/>
                <a:cs typeface="+mn-cs"/>
              </a:rPr>
              <a:t>Azure regions</a:t>
            </a:r>
          </a:p>
          <a:p>
            <a:r>
              <a:rPr lang="en-US" sz="800" b="0" i="0" u="none" strike="noStrike" kern="1200">
                <a:solidFill>
                  <a:schemeClr val="tx1"/>
                </a:solidFill>
                <a:effectLst/>
                <a:latin typeface="Segoe UI Light" pitchFamily="34" charset="0"/>
                <a:ea typeface="+mn-ea"/>
                <a:cs typeface="+mn-cs"/>
              </a:rPr>
              <a:t>Azure has more global regions than any other cloud provider—offering the scale needed to bring applications closer to users around the world, preserving data residency, and offering comprehensive compliance and resiliency options for customers.</a:t>
            </a:r>
          </a:p>
          <a:p>
            <a:endParaRPr lang="en-US"/>
          </a:p>
          <a:p>
            <a:endParaRPr lang="en-US"/>
          </a:p>
          <a:p>
            <a:r>
              <a:rPr lang="en-US" sz="800" b="1" i="0" u="none" strike="noStrike" kern="1200">
                <a:solidFill>
                  <a:schemeClr val="tx1"/>
                </a:solidFill>
                <a:effectLst/>
                <a:latin typeface="Segoe UI Light" pitchFamily="34" charset="0"/>
                <a:ea typeface="+mn-ea"/>
                <a:cs typeface="+mn-cs"/>
              </a:rPr>
              <a:t>Scale globally</a:t>
            </a:r>
          </a:p>
          <a:p>
            <a:r>
              <a:rPr lang="en-US" sz="800" b="0" i="0" u="none" strike="noStrike" kern="1200">
                <a:solidFill>
                  <a:schemeClr val="tx1"/>
                </a:solidFill>
                <a:effectLst/>
                <a:latin typeface="Segoe UI Light" pitchFamily="34" charset="0"/>
                <a:ea typeface="+mn-ea"/>
                <a:cs typeface="+mn-cs"/>
              </a:rPr>
              <a:t>Reach more locations, faster, with the performance and reliability of a vast global infrastructure.</a:t>
            </a:r>
          </a:p>
          <a:p>
            <a:r>
              <a:rPr lang="en-US" sz="800" b="1" i="0" u="none" strike="noStrike" kern="1200">
                <a:solidFill>
                  <a:schemeClr val="tx1"/>
                </a:solidFill>
                <a:effectLst/>
                <a:latin typeface="Segoe UI Light" pitchFamily="34" charset="0"/>
                <a:ea typeface="+mn-ea"/>
                <a:cs typeface="+mn-cs"/>
              </a:rPr>
              <a:t>Safeguard data</a:t>
            </a:r>
          </a:p>
          <a:p>
            <a:r>
              <a:rPr lang="en-US" sz="800" b="0" i="0" u="none" strike="noStrike" kern="1200">
                <a:solidFill>
                  <a:schemeClr val="tx1"/>
                </a:solidFill>
                <a:effectLst/>
                <a:latin typeface="Segoe UI Light" pitchFamily="34" charset="0"/>
                <a:ea typeface="+mn-ea"/>
                <a:cs typeface="+mn-cs"/>
              </a:rPr>
              <a:t>Rely on industry-leading data security in the region and across our network.</a:t>
            </a:r>
          </a:p>
          <a:p>
            <a:r>
              <a:rPr lang="en-US" sz="800" b="1" i="0" u="none" strike="noStrike" kern="1200">
                <a:solidFill>
                  <a:schemeClr val="tx1"/>
                </a:solidFill>
                <a:effectLst/>
                <a:latin typeface="Segoe UI Light" pitchFamily="34" charset="0"/>
                <a:ea typeface="+mn-ea"/>
                <a:cs typeface="+mn-cs"/>
              </a:rPr>
              <a:t>Promote sustainability</a:t>
            </a:r>
          </a:p>
          <a:p>
            <a:r>
              <a:rPr lang="en-US" sz="800" b="0" i="0" u="none" strike="noStrike" kern="1200">
                <a:solidFill>
                  <a:schemeClr val="tx1"/>
                </a:solidFill>
                <a:effectLst/>
                <a:latin typeface="Segoe UI Light" pitchFamily="34" charset="0"/>
                <a:ea typeface="+mn-ea"/>
                <a:cs typeface="+mn-cs"/>
              </a:rPr>
              <a:t>Help build a clean-energy future and accelerate progress toward your sustainability goals.</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a:p>
        </p:txBody>
      </p:sp>
    </p:spTree>
    <p:extLst>
      <p:ext uri="{BB962C8B-B14F-4D97-AF65-F5344CB8AC3E}">
        <p14:creationId xmlns:p14="http://schemas.microsoft.com/office/powerpoint/2010/main" val="396443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defRPr/>
            </a:pPr>
            <a:r>
              <a:rPr lang="en-US" sz="900" u="sng">
                <a:hlinkClick r:id="rId3"/>
              </a:rPr>
              <a:t>Azure SQL Database Hyperscale</a:t>
            </a:r>
            <a:r>
              <a:rPr lang="en-US" sz="900"/>
              <a:t> is a new, highly scalable service tier that adapts on-demand to your workload's needs</a:t>
            </a:r>
          </a:p>
          <a:p>
            <a:pPr marL="171450" lvl="0" indent="-171450">
              <a:spcBef>
                <a:spcPts val="600"/>
              </a:spcBef>
              <a:buFont typeface="Arial" panose="020B0604020202020204" pitchFamily="34" charset="0"/>
              <a:buChar char="•"/>
              <a:defRPr/>
            </a:pPr>
            <a:r>
              <a:rPr lang="en-US" sz="900" b="1"/>
              <a:t>Quickly auto-scaling up to 100TB per database </a:t>
            </a:r>
            <a:r>
              <a:rPr lang="en-US" sz="900"/>
              <a:t>eliminates the need to pre-provision storage resources, significantly expanding the potential for app growth without storage size limits. </a:t>
            </a:r>
          </a:p>
          <a:p>
            <a:pPr marL="171450" indent="-171450">
              <a:buFont typeface="Arial" panose="020B0604020202020204" pitchFamily="34" charset="0"/>
              <a:buChar char="•"/>
            </a:pPr>
            <a:r>
              <a:rPr lang="en-US" sz="900" u="none" strike="noStrike" kern="1200">
                <a:solidFill>
                  <a:schemeClr val="tx1"/>
                </a:solidFill>
                <a:effectLst/>
                <a:latin typeface="+mn-lt"/>
                <a:ea typeface="+mn-ea"/>
                <a:cs typeface="+mn-cs"/>
              </a:rPr>
              <a:t>Rapid scale up/down and point-in-time restore, regardless of the database size</a:t>
            </a:r>
          </a:p>
          <a:p>
            <a:pPr marL="171450" indent="-171450">
              <a:buFont typeface="Arial" panose="020B0604020202020204" pitchFamily="34" charset="0"/>
              <a:buChar char="•"/>
            </a:pPr>
            <a:r>
              <a:rPr lang="en-US" sz="900" u="none" strike="noStrike" kern="1200">
                <a:solidFill>
                  <a:schemeClr val="tx1"/>
                </a:solidFill>
                <a:effectLst/>
                <a:latin typeface="+mn-lt"/>
                <a:ea typeface="+mn-ea"/>
                <a:cs typeface="+mn-cs"/>
              </a:rPr>
              <a:t>Fewer size-of-data operations</a:t>
            </a:r>
          </a:p>
          <a:p>
            <a:pPr marL="171450" indent="-171450">
              <a:buFont typeface="Arial" panose="020B0604020202020204" pitchFamily="34" charset="0"/>
              <a:buChar char="•"/>
            </a:pPr>
            <a:r>
              <a:rPr lang="en-US" sz="900" u="none" strike="noStrike" kern="1200">
                <a:solidFill>
                  <a:schemeClr val="tx1"/>
                </a:solidFill>
                <a:effectLst/>
                <a:latin typeface="+mn-lt"/>
                <a:ea typeface="+mn-ea"/>
                <a:cs typeface="+mn-cs"/>
              </a:rPr>
              <a:t>Higher log throughput than current service tiers</a:t>
            </a:r>
          </a:p>
          <a:p>
            <a:pPr marL="171450" indent="-171450">
              <a:buFont typeface="Arial" panose="020B0604020202020204" pitchFamily="34" charset="0"/>
              <a:buChar char="•"/>
            </a:pPr>
            <a:r>
              <a:rPr lang="en-US" sz="900" u="none" strike="noStrike" kern="1200">
                <a:solidFill>
                  <a:schemeClr val="tx1"/>
                </a:solidFill>
                <a:effectLst/>
                <a:latin typeface="+mn-lt"/>
                <a:ea typeface="+mn-ea"/>
                <a:cs typeface="+mn-cs"/>
              </a:rPr>
              <a:t>Scale-out read-only workload with read-scale replicas without data copy</a:t>
            </a:r>
          </a:p>
          <a:p>
            <a:pPr lvl="0">
              <a:spcBef>
                <a:spcPts val="600"/>
              </a:spcBef>
              <a:defRPr/>
            </a:pPr>
            <a:endParaRPr lang="en-US" sz="90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800" kern="1200">
              <a:solidFill>
                <a:schemeClr val="tx1"/>
              </a:solidFill>
              <a:effectLst/>
              <a:latin typeface="+mn-lt"/>
              <a:ea typeface="+mn-ea"/>
              <a:cs typeface="+mn-cs"/>
            </a:endParaRPr>
          </a:p>
          <a:p>
            <a:endParaRPr lang="en-US" sz="800"/>
          </a:p>
          <a:p>
            <a:pPr defTabSz="685775"/>
            <a:r>
              <a:rPr lang="en-US" sz="800">
                <a:gradFill>
                  <a:gsLst>
                    <a:gs pos="2917">
                      <a:srgbClr val="1A1A1A"/>
                    </a:gs>
                    <a:gs pos="30000">
                      <a:srgbClr val="1A1A1A"/>
                    </a:gs>
                  </a:gsLst>
                  <a:lin ang="5400000" scaled="0"/>
                </a:gradFill>
                <a:latin typeface="+mn-lt"/>
              </a:rPr>
              <a:t>Why Hyperscale:</a:t>
            </a:r>
          </a:p>
          <a:p>
            <a:pPr marL="457189" indent="-457189" defTabSz="685775">
              <a:buFontTx/>
              <a:buAutoNum type="arabicPeriod"/>
            </a:pPr>
            <a:r>
              <a:rPr lang="en-US" sz="800">
                <a:gradFill>
                  <a:gsLst>
                    <a:gs pos="2917">
                      <a:srgbClr val="1A1A1A"/>
                    </a:gs>
                    <a:gs pos="30000">
                      <a:srgbClr val="1A1A1A"/>
                    </a:gs>
                  </a:gsLst>
                  <a:lin ang="5400000" scaled="0"/>
                </a:gradFill>
                <a:latin typeface="+mn-lt"/>
              </a:rPr>
              <a:t>Database size &gt; 4TB</a:t>
            </a:r>
          </a:p>
          <a:p>
            <a:pPr marL="457189" indent="-457189" defTabSz="685775">
              <a:buFontTx/>
              <a:buAutoNum type="arabicPeriod"/>
            </a:pPr>
            <a:r>
              <a:rPr lang="en-US" sz="800">
                <a:gradFill>
                  <a:gsLst>
                    <a:gs pos="2917">
                      <a:srgbClr val="1A1A1A"/>
                    </a:gs>
                    <a:gs pos="30000">
                      <a:srgbClr val="1A1A1A"/>
                    </a:gs>
                  </a:gsLst>
                  <a:lin ang="5400000" scaled="0"/>
                </a:gradFill>
                <a:latin typeface="+mn-lt"/>
              </a:rPr>
              <a:t>HTAP workload</a:t>
            </a:r>
          </a:p>
          <a:p>
            <a:pPr marL="457189" indent="-457189" defTabSz="685775">
              <a:buFontTx/>
              <a:buAutoNum type="arabicPeriod"/>
            </a:pPr>
            <a:r>
              <a:rPr lang="en-US" sz="800">
                <a:gradFill>
                  <a:gsLst>
                    <a:gs pos="2917">
                      <a:srgbClr val="1A1A1A"/>
                    </a:gs>
                    <a:gs pos="30000">
                      <a:srgbClr val="1A1A1A"/>
                    </a:gs>
                  </a:gsLst>
                  <a:lin ang="5400000" scaled="0"/>
                </a:gradFill>
                <a:latin typeface="+mn-lt"/>
              </a:rPr>
              <a:t>Support OLTP app and interactive BI</a:t>
            </a:r>
          </a:p>
          <a:p>
            <a:pPr marL="457189" indent="-457189" defTabSz="685775">
              <a:buFontTx/>
              <a:buAutoNum type="arabicPeriod"/>
            </a:pPr>
            <a:r>
              <a:rPr lang="en-US" sz="800">
                <a:gradFill>
                  <a:gsLst>
                    <a:gs pos="2917">
                      <a:srgbClr val="1A1A1A"/>
                    </a:gs>
                    <a:gs pos="30000">
                      <a:srgbClr val="1A1A1A"/>
                    </a:gs>
                  </a:gsLst>
                  <a:lin ang="5400000" scaled="0"/>
                </a:gradFill>
                <a:latin typeface="+mn-lt"/>
              </a:rPr>
              <a:t>Very high cost to change applications</a:t>
            </a:r>
          </a:p>
          <a:p>
            <a:pPr marL="457189" indent="-457189" defTabSz="685775">
              <a:buFontTx/>
              <a:buAutoNum type="arabicPeriod"/>
            </a:pPr>
            <a:r>
              <a:rPr lang="en-US" sz="800">
                <a:gradFill>
                  <a:gsLst>
                    <a:gs pos="2917">
                      <a:srgbClr val="1A1A1A"/>
                    </a:gs>
                    <a:gs pos="30000">
                      <a:srgbClr val="1A1A1A"/>
                    </a:gs>
                  </a:gsLst>
                  <a:lin ang="5400000" scaled="0"/>
                </a:gradFill>
                <a:latin typeface="+mn-lt"/>
              </a:rPr>
              <a:t>Higher data ingest throughput</a:t>
            </a:r>
          </a:p>
          <a:p>
            <a:pPr marL="457189" indent="-457189" defTabSz="685775">
              <a:buFontTx/>
              <a:buAutoNum type="arabicPeriod"/>
            </a:pPr>
            <a:r>
              <a:rPr lang="en-US" sz="800">
                <a:gradFill>
                  <a:gsLst>
                    <a:gs pos="2917">
                      <a:srgbClr val="1A1A1A"/>
                    </a:gs>
                    <a:gs pos="30000">
                      <a:srgbClr val="1A1A1A"/>
                    </a:gs>
                  </a:gsLst>
                  <a:lin ang="5400000" scaled="0"/>
                </a:gradFill>
                <a:latin typeface="+mn-lt"/>
              </a:rPr>
              <a:t>Grow beyond 8TB for General Purpose or beyond 4TB for Business Critical </a:t>
            </a:r>
          </a:p>
          <a:p>
            <a:pPr marL="457189" indent="-457189" defTabSz="685775">
              <a:buFontTx/>
              <a:buAutoNum type="arabicPeriod"/>
            </a:pPr>
            <a:r>
              <a:rPr lang="en-US" sz="800">
                <a:gradFill>
                  <a:gsLst>
                    <a:gs pos="2917">
                      <a:srgbClr val="1A1A1A"/>
                    </a:gs>
                    <a:gs pos="30000">
                      <a:srgbClr val="1A1A1A"/>
                    </a:gs>
                  </a:gsLst>
                  <a:lin ang="5400000" scaled="0"/>
                </a:gradFill>
                <a:latin typeface="+mn-lt"/>
              </a:rPr>
              <a:t>Fast copy and swap</a:t>
            </a:r>
          </a:p>
          <a:p>
            <a:pPr marL="457189" indent="-457189" defTabSz="685775">
              <a:buFontTx/>
              <a:buAutoNum type="arabicPeriod"/>
            </a:pPr>
            <a:r>
              <a:rPr lang="en-US" sz="800">
                <a:gradFill>
                  <a:gsLst>
                    <a:gs pos="2917">
                      <a:srgbClr val="1A1A1A"/>
                    </a:gs>
                    <a:gs pos="30000">
                      <a:srgbClr val="1A1A1A"/>
                    </a:gs>
                  </a:gsLst>
                  <a:lin ang="5400000" scaled="0"/>
                </a:gradFill>
                <a:latin typeface="+mn-lt"/>
              </a:rPr>
              <a:t>Fast scaling operations for cost saving</a:t>
            </a:r>
          </a:p>
          <a:p>
            <a:pPr marL="457189" indent="-457189" defTabSz="685775">
              <a:buFontTx/>
              <a:buAutoNum type="arabicPeriod"/>
            </a:pPr>
            <a:endParaRPr lang="en-US" sz="800">
              <a:gradFill>
                <a:gsLst>
                  <a:gs pos="2917">
                    <a:srgbClr val="1A1A1A"/>
                  </a:gs>
                  <a:gs pos="30000">
                    <a:srgbClr val="1A1A1A"/>
                  </a:gs>
                </a:gsLst>
                <a:lin ang="5400000" scaled="0"/>
              </a:gradFill>
              <a:latin typeface="+mn-lt"/>
            </a:endParaRP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34</a:t>
            </a:fld>
            <a:endParaRPr lang="en-US" noProof="0"/>
          </a:p>
        </p:txBody>
      </p:sp>
    </p:spTree>
    <p:extLst>
      <p:ext uri="{BB962C8B-B14F-4D97-AF65-F5344CB8AC3E}">
        <p14:creationId xmlns:p14="http://schemas.microsoft.com/office/powerpoint/2010/main" val="88292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a:solidFill>
                  <a:srgbClr val="000000"/>
                </a:solidFill>
                <a:latin typeface="Calibri" panose="020F0502020204030204" pitchFamily="34" charset="0"/>
              </a:rPr>
              <a:t>Overview</a:t>
            </a:r>
            <a:r>
              <a:rPr lang="en-US" sz="800" i="0">
                <a:solidFill>
                  <a:srgbClr val="000000"/>
                </a:solidFill>
                <a:latin typeface="Calibri" panose="020F0502020204030204" pitchFamily="34" charset="0"/>
              </a:rPr>
              <a:t>: Here are the high-level components that make up Hyperscale</a:t>
            </a:r>
          </a:p>
          <a:p>
            <a:endParaRPr lang="en-US" sz="800" i="1">
              <a:solidFill>
                <a:srgbClr val="000000"/>
              </a:solidFill>
              <a:latin typeface="Calibri" panose="020F0502020204030204" pitchFamily="34" charset="0"/>
            </a:endParaRPr>
          </a:p>
          <a:p>
            <a:endParaRPr lang="en-US" sz="800" i="1">
              <a:solidFill>
                <a:srgbClr val="000000"/>
              </a:solidFill>
              <a:latin typeface="Calibri" panose="020F0502020204030204" pitchFamily="34" charset="0"/>
            </a:endParaRPr>
          </a:p>
          <a:p>
            <a:r>
              <a:rPr lang="en-US" b="1"/>
              <a:t>Talking Points: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i="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i="0">
              <a:solidFill>
                <a:srgbClr val="000000"/>
              </a:solidFill>
              <a:latin typeface="Calibri" panose="020F0502020204030204" pitchFamily="34" charset="0"/>
            </a:endParaRPr>
          </a:p>
          <a:p>
            <a:pPr marL="171450" indent="-171450">
              <a:buFont typeface="Arial" panose="020B0604020202020204" pitchFamily="34" charset="0"/>
              <a:buChar char="•"/>
            </a:pPr>
            <a:r>
              <a:rPr lang="en-US" b="1"/>
              <a:t>Compute. </a:t>
            </a:r>
            <a:r>
              <a:rPr lang="en-US" sz="800" b="0" i="0" u="none" strike="noStrike" kern="120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a:t>Log Service: Local SSD cache</a:t>
            </a:r>
          </a:p>
          <a:p>
            <a:pPr marL="171450" indent="-171450">
              <a:buFont typeface="Arial" panose="020B0604020202020204" pitchFamily="34" charset="0"/>
              <a:buChar char="•"/>
            </a:pPr>
            <a:r>
              <a:rPr lang="en-US" b="1"/>
              <a:t>Page Servers. </a:t>
            </a:r>
            <a:r>
              <a:rPr lang="en-US" sz="800" b="0" i="0" u="none" strike="noStrike" kern="120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 terabyte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800" b="1" i="0" u="none" strike="noStrike" kern="1200">
                <a:solidFill>
                  <a:schemeClr val="tx1"/>
                </a:solidFill>
                <a:effectLst/>
                <a:latin typeface="+mn-lt"/>
                <a:ea typeface="+mn-ea"/>
                <a:cs typeface="+mn-cs"/>
              </a:rPr>
              <a:t>Log service</a:t>
            </a:r>
            <a:r>
              <a:rPr lang="en-US" sz="800" b="0" i="0" u="none" strike="noStrike" kern="120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a:p>
          <a:p>
            <a:pPr marL="171450" indent="-171450">
              <a:buFont typeface="Arial" panose="020B0604020202020204" pitchFamily="34" charset="0"/>
              <a:buChar char="•"/>
            </a:pPr>
            <a:r>
              <a:rPr lang="en-US" b="1"/>
              <a:t>Remote Data Storage. </a:t>
            </a:r>
            <a:r>
              <a:rPr lang="en-US" sz="800" b="0" i="0" u="none" strike="noStrike" kern="120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a:p>
          <a:p>
            <a:endParaRPr lang="en-US"/>
          </a:p>
          <a:p>
            <a:endParaRPr lang="en-US"/>
          </a:p>
          <a:p>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35</a:t>
            </a:fld>
            <a:endParaRPr lang="en-US" noProof="0"/>
          </a:p>
        </p:txBody>
      </p:sp>
    </p:spTree>
    <p:extLst>
      <p:ext uri="{BB962C8B-B14F-4D97-AF65-F5344CB8AC3E}">
        <p14:creationId xmlns:p14="http://schemas.microsoft.com/office/powerpoint/2010/main" val="694376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a:solidFill>
                  <a:srgbClr val="000000"/>
                </a:solidFill>
                <a:latin typeface="Calibri" panose="020F0502020204030204" pitchFamily="34" charset="0"/>
              </a:rPr>
              <a:t>Overview: </a:t>
            </a:r>
            <a:r>
              <a:rPr lang="en-US" sz="900" i="0">
                <a:solidFill>
                  <a:srgbClr val="000000"/>
                </a:solidFill>
                <a:latin typeface="Calibri" panose="020F0502020204030204" pitchFamily="34" charset="0"/>
              </a:rPr>
              <a:t>Architecture of Hyperscale</a:t>
            </a:r>
          </a:p>
          <a:p>
            <a:endParaRPr lang="en-US"/>
          </a:p>
          <a:p>
            <a:r>
              <a:rPr lang="en-US" b="1"/>
              <a:t>Talking points:</a:t>
            </a:r>
          </a:p>
          <a:p>
            <a:r>
              <a:rPr lang="en-US"/>
              <a:t>Hyperscale Approach:</a:t>
            </a:r>
          </a:p>
          <a:p>
            <a:pPr marL="514350" lvl="1" indent="-171450">
              <a:buFont typeface="Arial" panose="020B0604020202020204" pitchFamily="34" charset="0"/>
              <a:buChar char="•"/>
            </a:pPr>
            <a:r>
              <a:rPr lang="en-US"/>
              <a:t>Split the SQL Engine</a:t>
            </a:r>
          </a:p>
          <a:p>
            <a:pPr marL="514350" lvl="1" indent="-171450">
              <a:buFont typeface="Arial" panose="020B0604020202020204" pitchFamily="34" charset="0"/>
              <a:buChar char="•"/>
            </a:pPr>
            <a:r>
              <a:rPr lang="en-US"/>
              <a:t>Maintain the query engine for 100% compatibility</a:t>
            </a:r>
          </a:p>
          <a:p>
            <a:pPr marL="514350" lvl="1" indent="-171450">
              <a:buFont typeface="Arial" panose="020B0604020202020204" pitchFamily="34" charset="0"/>
              <a:buChar char="•"/>
            </a:pPr>
            <a:r>
              <a:rPr lang="en-US"/>
              <a:t>Re-architect the storage layer for the cloud</a:t>
            </a:r>
          </a:p>
          <a:p>
            <a:pPr marL="514350" lvl="1" indent="-171450">
              <a:buFont typeface="Arial" panose="020B0604020202020204" pitchFamily="34" charset="0"/>
              <a:buChar char="•"/>
            </a:pPr>
            <a:r>
              <a:rPr lang="en-US"/>
              <a:t>Physically split compute and storage </a:t>
            </a:r>
          </a:p>
          <a:p>
            <a:pPr marL="514350" lvl="1" indent="-171450">
              <a:buFont typeface="Arial" panose="020B0604020202020204" pitchFamily="34" charset="0"/>
              <a:buChar char="•"/>
            </a:pPr>
            <a:r>
              <a:rPr lang="en-US"/>
              <a:t>Scale out storage to 100TB and more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Scaling Compute a constant time operation.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Instantly spin up compute nodes for offloading 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Adding Compute nodes is a constant time operation and </a:t>
            </a:r>
            <a:r>
              <a:rPr lang="en-US" b="1" strike="noStrike">
                <a:solidFill>
                  <a:srgbClr val="00B050"/>
                </a:solidFill>
              </a:rPr>
              <a:t>DOES NOT</a:t>
            </a:r>
            <a:r>
              <a:rPr lang="en-US" strike="noStrike"/>
              <a:t> impact Primary Compute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noStrike"/>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Transaction Commit latency - few milliseconds (Initial Preview). Envisioned to be sub-milliseconds in the latter stages using ultra </a:t>
            </a:r>
            <a:r>
              <a:rPr lang="en-US" strike="noStrike" err="1"/>
              <a:t>ssd</a:t>
            </a:r>
            <a:endParaRPr lang="en-US" strike="noStrike"/>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noStrike"/>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Instantaneous [file-snapshot] backups.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 Backup/Restore operations no longer impact the perf (IO). </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a:p>
        </p:txBody>
      </p:sp>
    </p:spTree>
    <p:extLst>
      <p:ext uri="{BB962C8B-B14F-4D97-AF65-F5344CB8AC3E}">
        <p14:creationId xmlns:p14="http://schemas.microsoft.com/office/powerpoint/2010/main" val="417726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solidFill>
                  <a:srgbClr val="000000"/>
                </a:solidFill>
                <a:latin typeface="Calibri" panose="020F0502020204030204" pitchFamily="34" charset="0"/>
              </a:rPr>
              <a:t>Overview: </a:t>
            </a:r>
            <a:r>
              <a:rPr lang="en-US" sz="800" b="0" i="0">
                <a:solidFill>
                  <a:srgbClr val="000000"/>
                </a:solidFill>
                <a:latin typeface="Calibri" panose="020F0502020204030204" pitchFamily="34" charset="0"/>
              </a:rPr>
              <a:t>Click-through of architecture e</a:t>
            </a:r>
            <a:r>
              <a:rPr lang="en-US" sz="800" i="0">
                <a:solidFill>
                  <a:srgbClr val="000000"/>
                </a:solidFill>
                <a:latin typeface="Calibri" panose="020F0502020204030204" pitchFamily="34" charset="0"/>
              </a:rPr>
              <a:t>xplained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noStrike"/>
          </a:p>
          <a:p>
            <a:endParaRPr lang="en-US"/>
          </a:p>
          <a:p>
            <a:r>
              <a:rPr lang="en-US" b="1"/>
              <a:t>Talking points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Constant time scale up and down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Offload read-only workload by adding read-scale replicas without data copy – constant time as well</a:t>
            </a:r>
            <a:endParaRPr lang="en-US"/>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Low log commit latency - &lt;2.5ms with Premium Storage; &lt; 0.5ms with Ultra SSD (future improvement)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High log generation rate and fast data loading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Page server instances work independently – infinite scale out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Adding more page servers as your database grows – pay by usage (start with 5GB with 1GB increments)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Snapshot backup + log offloading – zero impact to compute resource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Restore database by copying snapshots and log records – constant time point in time restore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000000"/>
                </a:solidFill>
                <a:effectLst/>
                <a:uLnTx/>
                <a:uFillTx/>
              </a:rPr>
              <a:t>Checkpoints also offloaded to page servers</a:t>
            </a:r>
          </a:p>
          <a:p>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37</a:t>
            </a:fld>
            <a:endParaRPr lang="en-US" noProof="0"/>
          </a:p>
        </p:txBody>
      </p:sp>
    </p:spTree>
    <p:extLst>
      <p:ext uri="{BB962C8B-B14F-4D97-AF65-F5344CB8AC3E}">
        <p14:creationId xmlns:p14="http://schemas.microsoft.com/office/powerpoint/2010/main" val="3573497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solidFill>
                  <a:srgbClr val="000000"/>
                </a:solidFill>
                <a:latin typeface="Calibri" panose="020F0502020204030204" pitchFamily="34" charset="0"/>
              </a:rPr>
              <a:t>Overview: </a:t>
            </a:r>
            <a:r>
              <a:rPr lang="en-US" sz="800" b="0" i="0">
                <a:solidFill>
                  <a:srgbClr val="000000"/>
                </a:solidFill>
                <a:latin typeface="Calibri" panose="020F0502020204030204" pitchFamily="34" charset="0"/>
              </a:rPr>
              <a:t>IO performance is another differentiator between Hyperscale and General Purpose &amp; Business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a:solidFill>
                  <a:srgbClr val="000000"/>
                </a:solidFill>
                <a:latin typeface="Calibri" panose="020F0502020204030204" pitchFamily="34" charset="0"/>
              </a:rPr>
              <a:t>Hyperscale has a higher log throughput because you don’t need the round trip anymore.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noStrike"/>
          </a:p>
          <a:p>
            <a:endParaRPr lang="en-US"/>
          </a:p>
          <a:p>
            <a:r>
              <a:rPr lang="en-US" b="1"/>
              <a:t>Talking points</a:t>
            </a:r>
          </a:p>
          <a:p>
            <a:pPr marL="171450" indent="-171450">
              <a:buFont typeface="Arial" panose="020B0604020202020204" pitchFamily="34" charset="0"/>
              <a:buChar char="•"/>
            </a:pPr>
            <a:r>
              <a:rPr lang="en-US"/>
              <a:t>Primary compute write log to the log landing zone - &lt;2.5ms latency</a:t>
            </a:r>
          </a:p>
          <a:p>
            <a:pPr marL="171450" indent="-171450">
              <a:buFont typeface="Arial" panose="020B0604020202020204" pitchFamily="34" charset="0"/>
              <a:buChar char="•"/>
            </a:pPr>
            <a:r>
              <a:rPr lang="en-US"/>
              <a:t>Commit transactions after hardening the log</a:t>
            </a:r>
          </a:p>
          <a:p>
            <a:pPr marL="171450" indent="-171450">
              <a:buFont typeface="Arial" panose="020B0604020202020204" pitchFamily="34" charset="0"/>
              <a:buChar char="•"/>
            </a:pPr>
            <a:r>
              <a:rPr lang="en-US"/>
              <a:t>Async log apply to the secondary compute</a:t>
            </a:r>
          </a:p>
          <a:p>
            <a:pPr marL="171450" indent="-171450">
              <a:buFont typeface="Arial" panose="020B0604020202020204" pitchFamily="34" charset="0"/>
              <a:buChar char="•"/>
            </a:pPr>
            <a:r>
              <a:rPr lang="en-US"/>
              <a:t>Async log apply to page servers</a:t>
            </a:r>
          </a:p>
          <a:p>
            <a:pPr marL="171450" indent="-171450">
              <a:buFont typeface="Arial" panose="020B0604020202020204" pitchFamily="34" charset="0"/>
              <a:buChar char="•"/>
            </a:pPr>
            <a:r>
              <a:rPr lang="en-US"/>
              <a:t>Page server writes data to data files at checkpoints</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38</a:t>
            </a:fld>
            <a:endParaRPr lang="en-US" noProof="0"/>
          </a:p>
        </p:txBody>
      </p:sp>
    </p:spTree>
    <p:extLst>
      <p:ext uri="{BB962C8B-B14F-4D97-AF65-F5344CB8AC3E}">
        <p14:creationId xmlns:p14="http://schemas.microsoft.com/office/powerpoint/2010/main" val="1641888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a:solidFill>
                  <a:srgbClr val="000000"/>
                </a:solidFill>
                <a:latin typeface="Calibri" panose="020F0502020204030204" pitchFamily="34" charset="0"/>
              </a:rPr>
              <a:t>Overview: </a:t>
            </a:r>
            <a:r>
              <a:rPr lang="en-US" sz="800" b="0" i="0">
                <a:solidFill>
                  <a:srgbClr val="000000"/>
                </a:solidFill>
                <a:latin typeface="Calibri" panose="020F0502020204030204" pitchFamily="34" charset="0"/>
              </a:rPr>
              <a:t>IO performance is another differentiator between Hyperscale and General Purpose &amp; Business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a:solidFill>
                  <a:srgbClr val="000000"/>
                </a:solidFill>
                <a:latin typeface="Calibri" panose="020F0502020204030204" pitchFamily="34" charset="0"/>
              </a:rPr>
              <a:t>Hyperscale provides different layers of cache. The read IO performance is somewhere between General Purpose and Business Critical tiers.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trike="noStrike"/>
          </a:p>
          <a:p>
            <a:pPr marL="0" marR="0" lvl="0" indent="0" algn="l" defTabSz="685800" rtl="0" eaLnBrk="1" fontAlgn="auto" latinLnBrk="0" hangingPunct="1">
              <a:lnSpc>
                <a:spcPct val="100000"/>
              </a:lnSpc>
              <a:spcBef>
                <a:spcPts val="0"/>
              </a:spcBef>
              <a:spcAft>
                <a:spcPts val="0"/>
              </a:spcAft>
              <a:buClrTx/>
              <a:buSzTx/>
              <a:buFontTx/>
              <a:buNone/>
              <a:tabLst/>
              <a:defRPr/>
            </a:pPr>
            <a:r>
              <a:rPr lang="en-US" b="1"/>
              <a:t>Talking points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noStrike"/>
              <a:t>Compute nodes have a local persistent storage/cache</a:t>
            </a:r>
          </a:p>
          <a:p>
            <a:pPr marL="171450" indent="-171450">
              <a:buFont typeface="Arial" panose="020B0604020202020204" pitchFamily="34" charset="0"/>
              <a:buChar char="•"/>
            </a:pPr>
            <a:r>
              <a:rPr lang="en-US" sz="800"/>
              <a:t>Pre-build RBPEX when page server instance started</a:t>
            </a:r>
          </a:p>
          <a:p>
            <a:pPr marL="171450" indent="-171450">
              <a:buFont typeface="Arial" panose="020B0604020202020204" pitchFamily="34" charset="0"/>
              <a:buChar char="•"/>
            </a:pPr>
            <a:r>
              <a:rPr lang="en-US" sz="800"/>
              <a:t>Two page-server replicas guarantee IO latency</a:t>
            </a:r>
          </a:p>
          <a:p>
            <a:pPr marL="171450" indent="-171450">
              <a:buFont typeface="Arial" panose="020B0604020202020204" pitchFamily="34" charset="0"/>
              <a:buChar char="•"/>
            </a:pPr>
            <a:r>
              <a:rPr lang="en-US" sz="800"/>
              <a:t>RBPEX on compute nodes is proportional to # of </a:t>
            </a:r>
            <a:r>
              <a:rPr lang="en-US" sz="800" err="1"/>
              <a:t>vCores</a:t>
            </a:r>
            <a:endParaRPr lang="en-US" sz="800"/>
          </a:p>
          <a:p>
            <a:pPr marL="171450" indent="-171450">
              <a:buFont typeface="Arial" panose="020B0604020202020204" pitchFamily="34" charset="0"/>
              <a:buChar char="•"/>
            </a:pPr>
            <a:r>
              <a:rPr lang="en-US" sz="800"/>
              <a:t>Hit local RBPEX - &lt; 0.5ms</a:t>
            </a:r>
          </a:p>
          <a:p>
            <a:pPr marL="171450" indent="-171450">
              <a:buFont typeface="Arial" panose="020B0604020202020204" pitchFamily="34" charset="0"/>
              <a:buChar char="•"/>
            </a:pPr>
            <a:r>
              <a:rPr lang="en-US" sz="800"/>
              <a:t>Hit page server RBPEX - &lt; 2ms</a:t>
            </a:r>
          </a:p>
          <a:p>
            <a:pPr marL="171450" indent="-171450">
              <a:buFont typeface="Arial" panose="020B0604020202020204" pitchFamily="34" charset="0"/>
              <a:buChar char="•"/>
            </a:pPr>
            <a:r>
              <a:rPr lang="en-US" sz="800"/>
              <a:t>Optimized for OLTP workload – operating on hot data</a:t>
            </a:r>
          </a:p>
          <a:p>
            <a:pPr marL="171450" indent="-171450">
              <a:buFont typeface="Arial" panose="020B0604020202020204" pitchFamily="34" charset="0"/>
              <a:buChar char="•"/>
            </a:pPr>
            <a:r>
              <a:rPr lang="en-US" sz="800"/>
              <a:t>Use Column Store index to optimize HTAP/OLAP workload</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39</a:t>
            </a:fld>
            <a:endParaRPr lang="en-US" noProof="0"/>
          </a:p>
        </p:txBody>
      </p:sp>
    </p:spTree>
    <p:extLst>
      <p:ext uri="{BB962C8B-B14F-4D97-AF65-F5344CB8AC3E}">
        <p14:creationId xmlns:p14="http://schemas.microsoft.com/office/powerpoint/2010/main" val="3485555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Use Microsoft Azure SQL Database service tiers (editions) to dial in cloud database performance and capabilities to suit your application. For more about the pricing of different service tiers, see </a:t>
            </a:r>
            <a:r>
              <a:rPr lang="en-US" sz="1000">
                <a:effectLst/>
                <a:latin typeface="Segoe UI" panose="020B0502040204020203" pitchFamily="34" charset="0"/>
                <a:cs typeface="Segoe UI" panose="020B0502040204020203" pitchFamily="34" charset="0"/>
                <a:hlinkClick r:id="rId3"/>
              </a:rPr>
              <a:t>SQL Database pricing </a:t>
            </a:r>
            <a:r>
              <a:rPr lang="en-US" sz="1000">
                <a:latin typeface="Segoe UI" panose="020B0502040204020203" pitchFamily="34" charset="0"/>
                <a:cs typeface="Segoe UI" panose="020B0502040204020203" pitchFamily="34" charset="0"/>
                <a:hlinkClick r:id="rId3"/>
              </a:rPr>
              <a:t>d</a:t>
            </a:r>
            <a:r>
              <a:rPr lang="en-US" sz="1000">
                <a:effectLst/>
                <a:latin typeface="Segoe UI" panose="020B0502040204020203" pitchFamily="34" charset="0"/>
                <a:cs typeface="Segoe UI" panose="020B0502040204020203" pitchFamily="34" charset="0"/>
                <a:hlinkClick r:id="rId3"/>
              </a:rPr>
              <a:t>etails</a:t>
            </a:r>
            <a:r>
              <a:rPr lang="en-US" sz="1000">
                <a:effectLst/>
                <a:latin typeface="Segoe UI" panose="020B0502040204020203" pitchFamily="34" charset="0"/>
                <a:cs typeface="Segoe UI" panose="020B0502040204020203" pitchFamily="34" charset="0"/>
              </a:rPr>
              <a:t>. </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Basic, Standard, Premium, and Premium RS service tiers offer predictable performance, flexible business continuity options, and streamlined billing. In addition, with multiple performance levels, you can have the flexibility to choose the level that best meet your workload demands. Since Web and Business service tiers (editions) were retired in September 2015, consider using Basic, Standard, Premium, or Premium RS for newly created databases. For more information, see </a:t>
            </a:r>
            <a:r>
              <a:rPr lang="en-US" sz="1000">
                <a:effectLst/>
                <a:latin typeface="Segoe UI" panose="020B0502040204020203" pitchFamily="34" charset="0"/>
                <a:cs typeface="Segoe UI" panose="020B0502040204020203" pitchFamily="34" charset="0"/>
                <a:hlinkClick r:id="rId4"/>
              </a:rPr>
              <a:t>Web and Business Edition Sunset FAQ</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a:t>Premium RS tier provides the same performance levels, security features and business continuity features as the Premium tier albeit at a reduced SLA</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Should your workload increase or decrease, you can easily change the performance characteristics of a database in the Microsoft Azure Management Portal. Select your database, click </a:t>
            </a:r>
            <a:r>
              <a:rPr lang="en-US" sz="1000" b="1">
                <a:effectLst/>
                <a:latin typeface="Segoe UI" panose="020B0502040204020203" pitchFamily="34" charset="0"/>
                <a:cs typeface="Segoe UI" panose="020B0502040204020203" pitchFamily="34" charset="0"/>
              </a:rPr>
              <a:t>Scale</a:t>
            </a:r>
            <a:r>
              <a:rPr lang="en-US" sz="1000">
                <a:effectLst/>
                <a:latin typeface="Segoe UI" panose="020B0502040204020203" pitchFamily="34" charset="0"/>
                <a:cs typeface="Segoe UI" panose="020B0502040204020203" pitchFamily="34" charset="0"/>
              </a:rPr>
              <a:t>, and then choose a new service tier. For more information, see </a:t>
            </a:r>
            <a:r>
              <a:rPr lang="en-US" sz="1000">
                <a:effectLst/>
                <a:latin typeface="Segoe UI" panose="020B0502040204020203" pitchFamily="34" charset="0"/>
                <a:cs typeface="Segoe UI" panose="020B0502040204020203" pitchFamily="34" charset="0"/>
                <a:hlinkClick r:id="rId5"/>
              </a:rPr>
              <a:t>Changing Database Service Tiers and Performance Levels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features available with each service tier fall into the following categories:</a:t>
            </a:r>
          </a:p>
          <a:p>
            <a:pPr marL="628650" lvl="1" indent="-171450">
              <a:buFont typeface="Arial" panose="020B0604020202020204" pitchFamily="34" charset="0"/>
              <a:buChar char="•"/>
            </a:pPr>
            <a:r>
              <a:rPr lang="en-US" sz="1000" b="1">
                <a:effectLst/>
                <a:latin typeface="Segoe UI" panose="020B0502040204020203" pitchFamily="34" charset="0"/>
                <a:cs typeface="Segoe UI" panose="020B0502040204020203" pitchFamily="34" charset="0"/>
              </a:rPr>
              <a:t>Performance and scalability:</a:t>
            </a:r>
            <a:r>
              <a:rPr lang="en-US" sz="1000">
                <a:effectLst/>
                <a:latin typeface="Segoe UI" panose="020B0502040204020203" pitchFamily="34" charset="0"/>
                <a:cs typeface="Segoe UI" panose="020B0502040204020203" pitchFamily="34" charset="0"/>
              </a:rPr>
              <a:t> Basic, Standard, Premium, and Premium RS service tiers have one or more performance levels that offer predictable performance. Performance levels are expressed in Database Throughput </a:t>
            </a:r>
            <a:r>
              <a:rPr lang="en-US" sz="1000">
                <a:latin typeface="Segoe UI" panose="020B0502040204020203" pitchFamily="34" charset="0"/>
                <a:cs typeface="Segoe UI" panose="020B0502040204020203" pitchFamily="34" charset="0"/>
              </a:rPr>
              <a:t>U</a:t>
            </a:r>
            <a:r>
              <a:rPr lang="en-US" sz="1000">
                <a:effectLst/>
                <a:latin typeface="Segoe UI" panose="020B0502040204020203" pitchFamily="34" charset="0"/>
                <a:cs typeface="Segoe UI" panose="020B0502040204020203" pitchFamily="34" charset="0"/>
              </a:rPr>
              <a:t>nits (DTUs), which provide a quick way to compare the relative performance of a database. For more detailed information about performance levels and DTUs, see </a:t>
            </a:r>
            <a:r>
              <a:rPr lang="en-US" sz="1000">
                <a:effectLst/>
                <a:latin typeface="Segoe UI" panose="020B0502040204020203" pitchFamily="34" charset="0"/>
                <a:cs typeface="Segoe UI" panose="020B0502040204020203" pitchFamily="34" charset="0"/>
                <a:hlinkClick r:id="rId6"/>
              </a:rPr>
              <a:t>Azure SQL Database Service Tiers and Performance Levels</a:t>
            </a:r>
            <a:r>
              <a:rPr lang="en-US" sz="1000">
                <a:effectLst/>
                <a:latin typeface="Segoe UI" panose="020B0502040204020203" pitchFamily="34" charset="0"/>
                <a:cs typeface="Segoe UI" panose="020B0502040204020203" pitchFamily="34" charset="0"/>
              </a:rPr>
              <a:t>. In addition to the performance level, for all database service tiers, you also pick a maximum database size supported by the service tier. For more information on the supported database sizes, see </a:t>
            </a:r>
            <a:r>
              <a:rPr lang="en-US" sz="1000">
                <a:effectLst/>
                <a:latin typeface="Segoe UI" panose="020B0502040204020203" pitchFamily="34" charset="0"/>
                <a:cs typeface="Segoe UI" panose="020B0502040204020203" pitchFamily="34" charset="0"/>
                <a:hlinkClick r:id="rId7"/>
              </a:rPr>
              <a:t>CREATE DATABASE</a:t>
            </a:r>
            <a:r>
              <a:rPr lang="en-US" sz="1000">
                <a:effectLst/>
                <a:latin typeface="Segoe UI" panose="020B0502040204020203" pitchFamily="34" charset="0"/>
                <a:cs typeface="Segoe UI" panose="020B0502040204020203" pitchFamily="34" charset="0"/>
              </a:rPr>
              <a:t>.</a:t>
            </a:r>
          </a:p>
          <a:p>
            <a:pPr marL="628650" lvl="1" indent="-171450">
              <a:buFont typeface="Arial" panose="020B0604020202020204" pitchFamily="34" charset="0"/>
              <a:buChar char="•"/>
            </a:pPr>
            <a:r>
              <a:rPr lang="en-US" sz="1000" b="1">
                <a:effectLst/>
                <a:latin typeface="Segoe UI" panose="020B0502040204020203" pitchFamily="34" charset="0"/>
                <a:cs typeface="Segoe UI" panose="020B0502040204020203" pitchFamily="34" charset="0"/>
              </a:rPr>
              <a:t>Business continuity:</a:t>
            </a:r>
            <a:r>
              <a:rPr lang="en-US" sz="1000">
                <a:effectLst/>
                <a:latin typeface="Segoe UI" panose="020B0502040204020203" pitchFamily="34" charset="0"/>
                <a:cs typeface="Segoe UI" panose="020B0502040204020203" pitchFamily="34" charset="0"/>
              </a:rPr>
              <a:t> These features help you recover your database from human and application errors, or datacenter failures. Many built-in features, such as</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geo-restore, are available with Basic, Standard, Premium, and Premium RS service tiers. For more information, see </a:t>
            </a:r>
            <a:r>
              <a:rPr lang="en-US" sz="1000">
                <a:effectLst/>
                <a:latin typeface="Segoe UI" panose="020B0502040204020203" pitchFamily="34" charset="0"/>
                <a:cs typeface="Segoe UI" panose="020B0502040204020203" pitchFamily="34" charset="0"/>
                <a:hlinkClick r:id="rId8"/>
              </a:rPr>
              <a:t>Azure SQL Database Business Continuity</a:t>
            </a:r>
            <a:r>
              <a:rPr lang="en-US" sz="1000">
                <a:effectLst/>
                <a:latin typeface="Segoe UI" panose="020B0502040204020203" pitchFamily="34" charset="0"/>
                <a:cs typeface="Segoe UI" panose="020B0502040204020203" pitchFamily="34" charset="0"/>
              </a:rPr>
              <a:t>.</a:t>
            </a:r>
          </a:p>
          <a:p>
            <a:pPr marL="628650" lvl="1" indent="-171450">
              <a:buFont typeface="Arial" panose="020B0604020202020204" pitchFamily="34" charset="0"/>
              <a:buChar char="•"/>
            </a:pPr>
            <a:r>
              <a:rPr lang="en-US" sz="1000" b="1">
                <a:effectLst/>
                <a:latin typeface="Segoe UI" panose="020B0502040204020203" pitchFamily="34" charset="0"/>
                <a:cs typeface="Segoe UI" panose="020B0502040204020203" pitchFamily="34" charset="0"/>
              </a:rPr>
              <a:t>Auditing:</a:t>
            </a:r>
            <a:r>
              <a:rPr lang="en-US" sz="1000">
                <a:effectLst/>
                <a:latin typeface="Segoe UI" panose="020B0502040204020203" pitchFamily="34" charset="0"/>
                <a:cs typeface="Segoe UI" panose="020B0502040204020203" pitchFamily="34" charset="0"/>
              </a:rPr>
              <a:t> With Basic, Standard, Premium, and Premium RS service tiers, you can track logs and events that occur in a database. For more information, see </a:t>
            </a:r>
            <a:r>
              <a:rPr lang="en-US" sz="1000">
                <a:effectLst/>
                <a:latin typeface="Segoe UI" panose="020B0502040204020203" pitchFamily="34" charset="0"/>
                <a:cs typeface="Segoe UI" panose="020B0502040204020203" pitchFamily="34" charset="0"/>
                <a:hlinkClick r:id="rId9"/>
              </a:rPr>
              <a:t>Azure SQL Database Performance Guidance</a:t>
            </a:r>
            <a:r>
              <a:rPr lang="en-US" sz="1000">
                <a:effectLst/>
                <a:latin typeface="Segoe UI" panose="020B0502040204020203" pitchFamily="34" charset="0"/>
                <a:cs typeface="Segoe UI" panose="020B0502040204020203" pitchFamily="34" charset="0"/>
              </a:rPr>
              <a:t>.</a:t>
            </a:r>
            <a:endParaRPr lang="en-US" sz="1200">
              <a:effectLst/>
              <a:cs typeface="+mn-cs"/>
            </a:endParaRPr>
          </a:p>
          <a:p>
            <a:pPr marL="457200" lvl="1" indent="0">
              <a:buFont typeface="Arial" panose="020B0604020202020204" pitchFamily="34" charset="0"/>
              <a:buNone/>
            </a:pPr>
            <a:endParaRPr lang="en-US" sz="1200">
              <a:effectLst/>
              <a:cs typeface="+mn-cs"/>
            </a:endParaRPr>
          </a:p>
          <a:p>
            <a:pPr marL="0" lvl="0" indent="0">
              <a:buFont typeface="Arial" panose="020B0604020202020204" pitchFamily="34" charset="0"/>
              <a:buNone/>
            </a:pPr>
            <a:r>
              <a:rPr lang="en-US" i="1">
                <a:solidFill>
                  <a:schemeClr val="bg1">
                    <a:lumMod val="65000"/>
                  </a:schemeClr>
                </a:solidFill>
                <a:effectLst/>
                <a:cs typeface="+mn-cs"/>
              </a:rPr>
              <a:t>Source:</a:t>
            </a:r>
            <a:r>
              <a:rPr lang="en-US" i="1" baseline="0">
                <a:solidFill>
                  <a:schemeClr val="bg1">
                    <a:lumMod val="65000"/>
                  </a:schemeClr>
                </a:solidFill>
                <a:effectLst/>
                <a:cs typeface="+mn-cs"/>
              </a:rPr>
              <a:t> https://azure.microsoft.com/en-us/pricing/details/sql-database/</a:t>
            </a:r>
            <a:endParaRPr lang="en-US" i="1">
              <a:solidFill>
                <a:schemeClr val="bg1">
                  <a:lumMod val="65000"/>
                </a:schemeClr>
              </a:solidFill>
              <a:effectLst/>
            </a:endParaRPr>
          </a:p>
          <a:p>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40</a:t>
            </a:fld>
            <a:endParaRPr lang="en-US" noProof="0"/>
          </a:p>
        </p:txBody>
      </p:sp>
    </p:spTree>
    <p:extLst>
      <p:ext uri="{BB962C8B-B14F-4D97-AF65-F5344CB8AC3E}">
        <p14:creationId xmlns:p14="http://schemas.microsoft.com/office/powerpoint/2010/main" val="949060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a:solidFill>
                  <a:schemeClr val="tx1"/>
                </a:solidFill>
                <a:effectLst/>
                <a:latin typeface="Segoe UI Light" pitchFamily="34" charset="0"/>
                <a:ea typeface="+mn-ea"/>
                <a:cs typeface="+mn-cs"/>
              </a:rPr>
              <a:t>Migrating databases to the cloud can be complicated, especially when trying to select the best Azure database target and SKU for your database. Our goal with the Database Migration Assistant (DMA) is to help address these questions and make your database migration experience easier by providing these SKU recommendations in a user-friendly output.</a:t>
            </a:r>
          </a:p>
          <a:p>
            <a:r>
              <a:rPr lang="en-US" sz="800" b="0" i="0" kern="1200">
                <a:solidFill>
                  <a:schemeClr val="tx1"/>
                </a:solidFill>
                <a:effectLst/>
                <a:latin typeface="Segoe UI Light" pitchFamily="34" charset="0"/>
                <a:ea typeface="+mn-ea"/>
                <a:cs typeface="+mn-cs"/>
              </a:rPr>
              <a:t>DMA's Azure SQL Database SKU recommendations feature. Azure SQL Database has several deployment options, including:</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Single database</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Elastic pools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Managed instance</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41</a:t>
            </a:fld>
            <a:endParaRPr lang="en-US" noProof="0"/>
          </a:p>
        </p:txBody>
      </p:sp>
    </p:spTree>
    <p:extLst>
      <p:ext uri="{BB962C8B-B14F-4D97-AF65-F5344CB8AC3E}">
        <p14:creationId xmlns:p14="http://schemas.microsoft.com/office/powerpoint/2010/main" val="1547144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00" b="0" i="0" kern="1200">
                <a:solidFill>
                  <a:schemeClr val="tx1"/>
                </a:solidFill>
                <a:effectLst/>
                <a:latin typeface="Segoe UI Light" pitchFamily="34" charset="0"/>
                <a:ea typeface="+mn-ea"/>
                <a:cs typeface="+mn-cs"/>
              </a:rPr>
              <a:t>The SKU Recommendations feature allows you to identify both the minimum recommended Azure SQL Database single database or managed instance SKU based on performance counters collected from the computer(s) hosting your databases. The feature provides recommendations related to pricing tier, compute level, and max data size, as well as estimated cost per month. It also offers the ability to bulk provision single databases and managed instances in Azure for all recommended databases.</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a:p>
        </p:txBody>
      </p:sp>
    </p:spTree>
    <p:extLst>
      <p:ext uri="{BB962C8B-B14F-4D97-AF65-F5344CB8AC3E}">
        <p14:creationId xmlns:p14="http://schemas.microsoft.com/office/powerpoint/2010/main" val="582025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43</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2/7/2022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48149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and Off</a:t>
            </a:r>
          </a:p>
          <a:p>
            <a:pPr marL="0" lvl="1" defTabSz="1002183" fontAlgn="base">
              <a:spcAft>
                <a:spcPct val="0"/>
              </a:spcAft>
              <a:defRPr/>
            </a:pPr>
            <a:r>
              <a:rPr lang="en-US" sz="1122" kern="0">
                <a:solidFill>
                  <a:srgbClr val="292929">
                    <a:alpha val="99000"/>
                  </a:srgbClr>
                </a:solidFill>
                <a:latin typeface="+mn-lt"/>
                <a:ea typeface="Kozuka Gothic Pro R" pitchFamily="34" charset="-128"/>
              </a:rPr>
              <a:t>On and off workloads (for example: batch job).</a:t>
            </a:r>
          </a:p>
          <a:p>
            <a:pPr marL="0" lvl="1" defTabSz="1002183" fontAlgn="base">
              <a:spcAft>
                <a:spcPct val="0"/>
              </a:spcAft>
              <a:defRPr/>
            </a:pPr>
            <a:r>
              <a:rPr lang="en-US" sz="1122" kern="0">
                <a:solidFill>
                  <a:srgbClr val="292929">
                    <a:alpha val="99000"/>
                  </a:srgbClr>
                </a:solidFill>
                <a:latin typeface="+mn-lt"/>
                <a:ea typeface="Kozuka Gothic Pro R" pitchFamily="34" charset="-128"/>
              </a:rPr>
              <a:t>Over provisioned capacity is wasted.</a:t>
            </a:r>
          </a:p>
          <a:p>
            <a:pPr marL="0" lvl="1" defTabSz="1002183" fontAlgn="base">
              <a:spcAft>
                <a:spcPct val="0"/>
              </a:spcAft>
              <a:defRPr/>
            </a:pPr>
            <a:r>
              <a:rPr lang="en-US" sz="1122" kern="0">
                <a:solidFill>
                  <a:srgbClr val="292929">
                    <a:alpha val="99000"/>
                  </a:srgbClr>
                </a:solidFill>
                <a:latin typeface="+mn-lt"/>
                <a:ea typeface="Kozuka Gothic Pro R" pitchFamily="34" charset="-128"/>
              </a:rPr>
              <a:t>Time to market can be cumbersome. </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kern="0">
                <a:solidFill>
                  <a:srgbClr val="00AEEF">
                    <a:alpha val="99000"/>
                  </a:srgbClr>
                </a:solidFill>
                <a:latin typeface="Segoe UI" pitchFamily="34" charset="0"/>
                <a:ea typeface="Segoe UI" pitchFamily="34" charset="0"/>
                <a:cs typeface="Segoe UI" pitchFamily="34" charset="0"/>
              </a:rPr>
              <a:t>Growing Fast</a:t>
            </a:r>
          </a:p>
          <a:p>
            <a:pPr marL="0" lvl="1" defTabSz="1002183" fontAlgn="base">
              <a:spcAft>
                <a:spcPct val="0"/>
              </a:spcAft>
              <a:defRPr/>
            </a:pPr>
            <a:r>
              <a:rPr lang="en-US" sz="1122" kern="0">
                <a:solidFill>
                  <a:srgbClr val="292929">
                    <a:alpha val="99000"/>
                  </a:srgbClr>
                </a:solidFill>
                <a:latin typeface="+mn-lt"/>
                <a:ea typeface="Kozuka Gothic Pro R" pitchFamily="34" charset="-128"/>
              </a:rPr>
              <a:t>Successful services needs to grow/scale.   </a:t>
            </a:r>
          </a:p>
          <a:p>
            <a:pPr marL="0" lvl="1" defTabSz="1002183" fontAlgn="base">
              <a:spcAft>
                <a:spcPct val="0"/>
              </a:spcAft>
              <a:defRPr/>
            </a:pPr>
            <a:r>
              <a:rPr lang="en-US" sz="1122" kern="0">
                <a:solidFill>
                  <a:srgbClr val="292929">
                    <a:alpha val="99000"/>
                  </a:srgbClr>
                </a:solidFill>
                <a:latin typeface="+mn-lt"/>
                <a:ea typeface="Kozuka Gothic Pro R" pitchFamily="34" charset="-128"/>
              </a:rPr>
              <a:t>Keeping up with growth is a big IT challenge. </a:t>
            </a:r>
          </a:p>
          <a:p>
            <a:pPr marL="0" lvl="1" defTabSz="1002183" fontAlgn="base">
              <a:spcAft>
                <a:spcPct val="0"/>
              </a:spcAft>
              <a:defRPr/>
            </a:pPr>
            <a:r>
              <a:rPr lang="en-US" sz="1122" kern="0">
                <a:solidFill>
                  <a:srgbClr val="292929">
                    <a:alpha val="99000"/>
                  </a:srgbClr>
                </a:solidFill>
                <a:latin typeface="+mn-lt"/>
                <a:ea typeface="Kozuka Gothic Pro R" pitchFamily="34" charset="-128"/>
              </a:rPr>
              <a:t>Cannot provision hardware fast enough.</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kern="0">
                <a:solidFill>
                  <a:srgbClr val="00AEEF">
                    <a:alpha val="99000"/>
                  </a:srgbClr>
                </a:solidFill>
                <a:latin typeface="Segoe UI" pitchFamily="34" charset="0"/>
                <a:ea typeface="Segoe UI" pitchFamily="34" charset="0"/>
                <a:cs typeface="Segoe UI" pitchFamily="34" charset="0"/>
              </a:rPr>
              <a:t>Unpredictable Bursting</a:t>
            </a:r>
          </a:p>
          <a:p>
            <a:pPr marL="0" lvl="1" defTabSz="1002183" fontAlgn="base">
              <a:spcAft>
                <a:spcPct val="0"/>
              </a:spcAft>
              <a:defRPr/>
            </a:pPr>
            <a:r>
              <a:rPr lang="en-US" sz="1122" kern="0">
                <a:solidFill>
                  <a:srgbClr val="292929">
                    <a:alpha val="99000"/>
                  </a:srgbClr>
                </a:solidFill>
                <a:latin typeface="+mn-lt"/>
                <a:ea typeface="Kozuka Gothic Pro R" pitchFamily="34" charset="-128"/>
              </a:rPr>
              <a:t>Unexpected/unplanned peak in demand.  </a:t>
            </a:r>
          </a:p>
          <a:p>
            <a:pPr marL="0" lvl="1" defTabSz="1002183" fontAlgn="base">
              <a:spcAft>
                <a:spcPct val="0"/>
              </a:spcAft>
              <a:defRPr/>
            </a:pPr>
            <a:r>
              <a:rPr lang="en-US" sz="1122" kern="0">
                <a:solidFill>
                  <a:srgbClr val="292929">
                    <a:alpha val="99000"/>
                  </a:srgbClr>
                </a:solidFill>
                <a:latin typeface="+mn-lt"/>
                <a:ea typeface="Kozuka Gothic Pro R" pitchFamily="34" charset="-128"/>
              </a:rPr>
              <a:t>Sudden spike impacts performance. </a:t>
            </a:r>
          </a:p>
          <a:p>
            <a:pPr marL="0" lvl="1" defTabSz="1002183" fontAlgn="base">
              <a:spcAft>
                <a:spcPct val="0"/>
              </a:spcAft>
              <a:defRPr/>
            </a:pPr>
            <a:r>
              <a:rPr lang="en-US" sz="1122" kern="0">
                <a:solidFill>
                  <a:srgbClr val="292929">
                    <a:alpha val="99000"/>
                  </a:srgbClr>
                </a:solidFill>
                <a:latin typeface="+mn-lt"/>
                <a:ea typeface="Kozuka Gothic Pro R" pitchFamily="34" charset="-128"/>
              </a:rPr>
              <a:t>Cannot over provision for extreme cases.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kern="0">
                <a:solidFill>
                  <a:srgbClr val="00AEEF">
                    <a:alpha val="99000"/>
                  </a:srgbClr>
                </a:solidFill>
                <a:latin typeface="Segoe UI" pitchFamily="34" charset="0"/>
                <a:ea typeface="Segoe UI" pitchFamily="34" charset="0"/>
                <a:cs typeface="Segoe UI" pitchFamily="34" charset="0"/>
              </a:rPr>
              <a:t>Predictable Bursting</a:t>
            </a:r>
          </a:p>
          <a:p>
            <a:pPr marL="0" lvl="1" defTabSz="1002183" fontAlgn="base">
              <a:spcAft>
                <a:spcPct val="0"/>
              </a:spcAft>
              <a:defRPr/>
            </a:pPr>
            <a:r>
              <a:rPr lang="en-US" sz="1122" kern="0">
                <a:solidFill>
                  <a:srgbClr val="292929">
                    <a:alpha val="99000"/>
                  </a:srgbClr>
                </a:solidFill>
                <a:latin typeface="+mn-lt"/>
                <a:ea typeface="Kozuka Gothic Pro R" pitchFamily="34" charset="-128"/>
              </a:rPr>
              <a:t>Services with micro seasonality trends.   </a:t>
            </a:r>
          </a:p>
          <a:p>
            <a:pPr marL="0" lvl="1" defTabSz="1002183" fontAlgn="base">
              <a:spcAft>
                <a:spcPct val="0"/>
              </a:spcAft>
              <a:defRPr/>
            </a:pPr>
            <a:r>
              <a:rPr lang="en-US" sz="1122" kern="0">
                <a:solidFill>
                  <a:srgbClr val="292929">
                    <a:alpha val="99000"/>
                  </a:srgbClr>
                </a:solidFill>
                <a:latin typeface="+mn-lt"/>
                <a:ea typeface="Kozuka Gothic Pro R" pitchFamily="34" charset="-128"/>
              </a:rPr>
              <a:t>Peaks due to periodic increased demand.</a:t>
            </a:r>
          </a:p>
          <a:p>
            <a:pPr marL="0" lvl="1" defTabSz="1002183" fontAlgn="base">
              <a:spcAft>
                <a:spcPct val="0"/>
              </a:spcAft>
              <a:defRPr/>
            </a:pPr>
            <a:r>
              <a:rPr lang="en-US" sz="1122" kern="0">
                <a:solidFill>
                  <a:srgbClr val="292929">
                    <a:alpha val="99000"/>
                  </a:srgbClr>
                </a:solidFill>
                <a:latin typeface="+mn-lt"/>
                <a:ea typeface="Kozuka Gothic Pro R" pitchFamily="34" charset="-128"/>
              </a:rPr>
              <a:t>IT complexity and wasted capacity.</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a:p>
        </p:txBody>
      </p:sp>
    </p:spTree>
    <p:extLst>
      <p:ext uri="{BB962C8B-B14F-4D97-AF65-F5344CB8AC3E}">
        <p14:creationId xmlns:p14="http://schemas.microsoft.com/office/powerpoint/2010/main" val="1625581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Q1: </a:t>
            </a:r>
            <a:r>
              <a:rPr kumimoji="0" lang="en-US" sz="900" b="0" i="0" u="none" strike="noStrike" kern="1200" cap="none" spc="0" normalizeH="0" baseline="0" noProof="0" dirty="0">
                <a:ln>
                  <a:noFill/>
                </a:ln>
                <a:solidFill>
                  <a:srgbClr val="FFFFFF"/>
                </a:solidFill>
                <a:effectLst/>
                <a:uLnTx/>
                <a:uFillTx/>
                <a:latin typeface="+mn-lt"/>
                <a:ea typeface="+mn-ea"/>
                <a:cs typeface="+mn-cs"/>
              </a:rPr>
              <a:t>What are the differences between IaaS, PaaS, SaaS and where should you position Azure SQL Database?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Answer 1</a:t>
            </a:r>
            <a:r>
              <a:rPr lang="en-US" baseline="0" dirty="0"/>
              <a:t>:</a:t>
            </a:r>
          </a:p>
          <a:p>
            <a:r>
              <a:rPr lang="en-US" b="1" dirty="0"/>
              <a:t>Infrastructure as a Service (IaaS) </a:t>
            </a:r>
            <a:r>
              <a:rPr lang="en-US" dirty="0"/>
              <a:t>is similar to traditional hosting, where a business will use the hosted environment as a logical extension of the on-premises datacenter. The servers (physical and virtual) are rented on an as-needed basis, and the IT professionals who manage the infrastructure have full control of the software configuration.</a:t>
            </a:r>
            <a:endParaRPr lang="en-US" baseline="0" dirty="0"/>
          </a:p>
          <a:p>
            <a:r>
              <a:rPr lang="en-US" b="1" dirty="0"/>
              <a:t>Platform as a Service (PaaS) </a:t>
            </a:r>
            <a:r>
              <a:rPr lang="en-US" dirty="0"/>
              <a:t>offers hosted application servers that have near-infinite scalability resulting from the large resource pools they rely on. PaaS also offers necessary supporting services like storage, security, integration infrastructure and development tools for a complete platform.</a:t>
            </a:r>
            <a:endParaRPr lang="en-US" baseline="0" dirty="0"/>
          </a:p>
          <a:p>
            <a:r>
              <a:rPr lang="en-US" b="1" dirty="0"/>
              <a:t>Software as a Service (SaaS) </a:t>
            </a:r>
            <a:r>
              <a:rPr lang="en-US" dirty="0"/>
              <a:t>is a software delivery business model in which a provider or third party hosts an application and makes it available to customers on a subscription basis.</a:t>
            </a:r>
          </a:p>
          <a:p>
            <a:r>
              <a:rPr lang="en-US" b="1" baseline="0" dirty="0"/>
              <a:t>Azure SQL Database is positioned under a PaaS solution</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Q2: What are the two</a:t>
            </a:r>
            <a:r>
              <a:rPr kumimoji="0" lang="en-US" sz="900" b="0" i="0" u="none" strike="noStrike" kern="1200" cap="none" spc="0" normalizeH="0" noProof="0" dirty="0">
                <a:ln>
                  <a:noFill/>
                </a:ln>
                <a:solidFill>
                  <a:srgbClr val="FFFFFF"/>
                </a:solidFill>
                <a:effectLst/>
                <a:uLnTx/>
                <a:uFillTx/>
                <a:latin typeface="+mn-lt"/>
                <a:ea typeface="+mn-ea"/>
                <a:cs typeface="+mn-cs"/>
              </a:rPr>
              <a:t> Purchasing models?</a:t>
            </a:r>
            <a:endParaRPr kumimoji="0" lang="en-US" sz="900" b="0" i="0" u="none" strike="noStrike" kern="1200" cap="none" spc="0" normalizeH="0" baseline="0" noProof="0" dirty="0">
              <a:ln>
                <a:noFill/>
              </a:ln>
              <a:solidFill>
                <a:srgbClr val="FFFFFF"/>
              </a:solidFill>
              <a:effectLst/>
              <a:uLnTx/>
              <a:uFillTx/>
              <a:latin typeface="+mn-lt"/>
              <a:ea typeface="+mn-ea"/>
              <a:cs typeface="+mn-cs"/>
            </a:endParaRPr>
          </a:p>
          <a:p>
            <a:r>
              <a:rPr lang="en-US" baseline="0" dirty="0"/>
              <a:t>Answer 2:</a:t>
            </a:r>
          </a:p>
          <a:p>
            <a:r>
              <a:rPr lang="en-US" b="1" dirty="0">
                <a:effectLst/>
              </a:rPr>
              <a:t>DTU-based</a:t>
            </a:r>
            <a:r>
              <a:rPr lang="en-US" dirty="0">
                <a:effectLst/>
              </a:rPr>
              <a:t> model</a:t>
            </a:r>
            <a:r>
              <a:rPr lang="en-US" dirty="0"/>
              <a:t> and </a:t>
            </a:r>
            <a:r>
              <a:rPr lang="en-US" b="1" dirty="0"/>
              <a:t>v-Core</a:t>
            </a:r>
            <a:r>
              <a:rPr lang="en-US" dirty="0"/>
              <a:t> Based</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Q3: </a:t>
            </a:r>
            <a:r>
              <a:rPr lang="en-US" sz="900" dirty="0">
                <a:solidFill>
                  <a:srgbClr val="FFFFFF"/>
                </a:solidFill>
                <a:latin typeface="+mn-lt"/>
              </a:rPr>
              <a:t>What are the three vCore-based purchasing models that Azure SQL Database offers?</a:t>
            </a:r>
          </a:p>
          <a:p>
            <a:r>
              <a:rPr lang="en-US" baseline="0" dirty="0"/>
              <a:t>Answer 3:</a:t>
            </a:r>
          </a:p>
          <a:p>
            <a:r>
              <a:rPr lang="en-US" sz="900" b="1" i="0" kern="1200" dirty="0">
                <a:solidFill>
                  <a:schemeClr val="tx1"/>
                </a:solidFill>
                <a:effectLst/>
                <a:latin typeface="Segoe UI Light" pitchFamily="34" charset="0"/>
                <a:ea typeface="+mn-ea"/>
                <a:cs typeface="+mn-cs"/>
              </a:rPr>
              <a:t>General</a:t>
            </a:r>
            <a:r>
              <a:rPr lang="en-US" sz="900" b="0" i="0" kern="1200" dirty="0">
                <a:solidFill>
                  <a:schemeClr val="tx1"/>
                </a:solidFill>
                <a:effectLst/>
                <a:latin typeface="Segoe UI Light" pitchFamily="34" charset="0"/>
                <a:ea typeface="+mn-ea"/>
                <a:cs typeface="+mn-cs"/>
              </a:rPr>
              <a:t> purpose, </a:t>
            </a:r>
            <a:r>
              <a:rPr lang="en-US" sz="900" b="1" i="0" kern="1200" dirty="0">
                <a:solidFill>
                  <a:schemeClr val="tx1"/>
                </a:solidFill>
                <a:effectLst/>
                <a:latin typeface="Segoe UI Light" pitchFamily="34" charset="0"/>
                <a:ea typeface="+mn-ea"/>
                <a:cs typeface="+mn-cs"/>
              </a:rPr>
              <a:t>hyperscale</a:t>
            </a:r>
            <a:r>
              <a:rPr lang="en-US" sz="900" b="0" i="0" kern="1200" dirty="0">
                <a:solidFill>
                  <a:schemeClr val="tx1"/>
                </a:solidFill>
                <a:effectLst/>
                <a:latin typeface="Segoe UI Light" pitchFamily="34" charset="0"/>
                <a:ea typeface="+mn-ea"/>
                <a:cs typeface="+mn-cs"/>
              </a:rPr>
              <a:t>, and </a:t>
            </a:r>
            <a:r>
              <a:rPr lang="en-US" sz="900" b="1" i="0" kern="1200" dirty="0">
                <a:solidFill>
                  <a:schemeClr val="tx1"/>
                </a:solidFill>
                <a:effectLst/>
                <a:latin typeface="Segoe UI Light" pitchFamily="34" charset="0"/>
                <a:ea typeface="+mn-ea"/>
                <a:cs typeface="+mn-cs"/>
              </a:rPr>
              <a:t>business critical</a:t>
            </a:r>
          </a:p>
          <a:p>
            <a:r>
              <a:rPr lang="en-US" sz="900" b="0" i="0" kern="1200" dirty="0">
                <a:solidFill>
                  <a:schemeClr val="tx1"/>
                </a:solidFill>
                <a:effectLst/>
                <a:latin typeface="Segoe UI Light" pitchFamily="34" charset="0"/>
                <a:ea typeface="+mn-ea"/>
                <a:cs typeface="+mn-cs"/>
              </a:rPr>
              <a:t>These service tiers are differentiated by a range of compute sizes, high-availability designs, fault-isolation methods, types and sizes of storage, and I/O ranges.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Q4: </a:t>
            </a:r>
            <a:r>
              <a:rPr lang="en-US" sz="900" dirty="0">
                <a:solidFill>
                  <a:srgbClr val="FFFFFF"/>
                </a:solidFill>
                <a:latin typeface="+mn-lt"/>
              </a:rPr>
              <a:t>What are the differences between provisioned compute tier and a serverless compute tier?</a:t>
            </a:r>
            <a:endParaRPr kumimoji="0" lang="en-US" sz="900" b="0" i="0" u="none" strike="noStrike" kern="1200" cap="none" spc="0" normalizeH="0" baseline="0" noProof="0" dirty="0">
              <a:ln>
                <a:noFill/>
              </a:ln>
              <a:solidFill>
                <a:srgbClr val="FFFFFF"/>
              </a:solidFill>
              <a:effectLst/>
              <a:uLnTx/>
              <a:uFillTx/>
              <a:latin typeface="+mn-lt"/>
              <a:ea typeface="+mn-ea"/>
              <a:cs typeface="+mn-cs"/>
            </a:endParaRPr>
          </a:p>
          <a:p>
            <a:r>
              <a:rPr lang="en-US" baseline="0" dirty="0"/>
              <a:t>Answer 4:</a:t>
            </a:r>
          </a:p>
          <a:p>
            <a:r>
              <a:rPr lang="en-US" sz="900" b="0" i="0" kern="1200" dirty="0">
                <a:solidFill>
                  <a:schemeClr val="tx1"/>
                </a:solidFill>
                <a:effectLst/>
                <a:latin typeface="Segoe UI Light" pitchFamily="34" charset="0"/>
                <a:ea typeface="+mn-ea"/>
                <a:cs typeface="+mn-cs"/>
              </a:rPr>
              <a:t>With the </a:t>
            </a:r>
            <a:r>
              <a:rPr lang="en-US" sz="900" b="1" i="0" kern="1200" dirty="0">
                <a:solidFill>
                  <a:schemeClr val="tx1"/>
                </a:solidFill>
                <a:effectLst/>
                <a:latin typeface="Segoe UI Light" pitchFamily="34" charset="0"/>
                <a:ea typeface="+mn-ea"/>
                <a:cs typeface="+mn-cs"/>
              </a:rPr>
              <a:t>provisioned compute tier</a:t>
            </a:r>
            <a:r>
              <a:rPr lang="en-US" sz="900" b="0" i="0" kern="1200" dirty="0">
                <a:solidFill>
                  <a:schemeClr val="tx1"/>
                </a:solidFill>
                <a:effectLst/>
                <a:latin typeface="Segoe UI Light" pitchFamily="34" charset="0"/>
                <a:ea typeface="+mn-ea"/>
                <a:cs typeface="+mn-cs"/>
              </a:rPr>
              <a:t>, you choose </a:t>
            </a:r>
            <a:r>
              <a:rPr lang="en-US" sz="900" b="1" i="0" kern="1200" dirty="0">
                <a:solidFill>
                  <a:schemeClr val="tx1"/>
                </a:solidFill>
                <a:effectLst/>
                <a:latin typeface="Segoe UI Light" pitchFamily="34" charset="0"/>
                <a:ea typeface="+mn-ea"/>
                <a:cs typeface="+mn-cs"/>
              </a:rPr>
              <a:t>the exact amount of compute resources that are always provisioned </a:t>
            </a:r>
            <a:r>
              <a:rPr lang="en-US" sz="900" b="0" i="0" kern="1200" dirty="0">
                <a:solidFill>
                  <a:schemeClr val="tx1"/>
                </a:solidFill>
                <a:effectLst/>
                <a:latin typeface="Segoe UI Light" pitchFamily="34" charset="0"/>
                <a:ea typeface="+mn-ea"/>
                <a:cs typeface="+mn-cs"/>
              </a:rPr>
              <a:t>for your workload. With the </a:t>
            </a:r>
            <a:r>
              <a:rPr lang="en-US" sz="900" b="1" i="0" kern="1200" dirty="0">
                <a:solidFill>
                  <a:schemeClr val="tx1"/>
                </a:solidFill>
                <a:effectLst/>
                <a:latin typeface="Segoe UI Light" pitchFamily="34" charset="0"/>
                <a:ea typeface="+mn-ea"/>
                <a:cs typeface="+mn-cs"/>
              </a:rPr>
              <a:t>serverless compute tier</a:t>
            </a:r>
            <a:r>
              <a:rPr lang="en-US" sz="900" b="0" i="0" kern="1200" dirty="0">
                <a:solidFill>
                  <a:schemeClr val="tx1"/>
                </a:solidFill>
                <a:effectLst/>
                <a:latin typeface="Segoe UI Light" pitchFamily="34" charset="0"/>
                <a:ea typeface="+mn-ea"/>
                <a:cs typeface="+mn-cs"/>
              </a:rPr>
              <a:t>, you specify the </a:t>
            </a:r>
            <a:r>
              <a:rPr lang="en-US" sz="900" b="1" i="0" kern="1200" dirty="0">
                <a:solidFill>
                  <a:schemeClr val="tx1"/>
                </a:solidFill>
                <a:effectLst/>
                <a:latin typeface="Segoe UI Light" pitchFamily="34" charset="0"/>
                <a:ea typeface="+mn-ea"/>
                <a:cs typeface="+mn-cs"/>
              </a:rPr>
              <a:t>autoscaling of the compute resources over a configurable compute range</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With this </a:t>
            </a:r>
            <a:r>
              <a:rPr lang="en-US" sz="900" b="1" i="0" kern="1200" dirty="0">
                <a:solidFill>
                  <a:schemeClr val="tx1"/>
                </a:solidFill>
                <a:effectLst/>
                <a:latin typeface="Segoe UI Light" pitchFamily="34" charset="0"/>
                <a:ea typeface="+mn-ea"/>
                <a:cs typeface="+mn-cs"/>
              </a:rPr>
              <a:t>serverless</a:t>
            </a:r>
            <a:r>
              <a:rPr lang="en-US" sz="900" b="0" i="0" kern="1200" dirty="0">
                <a:solidFill>
                  <a:schemeClr val="tx1"/>
                </a:solidFill>
                <a:effectLst/>
                <a:latin typeface="Segoe UI Light" pitchFamily="34" charset="0"/>
                <a:ea typeface="+mn-ea"/>
                <a:cs typeface="+mn-cs"/>
              </a:rPr>
              <a:t> compute tier, you can also </a:t>
            </a:r>
            <a:r>
              <a:rPr lang="en-US" sz="900" b="1" i="0" kern="1200" dirty="0">
                <a:solidFill>
                  <a:schemeClr val="tx1"/>
                </a:solidFill>
                <a:effectLst/>
                <a:latin typeface="Segoe UI Light" pitchFamily="34" charset="0"/>
                <a:ea typeface="+mn-ea"/>
                <a:cs typeface="+mn-cs"/>
              </a:rPr>
              <a:t>automatically pause and resume the database based on workload activity</a:t>
            </a:r>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The vCore unit price per unit of time is lower in the provisioned compute tier than it is in the serverless compute tier.</a:t>
            </a:r>
            <a:endParaRPr lang="en-US" sz="900" b="0" i="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defRPr/>
            </a:pPr>
            <a:endParaRPr lang="en-US" sz="900" b="0" i="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defRPr/>
            </a:pPr>
            <a:r>
              <a:rPr lang="en-US" baseline="0" dirty="0"/>
              <a:t>Q5: </a:t>
            </a:r>
            <a:r>
              <a:rPr lang="en-US" sz="900" dirty="0">
                <a:solidFill>
                  <a:srgbClr val="FFFFFF"/>
                </a:solidFill>
                <a:latin typeface="+mn-lt"/>
              </a:rPr>
              <a:t>Which are the </a:t>
            </a:r>
            <a:r>
              <a:rPr lang="en-US" sz="900" dirty="0">
                <a:solidFill>
                  <a:srgbClr val="FFFFFF"/>
                </a:solidFill>
              </a:rPr>
              <a:t>two deployment options that can use DTU-based or the vCore-based purchasing model?</a:t>
            </a:r>
            <a:endParaRPr lang="en-US" sz="900" dirty="0">
              <a:solidFill>
                <a:srgbClr val="FFFFFF"/>
              </a:solidFill>
              <a:latin typeface="+mn-lt"/>
            </a:endParaRPr>
          </a:p>
          <a:p>
            <a:pPr marL="0" lvl="0" indent="0">
              <a:buFont typeface="Arial" panose="020B0604020202020204" pitchFamily="34" charset="0"/>
              <a:buNone/>
              <a:defRPr/>
            </a:pPr>
            <a:r>
              <a:rPr lang="en-US" sz="900" dirty="0">
                <a:solidFill>
                  <a:srgbClr val="FFFFFF"/>
                </a:solidFill>
                <a:latin typeface="+mn-lt"/>
              </a:rPr>
              <a:t>Answer 5: </a:t>
            </a:r>
          </a:p>
          <a:p>
            <a:r>
              <a:rPr lang="en-US" sz="900" b="1" dirty="0">
                <a:solidFill>
                  <a:srgbClr val="FFFFFF"/>
                </a:solidFill>
                <a:latin typeface="+mn-lt"/>
              </a:rPr>
              <a:t>Single database </a:t>
            </a:r>
            <a:r>
              <a:rPr lang="en-US" sz="900" dirty="0">
                <a:solidFill>
                  <a:srgbClr val="FFFFFF"/>
                </a:solidFill>
                <a:latin typeface="+mn-lt"/>
              </a:rPr>
              <a:t>and </a:t>
            </a:r>
            <a:r>
              <a:rPr lang="en-US" sz="900" b="1" dirty="0">
                <a:solidFill>
                  <a:srgbClr val="FFFFFF"/>
                </a:solidFill>
                <a:latin typeface="+mn-lt"/>
              </a:rPr>
              <a:t>Elastic pool </a:t>
            </a:r>
          </a:p>
          <a:p>
            <a:pPr marL="217262" lvl="1" indent="0">
              <a:buNone/>
            </a:pPr>
            <a:endParaRPr lang="en-AU" dirty="0"/>
          </a:p>
          <a:p>
            <a:pPr marL="217262" lvl="1" indent="0">
              <a:buNone/>
            </a:pPr>
            <a:endParaRPr lang="en-AU" dirty="0"/>
          </a:p>
          <a:p>
            <a:pPr marL="217262" lvl="1" indent="0">
              <a:buNone/>
            </a:pPr>
            <a:endParaRPr lang="en-AU"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44</a:t>
            </a:fld>
            <a:endParaRPr lang="en-US" noProof="0"/>
          </a:p>
        </p:txBody>
      </p:sp>
    </p:spTree>
    <p:extLst>
      <p:ext uri="{BB962C8B-B14F-4D97-AF65-F5344CB8AC3E}">
        <p14:creationId xmlns:p14="http://schemas.microsoft.com/office/powerpoint/2010/main" val="1519216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nl-BE"/>
              <a:t>In this lesson we will be covering the prerequisites for Azure SQL Database and how to create a database.</a:t>
            </a:r>
          </a:p>
          <a:p>
            <a:endParaRPr lang="nl-BE"/>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45</a:t>
            </a:fld>
            <a:endParaRPr lang="en-US" noProof="0"/>
          </a:p>
        </p:txBody>
      </p:sp>
    </p:spTree>
    <p:extLst>
      <p:ext uri="{BB962C8B-B14F-4D97-AF65-F5344CB8AC3E}">
        <p14:creationId xmlns:p14="http://schemas.microsoft.com/office/powerpoint/2010/main" val="1336504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baseline="0">
                <a:solidFill>
                  <a:schemeClr val="tx1"/>
                </a:solidFill>
                <a:effectLst/>
                <a:latin typeface="Segoe UI Light" pitchFamily="34" charset="0"/>
                <a:ea typeface="+mn-ea"/>
                <a:cs typeface="+mn-cs"/>
              </a:rPr>
              <a:t>A SQL Server is typically hosted on a physical or virtual machine and is referred to as an “instance” of SQL Server. </a:t>
            </a:r>
          </a:p>
          <a:p>
            <a:r>
              <a:rPr lang="en-US" sz="800" kern="1200" baseline="0">
                <a:solidFill>
                  <a:schemeClr val="tx1"/>
                </a:solidFill>
                <a:effectLst/>
                <a:latin typeface="Segoe UI Light" pitchFamily="34" charset="0"/>
                <a:ea typeface="+mn-ea"/>
                <a:cs typeface="+mn-cs"/>
              </a:rPr>
              <a:t>An Azure SQL Database Server is referred to as a logical server. It looks like a SQL Server instance, but it is technically a TDS (Tabular Data Stream) endpoint running as a microservice. Azure routes your requests to the physical primary replica of the database. </a:t>
            </a:r>
          </a:p>
          <a:p>
            <a:endParaRPr lang="en-US" sz="800" kern="1200" baseline="0">
              <a:solidFill>
                <a:schemeClr val="tx1"/>
              </a:solidFill>
              <a:effectLst/>
              <a:latin typeface="Segoe UI Light" pitchFamily="34" charset="0"/>
              <a:ea typeface="+mn-ea"/>
              <a:cs typeface="+mn-cs"/>
            </a:endParaRP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47</a:t>
            </a:fld>
            <a:endParaRPr lang="en-US" noProof="0"/>
          </a:p>
        </p:txBody>
      </p:sp>
    </p:spTree>
    <p:extLst>
      <p:ext uri="{BB962C8B-B14F-4D97-AF65-F5344CB8AC3E}">
        <p14:creationId xmlns:p14="http://schemas.microsoft.com/office/powerpoint/2010/main" val="1705245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a:effectLst/>
                <a:latin typeface="Segoe UI" panose="020B0502040204020203" pitchFamily="34" charset="0"/>
              </a:rPr>
              <a:t>We</a:t>
            </a:r>
            <a:r>
              <a:rPr lang="en-US" b="0" baseline="0">
                <a:effectLst/>
                <a:latin typeface="Segoe UI" panose="020B0502040204020203" pitchFamily="34" charset="0"/>
              </a:rPr>
              <a:t> have the concept of a logical SQL </a:t>
            </a:r>
            <a:r>
              <a:rPr lang="en-US">
                <a:latin typeface="Segoe UI" panose="020B0502040204020203" pitchFamily="34" charset="0"/>
              </a:rPr>
              <a:t>S</a:t>
            </a:r>
            <a:r>
              <a:rPr lang="en-US" b="0" baseline="0">
                <a:effectLst/>
                <a:latin typeface="Segoe UI" panose="020B0502040204020203" pitchFamily="34" charset="0"/>
              </a:rPr>
              <a:t>erver but it’s just a logical grouping of databases.</a:t>
            </a:r>
          </a:p>
          <a:p>
            <a:pPr rtl="0"/>
            <a:r>
              <a:rPr lang="en-US" b="0" baseline="0">
                <a:effectLst/>
                <a:latin typeface="Segoe UI" panose="020B0502040204020203" pitchFamily="34" charset="0"/>
              </a:rPr>
              <a:t>You get a Fully Qualified Domain Name (FQDN) from Azure. That’s included in your connections string as normal and initially the only database visible is the master system database</a:t>
            </a:r>
          </a:p>
          <a:p>
            <a:pPr rtl="0"/>
            <a:endParaRPr lang="en-US" b="0" baseline="0">
              <a:effectLst/>
              <a:latin typeface="Segoe UI" panose="020B0502040204020203" pitchFamily="34" charset="0"/>
            </a:endParaRPr>
          </a:p>
          <a:p>
            <a:pPr rtl="0"/>
            <a:r>
              <a:rPr lang="en-US" b="0" baseline="0">
                <a:effectLst/>
                <a:latin typeface="Segoe UI" panose="020B0502040204020203" pitchFamily="34" charset="0"/>
              </a:rPr>
              <a:t>To provision a logical SQL Server using the Azure Portal:</a:t>
            </a:r>
          </a:p>
          <a:p>
            <a:pPr marL="228600" indent="-228600" rtl="0">
              <a:buFont typeface="+mj-lt"/>
              <a:buAutoNum type="arabicPeriod"/>
            </a:pPr>
            <a:r>
              <a:rPr lang="en-US" b="0" baseline="0">
                <a:effectLst/>
                <a:latin typeface="Segoe UI" panose="020B0502040204020203" pitchFamily="34" charset="0"/>
              </a:rPr>
              <a:t>Log on to the portal</a:t>
            </a:r>
          </a:p>
          <a:p>
            <a:pPr marL="228600" indent="-228600" rtl="0">
              <a:buFont typeface="+mj-lt"/>
              <a:buAutoNum type="arabicPeriod"/>
            </a:pPr>
            <a:r>
              <a:rPr lang="en-US" b="0" baseline="0">
                <a:effectLst/>
                <a:latin typeface="Segoe UI" panose="020B0502040204020203" pitchFamily="34" charset="0"/>
              </a:rPr>
              <a:t>Select ‘</a:t>
            </a:r>
            <a:r>
              <a:rPr lang="en-US" b="1" baseline="0">
                <a:effectLst/>
                <a:latin typeface="Segoe UI" panose="020B0502040204020203" pitchFamily="34" charset="0"/>
              </a:rPr>
              <a:t>Create a resource</a:t>
            </a:r>
            <a:r>
              <a:rPr lang="en-US" b="0" baseline="0">
                <a:effectLst/>
                <a:latin typeface="Segoe UI" panose="020B0502040204020203" pitchFamily="34" charset="0"/>
              </a:rPr>
              <a: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0" baseline="0">
                <a:effectLst/>
                <a:latin typeface="Segoe UI" panose="020B0502040204020203" pitchFamily="34" charset="0"/>
              </a:rPr>
              <a:t>Search the Marketplace box for ‘</a:t>
            </a:r>
            <a:r>
              <a:rPr lang="en-US" sz="800" b="1" i="0" kern="1200">
                <a:solidFill>
                  <a:schemeClr val="tx1"/>
                </a:solidFill>
                <a:effectLst/>
                <a:latin typeface="Segoe UI Light" pitchFamily="34" charset="0"/>
                <a:ea typeface="+mn-ea"/>
                <a:cs typeface="+mn-cs"/>
              </a:rPr>
              <a:t>SQL server (logical server)</a:t>
            </a:r>
            <a:r>
              <a:rPr lang="en-US" b="0" baseline="0">
                <a:effectLst/>
                <a:latin typeface="Segoe UI" panose="020B0502040204020203" pitchFamily="34" charset="0"/>
              </a:rPr>
              <a:t>’</a:t>
            </a:r>
          </a:p>
          <a:p>
            <a:pPr marL="228600" indent="-228600" rtl="0">
              <a:buFont typeface="+mj-lt"/>
              <a:buAutoNum type="arabicPeriod"/>
            </a:pPr>
            <a:r>
              <a:rPr lang="en-US" b="0" baseline="0">
                <a:effectLst/>
                <a:latin typeface="Segoe UI" panose="020B0502040204020203" pitchFamily="34" charset="0"/>
              </a:rPr>
              <a:t>Click </a:t>
            </a:r>
            <a:r>
              <a:rPr lang="en-US" b="1" baseline="0">
                <a:effectLst/>
                <a:latin typeface="Segoe UI" panose="020B0502040204020203" pitchFamily="34" charset="0"/>
              </a:rPr>
              <a:t>Create</a:t>
            </a:r>
          </a:p>
          <a:p>
            <a:pPr marL="228600" indent="-228600" rtl="0">
              <a:buFont typeface="+mj-lt"/>
              <a:buAutoNum type="arabicPeriod"/>
            </a:pPr>
            <a:r>
              <a:rPr lang="en-US" b="0" baseline="0">
                <a:effectLst/>
                <a:latin typeface="Segoe UI" panose="020B0502040204020203" pitchFamily="34" charset="0"/>
              </a:rPr>
              <a:t>Specify the following parameters:</a:t>
            </a:r>
          </a:p>
          <a:p>
            <a:pPr marL="0" indent="0" rtl="0">
              <a:buFont typeface="Arial" panose="020B0604020202020204" pitchFamily="34" charset="0"/>
              <a:buNone/>
            </a:pPr>
            <a:r>
              <a:rPr lang="en-US" b="1" baseline="0">
                <a:effectLst/>
                <a:latin typeface="Segoe UI" panose="020B0502040204020203" pitchFamily="34" charset="0"/>
              </a:rPr>
              <a:t>Basics</a:t>
            </a:r>
          </a:p>
          <a:p>
            <a:pPr marL="228600" indent="-228600" rtl="0">
              <a:buFont typeface="Arial" panose="020B0604020202020204" pitchFamily="34" charset="0"/>
              <a:buChar char="•"/>
            </a:pPr>
            <a:r>
              <a:rPr lang="en-US" b="0" baseline="0">
                <a:effectLst/>
                <a:latin typeface="Segoe UI" panose="020B0502040204020203" pitchFamily="34" charset="0"/>
              </a:rPr>
              <a:t>Subscription</a:t>
            </a:r>
          </a:p>
          <a:p>
            <a:pPr marL="228600" indent="-228600" rtl="0">
              <a:buFont typeface="Arial" panose="020B0604020202020204" pitchFamily="34" charset="0"/>
              <a:buChar char="•"/>
            </a:pPr>
            <a:r>
              <a:rPr lang="en-US" b="0" baseline="0">
                <a:effectLst/>
                <a:latin typeface="Segoe UI" panose="020B0502040204020203" pitchFamily="34" charset="0"/>
              </a:rPr>
              <a:t>Resource group</a:t>
            </a:r>
          </a:p>
          <a:p>
            <a:pPr marL="228600" indent="-228600" rtl="0">
              <a:buFont typeface="Arial" panose="020B0604020202020204" pitchFamily="34" charset="0"/>
              <a:buChar char="•"/>
            </a:pPr>
            <a:r>
              <a:rPr lang="en-US" b="0" baseline="0">
                <a:effectLst/>
                <a:latin typeface="Segoe UI" panose="020B0502040204020203" pitchFamily="34" charset="0"/>
              </a:rPr>
              <a:t>Server name</a:t>
            </a:r>
          </a:p>
          <a:p>
            <a:pPr marL="228600" indent="-228600" rtl="0">
              <a:buFont typeface="Arial" panose="020B0604020202020204" pitchFamily="34" charset="0"/>
              <a:buChar char="•"/>
            </a:pPr>
            <a:r>
              <a:rPr lang="en-US" b="0" baseline="0">
                <a:effectLst/>
                <a:latin typeface="Segoe UI" panose="020B0502040204020203" pitchFamily="34" charset="0"/>
              </a:rPr>
              <a:t>Location</a:t>
            </a:r>
          </a:p>
          <a:p>
            <a:pPr marL="228600" indent="-228600" rtl="0">
              <a:buFont typeface="Arial" panose="020B0604020202020204" pitchFamily="34" charset="0"/>
              <a:buChar char="•"/>
            </a:pPr>
            <a:r>
              <a:rPr lang="en-US" b="0" baseline="0">
                <a:effectLst/>
                <a:latin typeface="Segoe UI" panose="020B0502040204020203" pitchFamily="34" charset="0"/>
              </a:rPr>
              <a:t>Server admin login</a:t>
            </a:r>
          </a:p>
          <a:p>
            <a:pPr marL="228600" indent="-228600" rtl="0">
              <a:buFont typeface="Arial" panose="020B0604020202020204" pitchFamily="34" charset="0"/>
              <a:buChar char="•"/>
            </a:pPr>
            <a:r>
              <a:rPr lang="en-US" b="0" baseline="0">
                <a:effectLst/>
                <a:latin typeface="Segoe UI" panose="020B0502040204020203" pitchFamily="34" charset="0"/>
              </a:rPr>
              <a:t>Password</a:t>
            </a:r>
          </a:p>
          <a:p>
            <a:pPr rtl="0"/>
            <a:r>
              <a:rPr lang="en-US" b="1" baseline="0">
                <a:effectLst/>
                <a:latin typeface="Segoe UI" panose="020B0502040204020203" pitchFamily="34" charset="0"/>
              </a:rPr>
              <a:t>Networking</a:t>
            </a:r>
          </a:p>
          <a:p>
            <a:pPr rtl="0"/>
            <a:r>
              <a:rPr lang="en-US" b="0" baseline="0">
                <a:effectLst/>
                <a:latin typeface="Segoe UI" panose="020B0502040204020203" pitchFamily="34" charset="0"/>
              </a:rPr>
              <a:t>Firewall rules, allow Azure services and resources to access this server (Yes/No)</a:t>
            </a:r>
          </a:p>
          <a:p>
            <a:pPr rtl="0"/>
            <a:r>
              <a:rPr lang="en-US" sz="800" b="1" i="0" kern="1200">
                <a:solidFill>
                  <a:schemeClr val="tx1"/>
                </a:solidFill>
                <a:effectLst/>
                <a:latin typeface="Segoe UI Light" pitchFamily="34" charset="0"/>
                <a:ea typeface="+mn-ea"/>
                <a:cs typeface="+mn-cs"/>
              </a:rPr>
              <a:t>Advanced data security</a:t>
            </a:r>
          </a:p>
          <a:p>
            <a:pPr rtl="0"/>
            <a:r>
              <a:rPr lang="en-US" b="0" baseline="0">
                <a:effectLst/>
                <a:latin typeface="Segoe UI" panose="020B0502040204020203" pitchFamily="34" charset="0"/>
              </a:rPr>
              <a:t>Enable advanced data security (Start free trial/Not now)</a:t>
            </a:r>
          </a:p>
          <a:p>
            <a:pPr rtl="0"/>
            <a:endParaRPr lang="en-US" b="0" baseline="0">
              <a:effectLst/>
              <a:latin typeface="Segoe UI" panose="020B0502040204020203" pitchFamily="34" charset="0"/>
            </a:endParaRPr>
          </a:p>
          <a:p>
            <a:pPr rtl="0"/>
            <a:r>
              <a:rPr lang="en-US" b="0" baseline="0">
                <a:effectLst/>
                <a:latin typeface="Segoe UI" panose="020B0502040204020203" pitchFamily="34" charset="0"/>
              </a:rPr>
              <a:t>You can also use Azure PowerShell or Command Line Interface (CLI) to provision the logical SQL Server.</a:t>
            </a:r>
            <a:endParaRPr lang="en-US" b="0">
              <a:effectLst/>
            </a:endParaRPr>
          </a:p>
          <a:p>
            <a:endParaRPr lang="nl-BE"/>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48</a:t>
            </a:fld>
            <a:endParaRPr lang="en-US" noProof="0"/>
          </a:p>
        </p:txBody>
      </p:sp>
    </p:spTree>
    <p:extLst>
      <p:ext uri="{BB962C8B-B14F-4D97-AF65-F5344CB8AC3E}">
        <p14:creationId xmlns:p14="http://schemas.microsoft.com/office/powerpoint/2010/main" val="2574017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Firewall overview</a:t>
            </a:r>
          </a:p>
          <a:p>
            <a:r>
              <a:rPr lang="en-US"/>
              <a:t>Initially, all Transact-SQL access to your Azure SQL Server is blocked by the firewall. To begin using your Azure SQL Server, you can specify one or more server-level firewall rules that enable access. Use the firewall rules to specify which IP address ranges from the Internet are allowed, and whether Azure applications can attempt to connect to your Azure SQL Server. Of course, additionally, a login and password is still required for access.</a:t>
            </a:r>
          </a:p>
          <a:p>
            <a:r>
              <a:rPr lang="en-US"/>
              <a:t>To selectively grant access to just one of the databases in your Azure SQL Server, you must create a database-level rule for the required database. Specify an IP address range for the database firewall rule that is outside the IP address range specified in the server-level firewall rule, and ensure that the IP address of the client falls in the range specified in the database-level rule.</a:t>
            </a:r>
          </a:p>
          <a:p>
            <a:r>
              <a:rPr lang="en-US"/>
              <a:t>Connection attempts from the Internet and Azure must first pass through the firewall before they can reach your Azure SQL Server or SQL Database, as shown in the diagram:</a:t>
            </a:r>
          </a:p>
          <a:p>
            <a:endParaRPr lang="en-US"/>
          </a:p>
          <a:p>
            <a:pPr rtl="0"/>
            <a:r>
              <a:rPr lang="en-US" b="1"/>
              <a:t>Server-level firewall rules:</a:t>
            </a:r>
            <a:r>
              <a:rPr lang="en-US"/>
              <a:t> These rules enable clients to access your entire Azure SQL Server, that is, all the databases within the same logical server. These rules are stored in the </a:t>
            </a:r>
            <a:r>
              <a:rPr lang="en-US" b="1"/>
              <a:t>master</a:t>
            </a:r>
            <a:r>
              <a:rPr lang="en-US"/>
              <a:t> database. Server-level firewall rules can be configured by using the portal or by using Transact-SQL statements. To create server-level firewall rules using the Azure portal or PowerShell, you must be the subscription owner or a subscription contributor. To create a server-level firewall rule using Transact-SQL, you must connect to the SQL Database instance as the server-level principal login or the Azure Active Directory administrator (which means that a server-level firewall rule must first be created by a user with Azure-level permissions).</a:t>
            </a:r>
          </a:p>
          <a:p>
            <a:pPr rtl="0"/>
            <a:r>
              <a:rPr lang="en-US" b="1"/>
              <a:t>Database-level firewall rules:</a:t>
            </a:r>
            <a:r>
              <a:rPr lang="en-US"/>
              <a:t> These rules enable clients to access certain (secure) databases within the same logical server. You can create these rules for each database (including the </a:t>
            </a:r>
            <a:r>
              <a:rPr lang="en-US" b="1"/>
              <a:t>master</a:t>
            </a:r>
            <a:r>
              <a:rPr lang="en-US"/>
              <a:t> database) and they are stored in the individual databases. Database-level firewall rules for master and user databases can only be created and managed by using Transact-SQL statements and only after you have configured the first server-level firewall. If you specify an IP address range in the database-level firewall rule that is outside the range specified in the server-level firewall rule, only those clients that have IP addresses in the database-level range can access the database. You can have a maximum of 128 database-level firewall rules for a database. For more information on configuring database-level firewall rules, see the example later in this article and see </a:t>
            </a:r>
            <a:r>
              <a:rPr lang="en-US" err="1">
                <a:hlinkClick r:id="rId3"/>
              </a:rPr>
              <a:t>sp_set_database_firewall_rule</a:t>
            </a:r>
            <a:r>
              <a:rPr lang="en-US">
                <a:hlinkClick r:id="rId3"/>
              </a:rPr>
              <a:t> (Azure SQL Databases)</a:t>
            </a:r>
            <a:r>
              <a:rPr lang="en-US"/>
              <a:t>.</a:t>
            </a:r>
          </a:p>
          <a:p>
            <a:pPr rtl="0"/>
            <a:endParaRPr lang="en-US" b="1"/>
          </a:p>
          <a:p>
            <a:pPr rtl="0"/>
            <a:r>
              <a:rPr lang="en-US" b="1"/>
              <a:t>Recommendation:</a:t>
            </a:r>
            <a:r>
              <a:rPr lang="en-US"/>
              <a:t> Microsoft recommends using database-level firewall rules whenever possible to enhance security and to make your database more portable. Use server-level firewall rules for administrators and when you have many databases that have the same access requirements and you don't want to spend time configuring each database individually.</a:t>
            </a:r>
          </a:p>
          <a:p>
            <a:pPr rtl="0"/>
            <a:endParaRPr lang="en-US"/>
          </a:p>
          <a:p>
            <a:pPr rtl="0"/>
            <a:r>
              <a:rPr lang="en-US"/>
              <a:t>Further details will be discussed in the security module.</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49</a:t>
            </a:fld>
            <a:endParaRPr lang="en-US" noProof="0"/>
          </a:p>
        </p:txBody>
      </p:sp>
    </p:spTree>
    <p:extLst>
      <p:ext uri="{BB962C8B-B14F-4D97-AF65-F5344CB8AC3E}">
        <p14:creationId xmlns:p14="http://schemas.microsoft.com/office/powerpoint/2010/main" val="2704899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Shown on the slide are 3 example ways to create an Azure SQL Database:</a:t>
            </a:r>
          </a:p>
          <a:p>
            <a:pPr marL="228600" indent="-228600">
              <a:buAutoNum type="arabicPeriod"/>
            </a:pPr>
            <a:r>
              <a:rPr lang="en-US"/>
              <a:t>Azure Portal</a:t>
            </a:r>
          </a:p>
          <a:p>
            <a:pPr marL="228600" indent="-228600">
              <a:buAutoNum type="arabicPeriod"/>
            </a:pPr>
            <a:r>
              <a:rPr lang="en-US"/>
              <a:t>Azure PowerShell</a:t>
            </a:r>
          </a:p>
          <a:p>
            <a:pPr marL="228600" indent="-228600">
              <a:buAutoNum type="arabicPeriod"/>
            </a:pPr>
            <a:r>
              <a:rPr lang="en-US"/>
              <a:t>Transact-SQL</a:t>
            </a:r>
          </a:p>
          <a:p>
            <a:pPr marL="0" indent="0">
              <a:buNone/>
            </a:pPr>
            <a:endParaRPr lang="en-US" sz="800" b="0" i="0" kern="1200">
              <a:solidFill>
                <a:schemeClr val="tx1"/>
              </a:solidFill>
              <a:effectLst/>
              <a:latin typeface="Segoe UI Light" pitchFamily="34" charset="0"/>
              <a:ea typeface="+mn-ea"/>
              <a:cs typeface="+mn-cs"/>
            </a:endParaRPr>
          </a:p>
          <a:p>
            <a:pPr marL="0" indent="0">
              <a:buNone/>
            </a:pPr>
            <a:r>
              <a:rPr lang="en-US" sz="800" b="0" i="0" kern="1200">
                <a:solidFill>
                  <a:schemeClr val="tx1"/>
                </a:solidFill>
                <a:effectLst/>
                <a:latin typeface="Segoe UI Light" pitchFamily="34" charset="0"/>
                <a:ea typeface="+mn-ea"/>
                <a:cs typeface="+mn-cs"/>
              </a:rPr>
              <a:t>It can also be created with a JSON file, example </a:t>
            </a:r>
            <a:r>
              <a:rPr lang="en-US">
                <a:hlinkClick r:id="rId3"/>
              </a:rPr>
              <a:t>https://raw.githubusercontent.com/Azure/azure-docs-json-samples/master/SQLServerAndDatabase/azuredeploy.json</a:t>
            </a:r>
            <a:r>
              <a:rPr lang="en-US" sz="800" b="0" i="0" kern="1200">
                <a:solidFill>
                  <a:schemeClr val="tx1"/>
                </a:solidFill>
                <a:effectLst/>
                <a:latin typeface="Segoe UI Light" pitchFamily="34" charset="0"/>
                <a:ea typeface="+mn-ea"/>
                <a:cs typeface="+mn-cs"/>
              </a:rPr>
              <a:t>. </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50</a:t>
            </a:fld>
            <a:endParaRPr lang="en-US" noProof="0"/>
          </a:p>
        </p:txBody>
      </p:sp>
    </p:spTree>
    <p:extLst>
      <p:ext uri="{BB962C8B-B14F-4D97-AF65-F5344CB8AC3E}">
        <p14:creationId xmlns:p14="http://schemas.microsoft.com/office/powerpoint/2010/main" val="18757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a:solidFill>
                  <a:srgbClr val="000000"/>
                </a:solidFill>
                <a:latin typeface="Consolas" panose="020B0609020204030204" pitchFamily="49" charset="0"/>
              </a:rPr>
              <a:t>M01L02Demo01</a:t>
            </a:r>
          </a:p>
          <a:p>
            <a:endParaRPr lang="en-US" b="1"/>
          </a:p>
          <a:p>
            <a:r>
              <a:rPr lang="en-US" b="1"/>
              <a:t>Demo setup instructions</a:t>
            </a:r>
          </a:p>
          <a:p>
            <a:pPr marL="171450" indent="-171450">
              <a:buFont typeface="Arial" panose="020B0604020202020204" pitchFamily="34" charset="0"/>
              <a:buChar char="•"/>
            </a:pPr>
            <a:r>
              <a:rPr lang="en-US"/>
              <a:t>The latest version of the SQL Server Management Studio</a:t>
            </a:r>
          </a:p>
          <a:p>
            <a:pPr marL="0" indent="0">
              <a:buFont typeface="Arial" panose="020B0604020202020204" pitchFamily="34" charset="0"/>
              <a:buNone/>
            </a:pPr>
            <a:r>
              <a:rPr lang="en-US" b="1"/>
              <a:t>Steps</a:t>
            </a:r>
          </a:p>
          <a:p>
            <a:pPr marL="228600" indent="-228600">
              <a:buFont typeface="Arial" panose="020B0604020202020204" pitchFamily="34" charset="0"/>
              <a:buAutoNum type="arabicPeriod"/>
            </a:pPr>
            <a:r>
              <a:rPr lang="en-US" b="1"/>
              <a:t>Connect to the Azure Portal, click on “Create a resource” and search for SQL Server (logical server)</a:t>
            </a:r>
          </a:p>
          <a:p>
            <a:pPr marL="228600" indent="-228600">
              <a:buFont typeface="Arial" panose="020B0604020202020204" pitchFamily="34" charset="0"/>
              <a:buAutoNum type="arabicPeriod"/>
            </a:pPr>
            <a:r>
              <a:rPr lang="en-US" b="1"/>
              <a:t>Create a logical server</a:t>
            </a: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Server Name	</a:t>
            </a:r>
            <a:r>
              <a:rPr lang="en-US" sz="90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myazuresrv</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(if the name is already in use, try another name until you notice that it’s not yet in use)</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Server Admin Login	</a:t>
            </a:r>
            <a:r>
              <a:rPr lang="en-US" sz="90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AzureAdmin</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Password		</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Passw0rd1</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Confirm password	</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Passw0rd1</a:t>
            </a: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Subscription	</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Select your subscription</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Resource Group	</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Create New and specify the name </a:t>
            </a:r>
            <a:r>
              <a:rPr lang="en-US" sz="90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AzureDB</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-RG</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Location		</a:t>
            </a:r>
            <a:r>
              <a:rPr lang="en-US"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Select the location that is the closest to your location</a:t>
            </a:r>
            <a:endParaRPr lang="nl-BE" sz="90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b="1"/>
          </a:p>
          <a:p>
            <a:pPr marL="0" indent="0">
              <a:buFont typeface="Arial" panose="020B0604020202020204" pitchFamily="34" charset="0"/>
              <a:buNone/>
            </a:pPr>
            <a:r>
              <a:rPr lang="en-US" b="1"/>
              <a:t>3. Examine the different server options (Failover Groups, Manage backups, AD Admin, Security, Automatic Tuning…) Give a short overview, not in detail because this will be discussed later in the Workshop.</a:t>
            </a:r>
          </a:p>
          <a:p>
            <a:pPr marL="0" indent="0">
              <a:buFont typeface="Arial" panose="020B0604020202020204" pitchFamily="34" charset="0"/>
              <a:buNone/>
            </a:pPr>
            <a:endParaRPr lang="en-US" b="1"/>
          </a:p>
          <a:p>
            <a:pPr marL="0" indent="0">
              <a:buFont typeface="+mj-lt"/>
              <a:buNone/>
            </a:pPr>
            <a:r>
              <a:rPr lang="en-US" sz="900" b="1" kern="1200">
                <a:solidFill>
                  <a:schemeClr val="tx1"/>
                </a:solidFill>
                <a:effectLst/>
                <a:latin typeface="Segoe UI Light" pitchFamily="34" charset="0"/>
                <a:ea typeface="+mn-ea"/>
                <a:cs typeface="+mn-cs"/>
              </a:rPr>
              <a:t>4. Create the firewall rules on the logical server. Add the Client IP address.</a:t>
            </a:r>
          </a:p>
          <a:p>
            <a:pPr marL="0" indent="0">
              <a:buFont typeface="+mj-lt"/>
              <a:buNone/>
            </a:pPr>
            <a:r>
              <a:rPr lang="en-US" b="1"/>
              <a:t>5. Create Azure SQL Database with the portal. Go to your logical server – Overview – Click on New database</a:t>
            </a:r>
          </a:p>
          <a:p>
            <a:pPr marL="217262" lvl="1" indent="0">
              <a:buFontTx/>
              <a:buNone/>
            </a:pPr>
            <a:r>
              <a:rPr lang="en-US" sz="900" b="1" kern="1200">
                <a:solidFill>
                  <a:schemeClr val="tx1"/>
                </a:solidFill>
                <a:effectLst/>
                <a:latin typeface="Segoe UI Light" pitchFamily="34" charset="0"/>
                <a:ea typeface="+mn-ea"/>
                <a:cs typeface="+mn-cs"/>
              </a:rPr>
              <a:t>Database name	</a:t>
            </a:r>
            <a:r>
              <a:rPr lang="en-US" sz="900" b="1" kern="1200" err="1">
                <a:solidFill>
                  <a:schemeClr val="tx1"/>
                </a:solidFill>
                <a:effectLst/>
                <a:latin typeface="Segoe UI Light" pitchFamily="34" charset="0"/>
                <a:ea typeface="+mn-ea"/>
                <a:cs typeface="+mn-cs"/>
              </a:rPr>
              <a:t>Salesdb</a:t>
            </a:r>
            <a:endParaRPr lang="en-US" sz="900" b="1" kern="1200">
              <a:solidFill>
                <a:schemeClr val="tx1"/>
              </a:solidFill>
              <a:effectLst/>
              <a:latin typeface="Segoe UI Light" pitchFamily="34" charset="0"/>
              <a:ea typeface="+mn-ea"/>
              <a:cs typeface="+mn-cs"/>
            </a:endParaRPr>
          </a:p>
          <a:p>
            <a:pPr marL="217262" lvl="1" indent="0">
              <a:buFontTx/>
              <a:buNone/>
            </a:pPr>
            <a:r>
              <a:rPr lang="en-US" sz="900" b="1" kern="1200">
                <a:solidFill>
                  <a:schemeClr val="tx1"/>
                </a:solidFill>
                <a:effectLst/>
                <a:latin typeface="Segoe UI Light" pitchFamily="34" charset="0"/>
                <a:ea typeface="+mn-ea"/>
                <a:cs typeface="+mn-cs"/>
              </a:rPr>
              <a:t>Source Database	</a:t>
            </a:r>
            <a:r>
              <a:rPr lang="en-US" sz="900" b="0" kern="1200">
                <a:solidFill>
                  <a:schemeClr val="tx1"/>
                </a:solidFill>
                <a:effectLst/>
                <a:latin typeface="Segoe UI Light" pitchFamily="34" charset="0"/>
                <a:ea typeface="+mn-ea"/>
                <a:cs typeface="+mn-cs"/>
              </a:rPr>
              <a:t>Blank Database</a:t>
            </a:r>
            <a:endParaRPr lang="nl-BE" sz="900" b="0" kern="1200">
              <a:solidFill>
                <a:schemeClr val="tx1"/>
              </a:solidFill>
              <a:effectLst/>
              <a:latin typeface="Segoe UI Light" pitchFamily="34" charset="0"/>
              <a:ea typeface="+mn-ea"/>
              <a:cs typeface="+mn-cs"/>
            </a:endParaRPr>
          </a:p>
          <a:p>
            <a:pPr marL="217262" lvl="1" indent="0">
              <a:buFontTx/>
              <a:buNone/>
            </a:pPr>
            <a:r>
              <a:rPr lang="nl-BE" sz="900" b="1" kern="1200">
                <a:solidFill>
                  <a:schemeClr val="tx1"/>
                </a:solidFill>
                <a:effectLst/>
                <a:latin typeface="Segoe UI Light" pitchFamily="34" charset="0"/>
                <a:ea typeface="+mn-ea"/>
                <a:cs typeface="+mn-cs"/>
              </a:rPr>
              <a:t>Server		</a:t>
            </a:r>
            <a:r>
              <a:rPr lang="nl-BE" sz="900" b="0" kern="1200">
                <a:solidFill>
                  <a:schemeClr val="tx1"/>
                </a:solidFill>
                <a:effectLst/>
                <a:latin typeface="Segoe UI Light" pitchFamily="34" charset="0"/>
                <a:ea typeface="+mn-ea"/>
                <a:cs typeface="+mn-cs"/>
              </a:rPr>
              <a:t>This should be your logical server name</a:t>
            </a:r>
          </a:p>
          <a:p>
            <a:pPr marL="217262"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Want to use SQL elastic pool?	</a:t>
            </a:r>
            <a:r>
              <a:rPr lang="en-US" sz="900" kern="1200">
                <a:solidFill>
                  <a:schemeClr val="tx1"/>
                </a:solidFill>
                <a:effectLst/>
                <a:latin typeface="Segoe UI Light" pitchFamily="34" charset="0"/>
                <a:ea typeface="+mn-ea"/>
                <a:cs typeface="+mn-cs"/>
              </a:rPr>
              <a:t>Not now</a:t>
            </a:r>
            <a:endParaRPr lang="nl-BE" sz="900" kern="1200">
              <a:solidFill>
                <a:schemeClr val="tx1"/>
              </a:solidFill>
              <a:effectLst/>
              <a:latin typeface="Segoe UI Light" pitchFamily="34" charset="0"/>
              <a:ea typeface="+mn-ea"/>
              <a:cs typeface="+mn-cs"/>
            </a:endParaRPr>
          </a:p>
          <a:p>
            <a:pPr marL="217262" lvl="1" indent="0">
              <a:buFontTx/>
              <a:buNone/>
            </a:pPr>
            <a:r>
              <a:rPr lang="nl-BE" sz="900" b="1" kern="1200">
                <a:solidFill>
                  <a:schemeClr val="tx1"/>
                </a:solidFill>
                <a:effectLst/>
                <a:latin typeface="Segoe UI Light" pitchFamily="34" charset="0"/>
                <a:ea typeface="+mn-ea"/>
                <a:cs typeface="+mn-cs"/>
              </a:rPr>
              <a:t>Pricing Tier		</a:t>
            </a:r>
            <a:r>
              <a:rPr lang="nl-BE" sz="900" b="0" kern="1200">
                <a:solidFill>
                  <a:schemeClr val="tx1"/>
                </a:solidFill>
                <a:effectLst/>
                <a:latin typeface="Segoe UI Light" pitchFamily="34" charset="0"/>
                <a:ea typeface="+mn-ea"/>
                <a:cs typeface="+mn-cs"/>
              </a:rPr>
              <a:t>Basic</a:t>
            </a:r>
            <a:endParaRPr lang="nl-BE" sz="900" b="1" kern="1200">
              <a:solidFill>
                <a:schemeClr val="tx1"/>
              </a:solidFill>
              <a:effectLst/>
              <a:latin typeface="Segoe UI Light" pitchFamily="34" charset="0"/>
              <a:ea typeface="+mn-ea"/>
              <a:cs typeface="+mn-cs"/>
            </a:endParaRPr>
          </a:p>
          <a:p>
            <a:pPr marL="217262" lvl="1" indent="0">
              <a:buFontTx/>
              <a:buNone/>
            </a:pPr>
            <a:r>
              <a:rPr lang="en-US" sz="900" b="1" kern="1200">
                <a:solidFill>
                  <a:schemeClr val="tx1"/>
                </a:solidFill>
                <a:effectLst/>
                <a:latin typeface="Segoe UI Light" pitchFamily="34" charset="0"/>
                <a:ea typeface="+mn-ea"/>
                <a:cs typeface="+mn-cs"/>
              </a:rPr>
              <a:t>Collation		</a:t>
            </a:r>
            <a:r>
              <a:rPr lang="en-US" sz="900" kern="1200">
                <a:solidFill>
                  <a:schemeClr val="tx1"/>
                </a:solidFill>
                <a:effectLst/>
                <a:latin typeface="Segoe UI Light" pitchFamily="34" charset="0"/>
                <a:ea typeface="+mn-ea"/>
                <a:cs typeface="+mn-cs"/>
              </a:rPr>
              <a:t>SQL_Latin1_General_CP1_CI_AS</a:t>
            </a:r>
            <a:endParaRPr lang="nl-BE" sz="900" kern="1200">
              <a:solidFill>
                <a:schemeClr val="tx1"/>
              </a:solidFill>
              <a:effectLst/>
              <a:latin typeface="Segoe UI Light" pitchFamily="34" charset="0"/>
              <a:ea typeface="+mn-ea"/>
              <a:cs typeface="+mn-cs"/>
            </a:endParaRPr>
          </a:p>
          <a:p>
            <a:pPr marL="228600" indent="-228600">
              <a:buFont typeface="+mj-lt"/>
              <a:buAutoNum type="arabicPeriod" startAt="3"/>
            </a:pPr>
            <a:endParaRPr lang="en-US" b="1"/>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132116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800">
                <a:solidFill>
                  <a:srgbClr val="000000"/>
                </a:solidFill>
                <a:latin typeface="Consolas" panose="020B0609020204030204" pitchFamily="49" charset="0"/>
              </a:rPr>
              <a:t>M01L02Lab01</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199183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15981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00" b="0" i="0" u="none" strike="noStrike" kern="1200">
                <a:solidFill>
                  <a:schemeClr val="tx1"/>
                </a:solidFill>
                <a:effectLst/>
                <a:latin typeface="Segoe UI Light" pitchFamily="34" charset="0"/>
                <a:ea typeface="+mn-ea"/>
                <a:cs typeface="+mn-cs"/>
              </a:rPr>
              <a:t>After this section, the attendee should be able to explain differences between IaaS, PaaS, SaaS and position Azure SQL Database</a:t>
            </a:r>
            <a:r>
              <a:rPr lang="en-US"/>
              <a:t> under Platform-as-a-Service (PaaS). Within PaaS, managed databases are sometimes referred to as Database-as-a-service (DBaaS).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a:p>
        </p:txBody>
      </p:sp>
    </p:spTree>
    <p:extLst>
      <p:ext uri="{BB962C8B-B14F-4D97-AF65-F5344CB8AC3E}">
        <p14:creationId xmlns:p14="http://schemas.microsoft.com/office/powerpoint/2010/main" val="2171049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Q1: Why do you need to configure the Azure SQL Database Firewall and why is it important?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Answer 1</a:t>
            </a:r>
            <a:r>
              <a:rPr lang="en-US" baseline="0"/>
              <a:t>:</a:t>
            </a:r>
          </a:p>
          <a:p>
            <a:r>
              <a:rPr lang="en-US"/>
              <a:t>Initially, all Transact-SQL access to your Azure SQL server is blocked by the firewall. To begin using your Azure SQL Server, you can specify one or more </a:t>
            </a:r>
            <a:r>
              <a:rPr lang="en-US" b="1"/>
              <a:t>server-level firewall rules </a:t>
            </a:r>
            <a:r>
              <a:rPr lang="en-US"/>
              <a:t>that enable access to your Azure SQL server. Use the firewall rules to specify which IP address ranges from the Internet are allowed, and whether Azure applications can attempt to connect to your Azure SQL server.</a:t>
            </a:r>
          </a:p>
          <a:p>
            <a:r>
              <a:rPr lang="en-US"/>
              <a:t>To </a:t>
            </a:r>
            <a:r>
              <a:rPr lang="en-US" b="1"/>
              <a:t>selectively grant access to just one of the databases</a:t>
            </a:r>
            <a:r>
              <a:rPr lang="en-US"/>
              <a:t> in your Azure SQL server, you must create a </a:t>
            </a:r>
            <a:r>
              <a:rPr lang="en-US" b="1"/>
              <a:t>database-level rule </a:t>
            </a:r>
            <a:r>
              <a:rPr lang="en-US"/>
              <a:t>for the required database. Specify an IP address range for the database firewall rule that is outside the IP address range specified in the server-level firewall rule, and ensure that the IP address of the client falls in the range specified in the database-level rule.</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hat options do you need to specify to create an Azure SQL Database?</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Q2: What options do you need to specify to create an Azure SQL Database?</a:t>
            </a:r>
            <a:endParaRPr kumimoji="0" lang="en-US" sz="800" b="0" i="0" u="none" strike="noStrike" kern="1200" cap="none" spc="0" normalizeH="0" baseline="0" noProof="0">
              <a:ln>
                <a:noFill/>
              </a:ln>
              <a:solidFill>
                <a:srgbClr val="505050"/>
              </a:solidFill>
              <a:effectLst/>
              <a:uLnTx/>
              <a:uFillTx/>
              <a:latin typeface="+mn-lt"/>
              <a:ea typeface="+mn-ea"/>
              <a:cs typeface="+mn-cs"/>
            </a:endParaRPr>
          </a:p>
          <a:p>
            <a:r>
              <a:rPr lang="en-US" baseline="0"/>
              <a:t>Answer 2:</a:t>
            </a:r>
          </a:p>
          <a:p>
            <a:pPr marL="228600" indent="-228600">
              <a:buFont typeface="+mj-lt"/>
              <a:buAutoNum type="arabicPeriod"/>
            </a:pPr>
            <a:r>
              <a:rPr lang="en-US" b="1" baseline="0"/>
              <a:t>Database Name</a:t>
            </a:r>
          </a:p>
          <a:p>
            <a:pPr marL="228600" indent="-228600">
              <a:buFont typeface="+mj-lt"/>
              <a:buAutoNum type="arabicPeriod"/>
            </a:pPr>
            <a:r>
              <a:rPr lang="en-US" b="1" baseline="0"/>
              <a:t>Source</a:t>
            </a:r>
          </a:p>
          <a:p>
            <a:pPr marL="228600" indent="-228600">
              <a:buFont typeface="+mj-lt"/>
              <a:buAutoNum type="arabicPeriod"/>
            </a:pPr>
            <a:r>
              <a:rPr lang="en-US" b="1" baseline="0"/>
              <a:t>Resource Group</a:t>
            </a:r>
          </a:p>
          <a:p>
            <a:pPr marL="228600" indent="-228600">
              <a:buFont typeface="+mj-lt"/>
              <a:buAutoNum type="arabicPeriod"/>
            </a:pPr>
            <a:r>
              <a:rPr lang="en-US" b="1" baseline="0"/>
              <a:t>Server Admin and password</a:t>
            </a:r>
          </a:p>
          <a:p>
            <a:pPr marL="228600" indent="-228600">
              <a:buFont typeface="+mj-lt"/>
              <a:buAutoNum type="arabicPeriod"/>
            </a:pPr>
            <a:r>
              <a:rPr lang="en-US" b="1" baseline="0"/>
              <a:t>Pricing Tier</a:t>
            </a:r>
          </a:p>
          <a:p>
            <a:pPr marL="228600" indent="-228600">
              <a:buFont typeface="+mj-lt"/>
              <a:buAutoNum type="arabicPeriod"/>
            </a:pPr>
            <a:r>
              <a:rPr lang="en-US" b="1" baseline="0"/>
              <a:t>Collation</a:t>
            </a:r>
          </a:p>
          <a:p>
            <a:pPr marL="228600" indent="-228600">
              <a:buFont typeface="+mj-lt"/>
              <a:buAutoNum type="arabicPeriod"/>
            </a:pPr>
            <a:endParaRPr lang="en-US" baseline="0"/>
          </a:p>
          <a:p>
            <a:pPr marL="0" indent="0">
              <a:buFont typeface="+mj-lt"/>
              <a:buNone/>
            </a:pPr>
            <a:r>
              <a:rPr lang="en-US" baseline="0"/>
              <a:t>Q3: </a:t>
            </a:r>
            <a:r>
              <a:rPr lang="en-US" sz="800">
                <a:solidFill>
                  <a:srgbClr val="FFFFFF"/>
                </a:solidFill>
                <a:latin typeface="+mn-lt"/>
              </a:rPr>
              <a:t>What is a SQL server (logical server)?</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baseline="0"/>
              <a:t>Answer 3:</a:t>
            </a:r>
            <a:endParaRPr lang="en-US" sz="800">
              <a:solidFill>
                <a:srgbClr val="FFFFFF"/>
              </a:solidFill>
              <a:latin typeface="+mn-lt"/>
            </a:endParaRPr>
          </a:p>
          <a:p>
            <a:pPr marL="0" indent="0">
              <a:buFont typeface="+mj-lt"/>
              <a:buNone/>
            </a:pPr>
            <a:r>
              <a:rPr lang="en-US" sz="800">
                <a:solidFill>
                  <a:srgbClr val="FFFFFF"/>
                </a:solidFill>
                <a:latin typeface="+mn-lt"/>
              </a:rPr>
              <a:t>It is a logical construct that acts as a </a:t>
            </a:r>
            <a:r>
              <a:rPr lang="en-US" sz="800" b="1">
                <a:solidFill>
                  <a:srgbClr val="FFFFFF"/>
                </a:solidFill>
                <a:latin typeface="+mn-lt"/>
              </a:rPr>
              <a:t>central administrative point for multiple single or pooled databases, logins, firewall rules, auditing rules, threat detection policies, and failover groups</a:t>
            </a:r>
            <a:r>
              <a:rPr lang="en-US" sz="800">
                <a:solidFill>
                  <a:srgbClr val="FFFFFF"/>
                </a:solidFill>
                <a:latin typeface="+mn-lt"/>
              </a:rPr>
              <a:t>. </a:t>
            </a:r>
          </a:p>
          <a:p>
            <a:pPr marL="0" indent="0">
              <a:buFont typeface="+mj-lt"/>
              <a:buNone/>
            </a:pPr>
            <a:r>
              <a:rPr lang="en-US" sz="800">
                <a:solidFill>
                  <a:srgbClr val="FFFFFF"/>
                </a:solidFill>
                <a:latin typeface="+mn-lt"/>
              </a:rPr>
              <a:t>The SQL logical server must exist before you can create the Azure SQL database</a:t>
            </a:r>
            <a:r>
              <a:rPr lang="en-US" sz="800" b="1">
                <a:solidFill>
                  <a:srgbClr val="FFFFFF"/>
                </a:solidFill>
                <a:latin typeface="+mn-lt"/>
              </a:rPr>
              <a:t>. All databases managed by a SQL logical server are created within the same region as the SQL logical server.</a:t>
            </a:r>
          </a:p>
          <a:p>
            <a:pPr marL="0" indent="0">
              <a:buFont typeface="+mj-lt"/>
              <a:buNone/>
            </a:pPr>
            <a:endParaRPr lang="en-US" baseline="0"/>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54</a:t>
            </a:fld>
            <a:endParaRPr lang="en-US" noProof="0"/>
          </a:p>
        </p:txBody>
      </p:sp>
    </p:spTree>
    <p:extLst>
      <p:ext uri="{BB962C8B-B14F-4D97-AF65-F5344CB8AC3E}">
        <p14:creationId xmlns:p14="http://schemas.microsoft.com/office/powerpoint/2010/main" val="1046063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In this lesson we will be covering the </a:t>
            </a:r>
            <a:r>
              <a:rPr lang="en-IN" sz="800">
                <a:solidFill>
                  <a:schemeClr val="bg1"/>
                </a:solidFill>
                <a:latin typeface="Segoe UI Light" pitchFamily="34" charset="0"/>
                <a:cs typeface="Segoe UI"/>
              </a:rPr>
              <a:t>to Elastic Database Pools in Azure SQL Database</a:t>
            </a:r>
            <a:r>
              <a:rPr lang="nl-BE"/>
              <a:t>.</a:t>
            </a:r>
          </a:p>
          <a:p>
            <a:endParaRPr lang="nl-BE"/>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55</a:t>
            </a:fld>
            <a:endParaRPr lang="en-US" noProof="0"/>
          </a:p>
        </p:txBody>
      </p:sp>
    </p:spTree>
    <p:extLst>
      <p:ext uri="{BB962C8B-B14F-4D97-AF65-F5344CB8AC3E}">
        <p14:creationId xmlns:p14="http://schemas.microsoft.com/office/powerpoint/2010/main" val="300619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https://docs.microsoft.com/en-us/azure/sql-database/sql-database-elastic-pool</a:t>
            </a:r>
            <a:endParaRPr lang="en-US"/>
          </a:p>
          <a:p>
            <a:endParaRPr lang="en-US"/>
          </a:p>
          <a:p>
            <a:r>
              <a:rPr lang="en-US"/>
              <a:t>Show the following overview Video to the class:</a:t>
            </a:r>
          </a:p>
          <a:p>
            <a:r>
              <a:rPr lang="en-US"/>
              <a:t> </a:t>
            </a:r>
            <a:r>
              <a:rPr lang="en-US">
                <a:hlinkClick r:id="rId4"/>
              </a:rPr>
              <a:t>https://sec.ch9.ms/ch9/5022/64e0e193-2792-4a62-854e-31ae76365022/ElasticDatabasePools_mid.mp4</a:t>
            </a:r>
            <a:r>
              <a:rPr lang="en-US"/>
              <a:t> </a:t>
            </a:r>
          </a:p>
          <a:p>
            <a:endParaRPr lang="en-US"/>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57</a:t>
            </a:fld>
            <a:endParaRPr lang="en-US" noProof="0"/>
          </a:p>
        </p:txBody>
      </p:sp>
    </p:spTree>
    <p:extLst>
      <p:ext uri="{BB962C8B-B14F-4D97-AF65-F5344CB8AC3E}">
        <p14:creationId xmlns:p14="http://schemas.microsoft.com/office/powerpoint/2010/main" val="3626455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a:solidFill>
                  <a:schemeClr val="tx1"/>
                </a:solidFill>
                <a:effectLst/>
                <a:latin typeface="Segoe UI Light" pitchFamily="34" charset="0"/>
                <a:ea typeface="+mn-ea"/>
                <a:cs typeface="+mn-cs"/>
              </a:rPr>
              <a:t>SQL Database elastic pools are a simple, cost-effective solution for managing and scaling multiple databases that have varying and unpredictable usage demands. The databases in an elastic pool are on a single Azure SQL Database server and share a set number of resources at a set price. Elastic pools in Azure SQL Database enable SaaS developers to optimize the price performance for a group of databases within a prescribed budget while delivering performance elasticity for each database.</a:t>
            </a:r>
          </a:p>
          <a:p>
            <a:endParaRPr lang="en-US" sz="800" b="0" i="0" u="none" strike="noStrike" kern="1200">
              <a:solidFill>
                <a:schemeClr val="tx1"/>
              </a:solidFill>
              <a:effectLst/>
              <a:latin typeface="Segoe UI Light" pitchFamily="34" charset="0"/>
              <a:ea typeface="+mn-ea"/>
              <a:cs typeface="+mn-cs"/>
            </a:endParaRPr>
          </a:p>
          <a:p>
            <a:r>
              <a:rPr lang="en-US" sz="800" b="0" i="0" u="none" strike="noStrike" kern="1200">
                <a:solidFill>
                  <a:schemeClr val="tx1"/>
                </a:solidFill>
                <a:effectLst/>
                <a:latin typeface="Segoe UI Light" pitchFamily="34" charset="0"/>
                <a:ea typeface="+mn-ea"/>
                <a:cs typeface="+mn-cs"/>
              </a:rPr>
              <a:t>Elastic pools enable the developer to purchase resources for a pool shared by multiple databases to accommodate unpredictable periods of usage by individual databases. You can configure resources for the pool based either on the </a:t>
            </a:r>
            <a:r>
              <a:rPr lang="en-US" sz="800" b="0" i="0" u="sng" strike="noStrike" kern="1200">
                <a:solidFill>
                  <a:schemeClr val="tx1"/>
                </a:solidFill>
                <a:effectLst/>
                <a:latin typeface="Segoe UI Light" pitchFamily="34" charset="0"/>
                <a:ea typeface="+mn-ea"/>
                <a:cs typeface="+mn-cs"/>
                <a:hlinkClick r:id="rId3"/>
              </a:rPr>
              <a:t>DTU-based purchasing model</a:t>
            </a:r>
            <a:r>
              <a:rPr lang="en-US" sz="800" b="0" i="0" u="none" strike="noStrike" kern="1200">
                <a:solidFill>
                  <a:schemeClr val="tx1"/>
                </a:solidFill>
                <a:effectLst/>
                <a:latin typeface="Segoe UI Light" pitchFamily="34" charset="0"/>
                <a:ea typeface="+mn-ea"/>
                <a:cs typeface="+mn-cs"/>
              </a:rPr>
              <a:t> or the </a:t>
            </a:r>
            <a:r>
              <a:rPr lang="en-US" sz="800" b="0" i="0" u="sng" strike="noStrike" kern="1200" err="1">
                <a:solidFill>
                  <a:schemeClr val="tx1"/>
                </a:solidFill>
                <a:effectLst/>
                <a:latin typeface="Segoe UI Light" pitchFamily="34" charset="0"/>
                <a:ea typeface="+mn-ea"/>
                <a:cs typeface="+mn-cs"/>
                <a:hlinkClick r:id="rId4"/>
              </a:rPr>
              <a:t>vCore</a:t>
            </a:r>
            <a:r>
              <a:rPr lang="en-US" sz="800" b="0" i="0" u="sng" strike="noStrike" kern="1200">
                <a:solidFill>
                  <a:schemeClr val="tx1"/>
                </a:solidFill>
                <a:effectLst/>
                <a:latin typeface="Segoe UI Light" pitchFamily="34" charset="0"/>
                <a:ea typeface="+mn-ea"/>
                <a:cs typeface="+mn-cs"/>
                <a:hlinkClick r:id="rId4"/>
              </a:rPr>
              <a:t>-based purchasing model</a:t>
            </a:r>
            <a:r>
              <a:rPr lang="en-US" sz="800" b="0" i="0" u="none" strike="noStrike" kern="1200">
                <a:solidFill>
                  <a:schemeClr val="tx1"/>
                </a:solidFill>
                <a:effectLst/>
                <a:latin typeface="Segoe UI Light" pitchFamily="34" charset="0"/>
                <a:ea typeface="+mn-ea"/>
                <a:cs typeface="+mn-cs"/>
              </a:rPr>
              <a:t>. The resource requirement for a pool is determined by the aggregate utilization of its databases. The amount of resources available to the pool is controlled by the developer budget. The developer simply adds databases to the pool, sets the minimum and maximum resources for the databases (either minimum and maximum DTUs or minimum or maximum </a:t>
            </a:r>
            <a:r>
              <a:rPr lang="en-US" sz="800" b="0" i="0" u="none" strike="noStrike" kern="1200" err="1">
                <a:solidFill>
                  <a:schemeClr val="tx1"/>
                </a:solidFill>
                <a:effectLst/>
                <a:latin typeface="Segoe UI Light" pitchFamily="34" charset="0"/>
                <a:ea typeface="+mn-ea"/>
                <a:cs typeface="+mn-cs"/>
              </a:rPr>
              <a:t>vCores</a:t>
            </a:r>
            <a:r>
              <a:rPr lang="en-US" sz="800" b="0" i="0" u="none" strike="noStrike" kern="1200">
                <a:solidFill>
                  <a:schemeClr val="tx1"/>
                </a:solidFill>
                <a:effectLst/>
                <a:latin typeface="Segoe UI Light" pitchFamily="34" charset="0"/>
                <a:ea typeface="+mn-ea"/>
                <a:cs typeface="+mn-cs"/>
              </a:rPr>
              <a:t> depending on your choice of resourcing model), and then sets the resources of the pool based on their budget. A developer can use pools to seamlessly grow their service from a lean startup to a mature business at ever-increasing scale.</a:t>
            </a:r>
          </a:p>
          <a:p>
            <a:r>
              <a:rPr lang="en-US" sz="800" b="0" i="0" u="none" strike="noStrike" kern="1200">
                <a:solidFill>
                  <a:schemeClr val="tx1"/>
                </a:solidFill>
                <a:effectLst/>
                <a:latin typeface="Segoe UI Light" pitchFamily="34" charset="0"/>
                <a:ea typeface="+mn-ea"/>
                <a:cs typeface="+mn-cs"/>
              </a:rPr>
              <a:t>Within the pool, individual databases are given the flexibility to auto-scale within set parameters. Under heavy load, a database can consume more resources to meet demand. Databases under light loads consume less, and databases under no load consume no resources. Provisioning resources for the entire pool rather than for single databases simplifies your management tasks. Plus, you have a predictable budget for the pool. Additional resources can be added to an existing pool with no database downtime, except that the databases may need to be moved to provide the additional compute resources for the new </a:t>
            </a:r>
            <a:r>
              <a:rPr lang="en-US" sz="800" b="0" i="0" u="none" strike="noStrike" kern="1200" err="1">
                <a:solidFill>
                  <a:schemeClr val="tx1"/>
                </a:solidFill>
                <a:effectLst/>
                <a:latin typeface="Segoe UI Light" pitchFamily="34" charset="0"/>
                <a:ea typeface="+mn-ea"/>
                <a:cs typeface="+mn-cs"/>
              </a:rPr>
              <a:t>eDTU</a:t>
            </a:r>
            <a:r>
              <a:rPr lang="en-US" sz="800" b="0" i="0" u="none" strike="noStrike" kern="1200">
                <a:solidFill>
                  <a:schemeClr val="tx1"/>
                </a:solidFill>
                <a:effectLst/>
                <a:latin typeface="Segoe UI Light" pitchFamily="34" charset="0"/>
                <a:ea typeface="+mn-ea"/>
                <a:cs typeface="+mn-cs"/>
              </a:rPr>
              <a:t> reservation. Similarly, if extra resources are no longer needed they can be removed from an existing pool at any point in time. And you can add or subtract databases to the pool. If a database is predictably under-utilizing resources, move it out.</a:t>
            </a:r>
          </a:p>
          <a:p>
            <a:endParaRPr lang="en-US" sz="800" b="0" i="0" u="none" strike="noStrike" kern="1200">
              <a:solidFill>
                <a:schemeClr val="tx1"/>
              </a:solidFill>
              <a:effectLst/>
              <a:latin typeface="Segoe UI Light" pitchFamily="34" charset="0"/>
              <a:ea typeface="+mn-ea"/>
              <a:cs typeface="+mn-cs"/>
            </a:endParaRP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58</a:t>
            </a:fld>
            <a:endParaRPr lang="en-US" noProof="0"/>
          </a:p>
        </p:txBody>
      </p:sp>
    </p:spTree>
    <p:extLst>
      <p:ext uri="{BB962C8B-B14F-4D97-AF65-F5344CB8AC3E}">
        <p14:creationId xmlns:p14="http://schemas.microsoft.com/office/powerpoint/2010/main" val="1117282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Resources limits for elastic pools using the DTU-based purchasing model:</a:t>
            </a:r>
          </a:p>
          <a:p>
            <a:r>
              <a:rPr lang="en-US">
                <a:hlinkClick r:id="rId3"/>
              </a:rPr>
              <a:t>https://docs.microsoft.com/en-us/azure/sql-database/sql-database-dtu-resource-limits-elastic-pools</a:t>
            </a:r>
            <a:r>
              <a:rPr lang="en-US"/>
              <a:t>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59</a:t>
            </a:fld>
            <a:endParaRPr lang="en-US" noProof="0"/>
          </a:p>
        </p:txBody>
      </p:sp>
    </p:spTree>
    <p:extLst>
      <p:ext uri="{BB962C8B-B14F-4D97-AF65-F5344CB8AC3E}">
        <p14:creationId xmlns:p14="http://schemas.microsoft.com/office/powerpoint/2010/main" val="4106929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limits for elastic pools using the </a:t>
            </a:r>
            <a:r>
              <a:rPr lang="en-US" err="1"/>
              <a:t>vCore</a:t>
            </a:r>
            <a:r>
              <a:rPr lang="en-US"/>
              <a:t>-based purchasing model limits: </a:t>
            </a:r>
          </a:p>
          <a:p>
            <a:r>
              <a:rPr lang="en-US">
                <a:hlinkClick r:id="rId3"/>
              </a:rPr>
              <a:t>https://docs.microsoft.com/en-us/azure/sql-database/sql-database-vcore-resource-limits-elastic-pools</a:t>
            </a:r>
            <a:r>
              <a:rPr lang="en-US"/>
              <a:t>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60</a:t>
            </a:fld>
            <a:endParaRPr lang="en-US" noProof="0"/>
          </a:p>
        </p:txBody>
      </p:sp>
    </p:spTree>
    <p:extLst>
      <p:ext uri="{BB962C8B-B14F-4D97-AF65-F5344CB8AC3E}">
        <p14:creationId xmlns:p14="http://schemas.microsoft.com/office/powerpoint/2010/main" val="1687736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limits for elastic pools using the </a:t>
            </a:r>
            <a:r>
              <a:rPr lang="en-US" err="1"/>
              <a:t>vCore</a:t>
            </a:r>
            <a:r>
              <a:rPr lang="en-US"/>
              <a:t>-based purchasing model limits: </a:t>
            </a:r>
          </a:p>
          <a:p>
            <a:r>
              <a:rPr lang="en-US">
                <a:hlinkClick r:id="rId3"/>
              </a:rPr>
              <a:t>https://docs.microsoft.com/en-us/azure/sql-database/sql-database-vcore-resource-limits-elastic-pools</a:t>
            </a:r>
            <a:r>
              <a:rPr lang="en-US"/>
              <a:t> </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61</a:t>
            </a:fld>
            <a:endParaRPr lang="en-US" noProof="0"/>
          </a:p>
        </p:txBody>
      </p:sp>
    </p:spTree>
    <p:extLst>
      <p:ext uri="{BB962C8B-B14F-4D97-AF65-F5344CB8AC3E}">
        <p14:creationId xmlns:p14="http://schemas.microsoft.com/office/powerpoint/2010/main" val="841216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Databases that are great candidates for elastic pools typically have periods of activity and other periods of inactivity. In the example above you see the activity of a single database, 4 databases, and finally an elastic pool with 20 databases. Databases with varying activity over time are great candidates for elastic pools because they are not all active at the same time and can share </a:t>
            </a:r>
            <a:r>
              <a:rPr lang="en-US" err="1"/>
              <a:t>eDTUs</a:t>
            </a:r>
            <a:r>
              <a:rPr lang="en-US"/>
              <a:t>. Not all databases fit this pattern. Databases that have a more constant resource demand are better suited to the Basic, Standard, and Premium service tiers where resources are individually assigned.</a:t>
            </a:r>
          </a:p>
          <a:p>
            <a:endParaRPr lang="en-US"/>
          </a:p>
          <a:p>
            <a:r>
              <a:rPr lang="en-US"/>
              <a:t>For the five-minute period illustrated, DB1 peaks up to 90 DTUs, but its overall average usage is less than five DTUs. An S3 performance level is required to run this workload in a single database, but this leaves most of the resources unused during periods of low activity.</a:t>
            </a:r>
          </a:p>
          <a:p>
            <a:r>
              <a:rPr lang="en-US"/>
              <a:t>A pool allows these unused DTUs to be shared across multiple databases, and so reduces the DTUs needed and overall cost.</a:t>
            </a:r>
          </a:p>
          <a:p>
            <a:r>
              <a:rPr lang="en-US"/>
              <a:t>Building on the previous example, suppose there are additional databases with similar utilization patterns as DB1. In the next two figures below, the utilization of four databases and 20 databases are layered onto the same graph to illustrate the non-overlapping nature of their utilization over time.</a:t>
            </a:r>
          </a:p>
          <a:p>
            <a:endParaRPr lang="en-US"/>
          </a:p>
          <a:p>
            <a:r>
              <a:rPr lang="en-US"/>
              <a:t>The aggregate DTU utilization across all 20 databases is illustrated by the black line in the preceding figure. This shows that the aggregate DTU utilization never exceeds 100 DTUs, and indicates that the 20 databases can share 100 </a:t>
            </a:r>
            <a:r>
              <a:rPr lang="en-US" err="1"/>
              <a:t>eDTUs</a:t>
            </a:r>
            <a:r>
              <a:rPr lang="en-US"/>
              <a:t> over this time period. This results in a 20x reduction in DTUs and a 13x price reduction compared to placing each of the databases in S3 performance levels for single databases.</a:t>
            </a: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62</a:t>
            </a:fld>
            <a:endParaRPr lang="en-US" noProof="0"/>
          </a:p>
        </p:txBody>
      </p:sp>
    </p:spTree>
    <p:extLst>
      <p:ext uri="{BB962C8B-B14F-4D97-AF65-F5344CB8AC3E}">
        <p14:creationId xmlns:p14="http://schemas.microsoft.com/office/powerpoint/2010/main" val="3458029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following rules of thumb related to database count and database utilization help to ensure that a pool delivers reduced cost compared to using performance levels for single databases.</a:t>
            </a:r>
          </a:p>
          <a:p>
            <a:pPr rtl="0"/>
            <a:r>
              <a:rPr lang="en-US" b="1" dirty="0"/>
              <a:t>Minimum number of databases</a:t>
            </a:r>
          </a:p>
          <a:p>
            <a:pPr rtl="0"/>
            <a:r>
              <a:rPr lang="en-US" dirty="0"/>
              <a:t>If the sum of the DTUs of performance levels for single databases is more than 1.5x the </a:t>
            </a:r>
            <a:r>
              <a:rPr lang="en-US" dirty="0" err="1"/>
              <a:t>eDTUs</a:t>
            </a:r>
            <a:r>
              <a:rPr lang="en-US" dirty="0"/>
              <a:t> needed for the pool, then an elastic pool is more cost effective. For available sizes, see </a:t>
            </a:r>
            <a:r>
              <a:rPr lang="en-US" dirty="0" err="1">
                <a:hlinkClick r:id="rId3"/>
              </a:rPr>
              <a:t>eDTU</a:t>
            </a:r>
            <a:r>
              <a:rPr lang="en-US" dirty="0">
                <a:hlinkClick r:id="rId3"/>
              </a:rPr>
              <a:t> and storage limits for elastic pools and elastic databases</a:t>
            </a:r>
            <a:r>
              <a:rPr lang="en-US" dirty="0"/>
              <a:t>.</a:t>
            </a:r>
          </a:p>
          <a:p>
            <a:pPr rtl="0"/>
            <a:r>
              <a:rPr lang="en-US" b="1" i="1" dirty="0"/>
              <a:t>Example</a:t>
            </a:r>
            <a:br>
              <a:rPr lang="en-US" dirty="0"/>
            </a:br>
            <a:r>
              <a:rPr lang="en-US" dirty="0"/>
              <a:t>At least two S3 databases or at least 15 S0 databases are needed for a 100 </a:t>
            </a:r>
            <a:r>
              <a:rPr lang="en-US" dirty="0" err="1"/>
              <a:t>eDTU</a:t>
            </a:r>
            <a:r>
              <a:rPr lang="en-US" dirty="0"/>
              <a:t> pool to be more cost-effective than using performance levels for single databases.</a:t>
            </a:r>
          </a:p>
          <a:p>
            <a:pPr rtl="0"/>
            <a:endParaRPr lang="en-US" b="1" dirty="0"/>
          </a:p>
          <a:p>
            <a:pPr rtl="0"/>
            <a:r>
              <a:rPr lang="en-US" b="1" dirty="0"/>
              <a:t>Maximum number of concurrently peaking databases</a:t>
            </a:r>
          </a:p>
          <a:p>
            <a:pPr rtl="0"/>
            <a:r>
              <a:rPr lang="en-US" dirty="0"/>
              <a:t>By sharing </a:t>
            </a:r>
            <a:r>
              <a:rPr lang="en-US" dirty="0" err="1"/>
              <a:t>eDTUs</a:t>
            </a:r>
            <a:r>
              <a:rPr lang="en-US" dirty="0"/>
              <a:t>, not all databases in a pool can simultaneously use </a:t>
            </a:r>
            <a:r>
              <a:rPr lang="en-US" dirty="0" err="1"/>
              <a:t>eDTUs</a:t>
            </a:r>
            <a:r>
              <a:rPr lang="en-US" dirty="0"/>
              <a:t> up to the limit available when using performance levels for single databases. The fewer databases that concurrently peak, the lower the pool </a:t>
            </a:r>
            <a:r>
              <a:rPr lang="en-US" dirty="0" err="1"/>
              <a:t>eDTU</a:t>
            </a:r>
            <a:r>
              <a:rPr lang="en-US" dirty="0"/>
              <a:t> can be set and the more cost-effective the pool becomes. In general, not more than 2/3 (or 67%) of the databases in the pool should simultaneously peak to their </a:t>
            </a:r>
            <a:r>
              <a:rPr lang="en-US" dirty="0" err="1"/>
              <a:t>eDTU</a:t>
            </a:r>
            <a:r>
              <a:rPr lang="en-US" dirty="0"/>
              <a:t> limit.</a:t>
            </a:r>
          </a:p>
          <a:p>
            <a:pPr rtl="0"/>
            <a:r>
              <a:rPr lang="en-US" b="1" i="1" dirty="0"/>
              <a:t>Example</a:t>
            </a:r>
            <a:br>
              <a:rPr lang="en-US" dirty="0"/>
            </a:br>
            <a:r>
              <a:rPr lang="en-US" dirty="0"/>
              <a:t>To reduce costs for three S3 databases in a 200 </a:t>
            </a:r>
            <a:r>
              <a:rPr lang="en-US" dirty="0" err="1"/>
              <a:t>eDTU</a:t>
            </a:r>
            <a:r>
              <a:rPr lang="en-US" dirty="0"/>
              <a:t> pool, at most two of these databases can simultaneously peak in their utilization. Otherwise, if more than two of these four S3 databases simultaneously peak, the pool would have to be sized to more than 200 </a:t>
            </a:r>
            <a:r>
              <a:rPr lang="en-US" dirty="0" err="1"/>
              <a:t>eDTUs</a:t>
            </a:r>
            <a:r>
              <a:rPr lang="en-US" dirty="0"/>
              <a:t>. If the pool is resized to more than 200 </a:t>
            </a:r>
            <a:r>
              <a:rPr lang="en-US" dirty="0" err="1"/>
              <a:t>eDTUs</a:t>
            </a:r>
            <a:r>
              <a:rPr lang="en-US" dirty="0"/>
              <a:t>, more S3 databases would need to be added to the pool to keep costs lower than performance levels for single databases.</a:t>
            </a:r>
          </a:p>
          <a:p>
            <a:pPr rtl="0"/>
            <a:r>
              <a:rPr lang="en-US" dirty="0"/>
              <a:t>Note this example does not consider utilization of other databases in the pool. If all databases have some utilization at any given point in time, then less than 2/3 (or 67%) of the databases can peak simultaneously.+ </a:t>
            </a:r>
          </a:p>
          <a:p>
            <a:pPr rtl="0"/>
            <a:endParaRPr lang="en-US" b="1" dirty="0"/>
          </a:p>
          <a:p>
            <a:pPr rtl="0"/>
            <a:r>
              <a:rPr lang="en-US" b="1" dirty="0"/>
              <a:t>DTU utilization per database</a:t>
            </a:r>
          </a:p>
          <a:p>
            <a:pPr rtl="0"/>
            <a:r>
              <a:rPr lang="en-US" dirty="0"/>
              <a:t>A large difference between the peak and average utilization of a database indicates prolonged periods of low utilization and short periods of high utilization. This utilization pattern is ideal for sharing resources across databases. A database should be considered for a pool when its peak utilization is about 1.5 times greater than its average utilization.</a:t>
            </a:r>
          </a:p>
          <a:p>
            <a:pPr rtl="0"/>
            <a:r>
              <a:rPr lang="en-US" b="1" i="1" dirty="0"/>
              <a:t>Example</a:t>
            </a:r>
            <a:br>
              <a:rPr lang="en-US" dirty="0"/>
            </a:br>
            <a:r>
              <a:rPr lang="en-US" dirty="0"/>
              <a:t>An S3 database that peaks to 100 DTUs and on average uses 67 DTUs or less is a good candidate for sharing </a:t>
            </a:r>
            <a:r>
              <a:rPr lang="en-US" dirty="0" err="1"/>
              <a:t>eDTUs</a:t>
            </a:r>
            <a:r>
              <a:rPr lang="en-US" dirty="0"/>
              <a:t> in a pool. Alternatively, an S1 database that peaks to 20 DTUs and on average uses 13 DTUs or less is a good candidate for a pool.</a:t>
            </a:r>
          </a:p>
          <a:p>
            <a:endParaRPr lang="en-US" dirty="0"/>
          </a:p>
          <a:p>
            <a:endParaRPr lang="en-US" dirty="0"/>
          </a:p>
          <a:p>
            <a:r>
              <a:rPr lang="en-US" b="1" dirty="0">
                <a:effectLst/>
              </a:rPr>
              <a:t>Max </a:t>
            </a:r>
            <a:r>
              <a:rPr lang="en-US" b="1" dirty="0" err="1">
                <a:effectLst/>
              </a:rPr>
              <a:t>vCores</a:t>
            </a:r>
            <a:r>
              <a:rPr lang="en-US" b="1" dirty="0">
                <a:effectLst/>
              </a:rPr>
              <a:t> per database</a:t>
            </a:r>
          </a:p>
          <a:p>
            <a:r>
              <a:rPr lang="en-US" dirty="0">
                <a:effectLst/>
              </a:rPr>
              <a:t>The maximum number of </a:t>
            </a:r>
            <a:r>
              <a:rPr lang="en-US" dirty="0" err="1">
                <a:effectLst/>
              </a:rPr>
              <a:t>vCores</a:t>
            </a:r>
            <a:r>
              <a:rPr lang="en-US" dirty="0">
                <a:effectLst/>
              </a:rPr>
              <a:t> that any database in the pool may use, if available based on utilization by other databases in the pool. Max </a:t>
            </a:r>
            <a:r>
              <a:rPr lang="en-US" dirty="0" err="1">
                <a:effectLst/>
              </a:rPr>
              <a:t>vCores</a:t>
            </a:r>
            <a:r>
              <a:rPr lang="en-US" dirty="0">
                <a:effectLst/>
              </a:rPr>
              <a:t> per database is not a resource guarantee for a database. This setting is a global setting that applies to all databases in the pool. Set max </a:t>
            </a:r>
            <a:r>
              <a:rPr lang="en-US" dirty="0" err="1">
                <a:effectLst/>
              </a:rPr>
              <a:t>vCores</a:t>
            </a:r>
            <a:r>
              <a:rPr lang="en-US" dirty="0">
                <a:effectLst/>
              </a:rPr>
              <a:t> per database high enough to handle peaks in database utilization. Some degree of over-committing is expected since the pool generally assumes hot and cold usage patterns for databases where all databases are not simultaneously peaking.</a:t>
            </a:r>
          </a:p>
          <a:p>
            <a:r>
              <a:rPr lang="en-US" b="1" dirty="0">
                <a:effectLst/>
              </a:rPr>
              <a:t>Min </a:t>
            </a:r>
            <a:r>
              <a:rPr lang="en-US" b="1" dirty="0" err="1">
                <a:effectLst/>
              </a:rPr>
              <a:t>vCores</a:t>
            </a:r>
            <a:r>
              <a:rPr lang="en-US" b="1" dirty="0">
                <a:effectLst/>
              </a:rPr>
              <a:t> per database</a:t>
            </a:r>
          </a:p>
          <a:p>
            <a:r>
              <a:rPr lang="en-US" dirty="0">
                <a:effectLst/>
              </a:rPr>
              <a:t>The minimum number of </a:t>
            </a:r>
            <a:r>
              <a:rPr lang="en-US" dirty="0" err="1">
                <a:effectLst/>
              </a:rPr>
              <a:t>vCores</a:t>
            </a:r>
            <a:r>
              <a:rPr lang="en-US" dirty="0">
                <a:effectLst/>
              </a:rPr>
              <a:t> that any database in the pool is guaranteed. This setting is a global setting that applies to all databases in the pool. The min </a:t>
            </a:r>
            <a:r>
              <a:rPr lang="en-US" dirty="0" err="1">
                <a:effectLst/>
              </a:rPr>
              <a:t>vCores</a:t>
            </a:r>
            <a:r>
              <a:rPr lang="en-US" dirty="0">
                <a:effectLst/>
              </a:rPr>
              <a:t> per database may be set to 0, and is also the default value. This property is set to anywhere between 0 and the average </a:t>
            </a:r>
            <a:r>
              <a:rPr lang="en-US" dirty="0" err="1">
                <a:effectLst/>
              </a:rPr>
              <a:t>vCores</a:t>
            </a:r>
            <a:r>
              <a:rPr lang="en-US" dirty="0">
                <a:effectLst/>
              </a:rPr>
              <a:t> utilization per database. The product of the number of databases in the pool and the min </a:t>
            </a:r>
            <a:r>
              <a:rPr lang="en-US" dirty="0" err="1">
                <a:effectLst/>
              </a:rPr>
              <a:t>vCores</a:t>
            </a:r>
            <a:r>
              <a:rPr lang="en-US" dirty="0">
                <a:effectLst/>
              </a:rPr>
              <a:t> per database cannot exceed the </a:t>
            </a:r>
            <a:r>
              <a:rPr lang="en-US" dirty="0" err="1">
                <a:effectLst/>
              </a:rPr>
              <a:t>vCores</a:t>
            </a:r>
            <a:r>
              <a:rPr lang="en-US" dirty="0">
                <a:effectLst/>
              </a:rPr>
              <a:t> per pool.</a:t>
            </a:r>
          </a:p>
          <a:p>
            <a:r>
              <a:rPr lang="en-US" b="1" dirty="0">
                <a:effectLst/>
              </a:rPr>
              <a:t>Max storage per database</a:t>
            </a:r>
          </a:p>
          <a:p>
            <a:r>
              <a:rPr lang="en-US" dirty="0">
                <a:effectLst/>
              </a:rPr>
              <a:t>The maximum database size set by the user for a database in a pool. Pooled databases share allocated pool storage, so the size a database can reach is limited to the smaller of remaining pool storage and database size. Max database size refers to the maximum size of the data files and does not include the space used by log files.</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63</a:t>
            </a:fld>
            <a:endParaRPr lang="en-US" noProof="0"/>
          </a:p>
        </p:txBody>
      </p:sp>
    </p:spTree>
    <p:extLst>
      <p:ext uri="{BB962C8B-B14F-4D97-AF65-F5344CB8AC3E}">
        <p14:creationId xmlns:p14="http://schemas.microsoft.com/office/powerpoint/2010/main" val="221456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SQL Database is a fully-managed platform-as-a-service.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means </a:t>
            </a:r>
            <a:r>
              <a:rPr lang="en-US" sz="1200" b="1" kern="1200" dirty="0">
                <a:solidFill>
                  <a:schemeClr val="tx1"/>
                </a:solidFill>
                <a:effectLst/>
                <a:latin typeface="+mn-lt"/>
                <a:ea typeface="+mn-ea"/>
                <a:cs typeface="+mn-cs"/>
              </a:rPr>
              <a:t>Microsoft operates SQL Server for you, </a:t>
            </a:r>
            <a:r>
              <a:rPr lang="en-US" sz="1200" kern="1200" dirty="0">
                <a:solidFill>
                  <a:schemeClr val="tx1"/>
                </a:solidFill>
                <a:effectLst/>
                <a:latin typeface="+mn-lt"/>
                <a:ea typeface="+mn-ea"/>
                <a:cs typeface="+mn-cs"/>
              </a:rPr>
              <a:t>assuming much of the daily maintenance, administration and infrastructure costs of your IT organization.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Quickly realize spend and operational efficiencies </a:t>
            </a:r>
            <a:r>
              <a:rPr lang="en-US" sz="1200" kern="1200" dirty="0">
                <a:solidFill>
                  <a:schemeClr val="tx1"/>
                </a:solidFill>
                <a:effectLst/>
                <a:latin typeface="+mn-lt"/>
                <a:ea typeface="+mn-ea"/>
                <a:cs typeface="+mn-cs"/>
              </a:rPr>
              <a:t>you may not have otherwise experienced with your on-premises or hosted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Along with </a:t>
            </a:r>
            <a:r>
              <a:rPr lang="en-US" sz="1200" b="1" kern="1200" dirty="0">
                <a:solidFill>
                  <a:schemeClr val="tx1"/>
                </a:solidFill>
                <a:effectLst/>
                <a:latin typeface="+mn-lt"/>
                <a:ea typeface="+mn-ea"/>
                <a:cs typeface="+mn-cs"/>
              </a:rPr>
              <a:t>ensured availability and performance, </a:t>
            </a:r>
            <a:r>
              <a:rPr lang="en-US" sz="1200" b="0" kern="1200" dirty="0">
                <a:solidFill>
                  <a:schemeClr val="tx1"/>
                </a:solidFill>
                <a:effectLst/>
                <a:latin typeface="+mn-lt"/>
                <a:ea typeface="+mn-ea"/>
                <a:cs typeface="+mn-cs"/>
              </a:rPr>
              <a:t>features of Azure SQL Database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Provisioning and resizing (w/ Azure Portal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Built-in auto HA (99.99%)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Automatic backup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Point-in-time-restore (database-level)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Active geo-replication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Intelligent performance optimization and security of your databases</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2/7/2022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kern="1200">
                <a:solidFill>
                  <a:schemeClr val="tx1"/>
                </a:solidFill>
                <a:effectLst/>
                <a:latin typeface="Segoe UI Light" pitchFamily="34" charset="0"/>
                <a:ea typeface="+mn-ea"/>
                <a:cs typeface="+mn-cs"/>
              </a:rPr>
              <a:t>Change compute resources (</a:t>
            </a:r>
            <a:r>
              <a:rPr lang="en-US" sz="800" b="1" i="0" kern="1200" err="1">
                <a:solidFill>
                  <a:schemeClr val="tx1"/>
                </a:solidFill>
                <a:effectLst/>
                <a:latin typeface="Segoe UI Light" pitchFamily="34" charset="0"/>
                <a:ea typeface="+mn-ea"/>
                <a:cs typeface="+mn-cs"/>
              </a:rPr>
              <a:t>vCores</a:t>
            </a:r>
            <a:r>
              <a:rPr lang="en-US" sz="800" b="1" i="0" kern="1200">
                <a:solidFill>
                  <a:schemeClr val="tx1"/>
                </a:solidFill>
                <a:effectLst/>
                <a:latin typeface="Segoe UI Light" pitchFamily="34" charset="0"/>
                <a:ea typeface="+mn-ea"/>
                <a:cs typeface="+mn-cs"/>
              </a:rPr>
              <a:t> or DTUs)</a:t>
            </a:r>
          </a:p>
          <a:p>
            <a:r>
              <a:rPr lang="en-US" sz="800" b="0" i="0" kern="1200">
                <a:solidFill>
                  <a:schemeClr val="tx1"/>
                </a:solidFill>
                <a:effectLst/>
                <a:latin typeface="Segoe UI Light" pitchFamily="34" charset="0"/>
                <a:ea typeface="+mn-ea"/>
                <a:cs typeface="+mn-cs"/>
              </a:rPr>
              <a:t>After initially picking the number of </a:t>
            </a:r>
            <a:r>
              <a:rPr lang="en-US" sz="800" b="0" i="0" kern="1200" err="1">
                <a:solidFill>
                  <a:schemeClr val="tx1"/>
                </a:solidFill>
                <a:effectLst/>
                <a:latin typeface="Segoe UI Light" pitchFamily="34" charset="0"/>
                <a:ea typeface="+mn-ea"/>
                <a:cs typeface="+mn-cs"/>
              </a:rPr>
              <a:t>vCores</a:t>
            </a:r>
            <a:r>
              <a:rPr lang="en-US" sz="800" b="0" i="0" kern="1200">
                <a:solidFill>
                  <a:schemeClr val="tx1"/>
                </a:solidFill>
                <a:effectLst/>
                <a:latin typeface="Segoe UI Light" pitchFamily="34" charset="0"/>
                <a:ea typeface="+mn-ea"/>
                <a:cs typeface="+mn-cs"/>
              </a:rPr>
              <a:t> or </a:t>
            </a:r>
            <a:r>
              <a:rPr lang="en-US" sz="800" b="0" i="0" kern="1200" err="1">
                <a:solidFill>
                  <a:schemeClr val="tx1"/>
                </a:solidFill>
                <a:effectLst/>
                <a:latin typeface="Segoe UI Light" pitchFamily="34" charset="0"/>
                <a:ea typeface="+mn-ea"/>
                <a:cs typeface="+mn-cs"/>
              </a:rPr>
              <a:t>eDTUs</a:t>
            </a:r>
            <a:r>
              <a:rPr lang="en-US" sz="800" b="0" i="0" kern="1200">
                <a:solidFill>
                  <a:schemeClr val="tx1"/>
                </a:solidFill>
                <a:effectLst/>
                <a:latin typeface="Segoe UI Light" pitchFamily="34" charset="0"/>
                <a:ea typeface="+mn-ea"/>
                <a:cs typeface="+mn-cs"/>
              </a:rPr>
              <a:t>, you can scale an elastic pool up or down dynamically based on actual experience using the </a:t>
            </a:r>
            <a:r>
              <a:rPr lang="en-US" sz="800" b="0" i="0" u="sng" kern="1200">
                <a:solidFill>
                  <a:schemeClr val="tx1"/>
                </a:solidFill>
                <a:effectLst/>
                <a:latin typeface="Segoe UI Light" pitchFamily="34" charset="0"/>
                <a:ea typeface="+mn-ea"/>
                <a:cs typeface="+mn-cs"/>
                <a:hlinkClick r:id="rId3"/>
              </a:rPr>
              <a:t>Azure portal</a:t>
            </a:r>
            <a:r>
              <a:rPr lang="en-US" sz="800" b="0" i="0" kern="1200">
                <a:solidFill>
                  <a:schemeClr val="tx1"/>
                </a:solidFill>
                <a:effectLst/>
                <a:latin typeface="Segoe UI Light" pitchFamily="34" charset="0"/>
                <a:ea typeface="+mn-ea"/>
                <a:cs typeface="+mn-cs"/>
              </a:rPr>
              <a:t>, </a:t>
            </a:r>
            <a:r>
              <a:rPr lang="en-US" sz="800" b="0" i="0" u="sng" kern="1200">
                <a:solidFill>
                  <a:schemeClr val="tx1"/>
                </a:solidFill>
                <a:effectLst/>
                <a:latin typeface="Segoe UI Light" pitchFamily="34" charset="0"/>
                <a:ea typeface="+mn-ea"/>
                <a:cs typeface="+mn-cs"/>
                <a:hlinkClick r:id="rId4"/>
              </a:rPr>
              <a:t>PowerShell</a:t>
            </a:r>
            <a:r>
              <a:rPr lang="en-US" sz="800" b="0" i="0" kern="1200">
                <a:solidFill>
                  <a:schemeClr val="tx1"/>
                </a:solidFill>
                <a:effectLst/>
                <a:latin typeface="Segoe UI Light" pitchFamily="34" charset="0"/>
                <a:ea typeface="+mn-ea"/>
                <a:cs typeface="+mn-cs"/>
              </a:rPr>
              <a:t>, the </a:t>
            </a:r>
            <a:r>
              <a:rPr lang="en-US" sz="800" b="0" i="0" u="sng" kern="1200">
                <a:solidFill>
                  <a:schemeClr val="tx1"/>
                </a:solidFill>
                <a:effectLst/>
                <a:latin typeface="Segoe UI Light" pitchFamily="34" charset="0"/>
                <a:ea typeface="+mn-ea"/>
                <a:cs typeface="+mn-cs"/>
                <a:hlinkClick r:id="rId5"/>
              </a:rPr>
              <a:t>Azure CLI</a:t>
            </a:r>
            <a:r>
              <a:rPr lang="en-US" sz="800" b="0" i="0" kern="1200">
                <a:solidFill>
                  <a:schemeClr val="tx1"/>
                </a:solidFill>
                <a:effectLst/>
                <a:latin typeface="Segoe UI Light" pitchFamily="34" charset="0"/>
                <a:ea typeface="+mn-ea"/>
                <a:cs typeface="+mn-cs"/>
              </a:rPr>
              <a:t>, or the </a:t>
            </a:r>
            <a:r>
              <a:rPr lang="en-US" sz="800" b="0" i="0" u="sng" kern="1200">
                <a:solidFill>
                  <a:schemeClr val="tx1"/>
                </a:solidFill>
                <a:effectLst/>
                <a:latin typeface="Segoe UI Light" pitchFamily="34" charset="0"/>
                <a:ea typeface="+mn-ea"/>
                <a:cs typeface="+mn-cs"/>
                <a:hlinkClick r:id="rId6"/>
              </a:rPr>
              <a:t>REST API</a:t>
            </a:r>
            <a:r>
              <a:rPr lang="en-US" sz="800" b="0" i="0" kern="1200">
                <a:solidFill>
                  <a:schemeClr val="tx1"/>
                </a:solidFill>
                <a:effectLst/>
                <a:latin typeface="Segoe UI Light" pitchFamily="34" charset="0"/>
                <a:ea typeface="+mn-ea"/>
                <a:cs typeface="+mn-cs"/>
              </a:rPr>
              <a:t>.</a:t>
            </a:r>
          </a:p>
          <a:p>
            <a:r>
              <a:rPr lang="en-US" sz="800" b="1" i="0" kern="1200">
                <a:solidFill>
                  <a:schemeClr val="tx1"/>
                </a:solidFill>
                <a:effectLst/>
                <a:latin typeface="Segoe UI Light" pitchFamily="34" charset="0"/>
                <a:ea typeface="+mn-ea"/>
                <a:cs typeface="+mn-cs"/>
              </a:rPr>
              <a:t>Impact of changing service tier or rescaling compute size</a:t>
            </a:r>
          </a:p>
          <a:p>
            <a:r>
              <a:rPr lang="en-US" sz="800" b="0" i="0" kern="1200">
                <a:solidFill>
                  <a:schemeClr val="tx1"/>
                </a:solidFill>
                <a:effectLst/>
                <a:latin typeface="Segoe UI Light" pitchFamily="34" charset="0"/>
                <a:ea typeface="+mn-ea"/>
                <a:cs typeface="+mn-cs"/>
              </a:rPr>
              <a:t>Changing the service tier or compute size of an elastic pool follows a similar pattern as for single databases and mainly involves the service performing the following steps:</a:t>
            </a:r>
          </a:p>
          <a:p>
            <a:r>
              <a:rPr lang="en-US" sz="800" b="0" i="0" kern="1200">
                <a:solidFill>
                  <a:schemeClr val="tx1"/>
                </a:solidFill>
                <a:effectLst/>
                <a:latin typeface="Segoe UI Light" pitchFamily="34" charset="0"/>
                <a:ea typeface="+mn-ea"/>
                <a:cs typeface="+mn-cs"/>
              </a:rPr>
              <a:t>Create new compute instance for the elastic pool</a:t>
            </a:r>
          </a:p>
          <a:p>
            <a:r>
              <a:rPr lang="en-US" sz="800" b="0" i="0" kern="1200">
                <a:solidFill>
                  <a:schemeClr val="tx1"/>
                </a:solidFill>
                <a:effectLst/>
                <a:latin typeface="Segoe UI Light" pitchFamily="34" charset="0"/>
                <a:ea typeface="+mn-ea"/>
                <a:cs typeface="+mn-cs"/>
              </a:rPr>
              <a:t>A new compute instance for the elastic pool is created with the requested service tier and compute size. For some combinations of service tier and compute size changes, a replica of each database must be created in the new compute instance which involves copying data and can strongly influence the overall latency. Regardless, the databases remain online during this step, and connections continue to be directed to the databases in the original compute instance.</a:t>
            </a:r>
          </a:p>
          <a:p>
            <a:r>
              <a:rPr lang="en-US" sz="800" b="0" i="0" kern="1200">
                <a:solidFill>
                  <a:schemeClr val="tx1"/>
                </a:solidFill>
                <a:effectLst/>
                <a:latin typeface="Segoe UI Light" pitchFamily="34" charset="0"/>
                <a:ea typeface="+mn-ea"/>
                <a:cs typeface="+mn-cs"/>
              </a:rPr>
              <a:t>Switch routing of connections to new compute instance</a:t>
            </a:r>
          </a:p>
          <a:p>
            <a:r>
              <a:rPr lang="en-US" sz="800" b="0" i="0" kern="1200">
                <a:solidFill>
                  <a:schemeClr val="tx1"/>
                </a:solidFill>
                <a:effectLst/>
                <a:latin typeface="Segoe UI Light" pitchFamily="34" charset="0"/>
                <a:ea typeface="+mn-ea"/>
                <a:cs typeface="+mn-cs"/>
              </a:rPr>
              <a:t>Existing connections to the databases in the original compute instance are dropped. Any new connections are established to the databases in the new compute instance. For some combinations of service tier and compute size changes, database files are detached and reattached during the switch. Regardless, the switch can result in a brief service interruption when databases are unavailable generally for less than 30 seconds and often for only a few seconds. If there are long running transactions running when connections are dropped, the duration of this step may take longer in order to recover aborted transactions. </a:t>
            </a:r>
            <a:r>
              <a:rPr lang="en-US" sz="800" b="0" i="0" u="sng" kern="1200">
                <a:solidFill>
                  <a:schemeClr val="tx1"/>
                </a:solidFill>
                <a:effectLst/>
                <a:latin typeface="Segoe UI Light" pitchFamily="34" charset="0"/>
                <a:ea typeface="+mn-ea"/>
                <a:cs typeface="+mn-cs"/>
                <a:hlinkClick r:id="rId7"/>
              </a:rPr>
              <a:t>Accelerated Database Recovery</a:t>
            </a:r>
            <a:r>
              <a:rPr lang="en-US" sz="800" b="0" i="0" kern="1200">
                <a:solidFill>
                  <a:schemeClr val="tx1"/>
                </a:solidFill>
                <a:effectLst/>
                <a:latin typeface="Segoe UI Light" pitchFamily="34" charset="0"/>
                <a:ea typeface="+mn-ea"/>
                <a:cs typeface="+mn-cs"/>
              </a:rPr>
              <a:t> can reduce the impact from aborting long running transactions.</a:t>
            </a:r>
          </a:p>
          <a:p>
            <a:r>
              <a:rPr lang="en-US" sz="800" b="1" i="0" kern="1200">
                <a:solidFill>
                  <a:schemeClr val="tx1"/>
                </a:solidFill>
                <a:effectLst/>
                <a:latin typeface="Segoe UI Light" pitchFamily="34" charset="0"/>
                <a:ea typeface="+mn-ea"/>
                <a:cs typeface="+mn-cs"/>
              </a:rPr>
              <a:t> Important</a:t>
            </a:r>
          </a:p>
          <a:p>
            <a:r>
              <a:rPr lang="en-US" sz="800" b="0" i="0" kern="1200">
                <a:solidFill>
                  <a:schemeClr val="tx1"/>
                </a:solidFill>
                <a:effectLst/>
                <a:latin typeface="Segoe UI Light" pitchFamily="34" charset="0"/>
                <a:ea typeface="+mn-ea"/>
                <a:cs typeface="+mn-cs"/>
              </a:rPr>
              <a:t>No data is lost during any step in the workflow.</a:t>
            </a:r>
          </a:p>
          <a:p>
            <a:pPr rtl="0"/>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64</a:t>
            </a:fld>
            <a:endParaRPr lang="en-US" noProof="0"/>
          </a:p>
        </p:txBody>
      </p:sp>
    </p:spTree>
    <p:extLst>
      <p:ext uri="{BB962C8B-B14F-4D97-AF65-F5344CB8AC3E}">
        <p14:creationId xmlns:p14="http://schemas.microsoft.com/office/powerpoint/2010/main" val="1724033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The best size for a pool depends on the aggregate </a:t>
            </a:r>
            <a:r>
              <a:rPr lang="en-US" err="1"/>
              <a:t>eDTUs</a:t>
            </a:r>
            <a:r>
              <a:rPr lang="en-US"/>
              <a:t> and storage resources needed for all databases in the pool. This involves determining the larger of the following:</a:t>
            </a:r>
          </a:p>
          <a:p>
            <a:pPr marL="171450" indent="-171450" rtl="0">
              <a:buFont typeface="Arial" panose="020B0604020202020204" pitchFamily="34" charset="0"/>
              <a:buChar char="•"/>
            </a:pPr>
            <a:r>
              <a:rPr lang="en-US"/>
              <a:t>Maximum DTUs utilized by all databases in the pool.</a:t>
            </a:r>
          </a:p>
          <a:p>
            <a:pPr marL="171450" indent="-171450" rtl="0">
              <a:buFont typeface="Arial" panose="020B0604020202020204" pitchFamily="34" charset="0"/>
              <a:buChar char="•"/>
            </a:pPr>
            <a:r>
              <a:rPr lang="en-US"/>
              <a:t>Maximum storage bytes utilized by all databases in the pool.</a:t>
            </a:r>
          </a:p>
          <a:p>
            <a:pPr rtl="0"/>
            <a:endParaRPr lang="en-US"/>
          </a:p>
          <a:p>
            <a:pPr rtl="0"/>
            <a:r>
              <a:rPr lang="en-US"/>
              <a:t>SQL Database automatically evaluates the historical resource usage of databases in an existing SQL Database server and recommends the appropriate pool configuration in the Azure portal. In addition to the recommendations, a built-in experience estimates the </a:t>
            </a:r>
            <a:r>
              <a:rPr lang="en-US" err="1"/>
              <a:t>eDTU</a:t>
            </a:r>
            <a:r>
              <a:rPr lang="en-US"/>
              <a:t> usage for a custom group of databases on the server. This enables you to do a "what-if" analysis by interactively adding databases to the pool and removing them to get resource usage analysis and sizing advice before committing your changes.</a:t>
            </a:r>
          </a:p>
          <a:p>
            <a:pPr rtl="0"/>
            <a:r>
              <a:rPr lang="en-US"/>
              <a:t>When rescaling </a:t>
            </a:r>
            <a:r>
              <a:rPr lang="en-US" err="1"/>
              <a:t>eDTUs</a:t>
            </a:r>
            <a:r>
              <a:rPr lang="en-US"/>
              <a:t> for an elastic pool, an extra storage cost applies if (1) the storage max size of the pool is supported by the target pool, and (2) the storage max size exceeds the included storage amount of the target pool. For example, if a 100 </a:t>
            </a:r>
            <a:r>
              <a:rPr lang="en-US" err="1"/>
              <a:t>eDTU</a:t>
            </a:r>
            <a:r>
              <a:rPr lang="en-US"/>
              <a:t> Standard pool with a max size of 100 GB is downsized to a 50 </a:t>
            </a:r>
            <a:r>
              <a:rPr lang="en-US" err="1"/>
              <a:t>eDTU</a:t>
            </a:r>
            <a:r>
              <a:rPr lang="en-US"/>
              <a:t> Standard pool, then an extra storage cost applies since target pool supports a max size of 100 GB and its included storage amount is only 50 GB. So, the extra storage amount is 100 GB – 50 GB = 50 GB.</a:t>
            </a:r>
          </a:p>
          <a:p>
            <a:pPr rtl="0"/>
            <a:r>
              <a:rPr lang="en-US"/>
              <a:t>For more information:</a:t>
            </a:r>
          </a:p>
          <a:p>
            <a:pPr rtl="0"/>
            <a:r>
              <a:rPr lang="en-US">
                <a:hlinkClick r:id="rId3"/>
              </a:rPr>
              <a:t>https://docs.microsoft.com/en-us/azure/sql-database/sql-database-elastic-pool-scale</a:t>
            </a:r>
            <a:endParaRPr lang="en-US"/>
          </a:p>
          <a:p>
            <a:pPr rtl="0"/>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65</a:t>
            </a:fld>
            <a:endParaRPr lang="en-US" noProof="0"/>
          </a:p>
        </p:txBody>
      </p:sp>
    </p:spTree>
    <p:extLst>
      <p:ext uri="{BB962C8B-B14F-4D97-AF65-F5344CB8AC3E}">
        <p14:creationId xmlns:p14="http://schemas.microsoft.com/office/powerpoint/2010/main" val="18369395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err="1">
                <a:solidFill>
                  <a:schemeClr val="tx1"/>
                </a:solidFill>
                <a:effectLst/>
                <a:latin typeface="Segoe UI Light" pitchFamily="34" charset="0"/>
                <a:ea typeface="+mn-ea"/>
                <a:cs typeface="+mn-cs"/>
              </a:rPr>
              <a:t>vCore</a:t>
            </a:r>
            <a:r>
              <a:rPr lang="en-US" sz="900" b="1" i="0" kern="1200">
                <a:solidFill>
                  <a:schemeClr val="tx1"/>
                </a:solidFill>
                <a:effectLst/>
                <a:latin typeface="Segoe UI Light" pitchFamily="34" charset="0"/>
                <a:ea typeface="+mn-ea"/>
                <a:cs typeface="+mn-cs"/>
              </a:rPr>
              <a:t>-based purchasing model</a:t>
            </a:r>
          </a:p>
          <a:p>
            <a:r>
              <a:rPr lang="en-US" sz="900" b="0" i="0" kern="1200">
                <a:solidFill>
                  <a:schemeClr val="tx1"/>
                </a:solidFill>
                <a:effectLst/>
                <a:latin typeface="Segoe UI Light" pitchFamily="34" charset="0"/>
                <a:ea typeface="+mn-ea"/>
                <a:cs typeface="+mn-cs"/>
              </a:rPr>
              <a:t>Storage can be provisioned up to the max size limit:</a:t>
            </a:r>
          </a:p>
          <a:p>
            <a:pPr lvl="1"/>
            <a:r>
              <a:rPr lang="en-US" sz="900" b="0" i="0" kern="1200">
                <a:solidFill>
                  <a:schemeClr val="tx1"/>
                </a:solidFill>
                <a:effectLst/>
                <a:latin typeface="Segoe UI Light" pitchFamily="34" charset="0"/>
                <a:ea typeface="+mn-ea"/>
                <a:cs typeface="+mn-cs"/>
              </a:rPr>
              <a:t>For storage in the standard or general purpose service tiers, increase or decrease size in 10-GB increments</a:t>
            </a:r>
          </a:p>
          <a:p>
            <a:pPr lvl="1"/>
            <a:r>
              <a:rPr lang="en-US" sz="900" b="0" i="0" kern="1200">
                <a:solidFill>
                  <a:schemeClr val="tx1"/>
                </a:solidFill>
                <a:effectLst/>
                <a:latin typeface="Segoe UI Light" pitchFamily="34" charset="0"/>
                <a:ea typeface="+mn-ea"/>
                <a:cs typeface="+mn-cs"/>
              </a:rPr>
              <a:t>For storage in the premium or business critical service tiers, increase or decrease size in 250-GB increments</a:t>
            </a:r>
          </a:p>
          <a:p>
            <a:r>
              <a:rPr lang="en-US" sz="900" b="0" i="0" kern="1200">
                <a:solidFill>
                  <a:schemeClr val="tx1"/>
                </a:solidFill>
                <a:effectLst/>
                <a:latin typeface="Segoe UI Light" pitchFamily="34" charset="0"/>
                <a:ea typeface="+mn-ea"/>
                <a:cs typeface="+mn-cs"/>
              </a:rPr>
              <a:t>Storage for an elastic pool can be provisioned by increasing or decreasing its max size.</a:t>
            </a:r>
          </a:p>
          <a:p>
            <a:r>
              <a:rPr lang="en-US" sz="900" b="0" i="0" kern="1200">
                <a:solidFill>
                  <a:schemeClr val="tx1"/>
                </a:solidFill>
                <a:effectLst/>
                <a:latin typeface="Segoe UI Light" pitchFamily="34" charset="0"/>
                <a:ea typeface="+mn-ea"/>
                <a:cs typeface="+mn-cs"/>
              </a:rPr>
              <a:t>The price of storage for an elastic pool is the storage amount multiplied by the storage unit price of the service tier. For details on the price of extra storage, see </a:t>
            </a:r>
            <a:r>
              <a:rPr lang="en-US" sz="900" b="0" i="0" u="sng" kern="1200">
                <a:solidFill>
                  <a:schemeClr val="tx1"/>
                </a:solidFill>
                <a:effectLst/>
                <a:latin typeface="Segoe UI Light" pitchFamily="34" charset="0"/>
                <a:ea typeface="+mn-ea"/>
                <a:cs typeface="+mn-cs"/>
                <a:hlinkClick r:id="rId3"/>
              </a:rPr>
              <a:t>SQL Database pricing</a:t>
            </a:r>
            <a:r>
              <a:rPr lang="en-US" sz="900" b="0" i="0" kern="1200">
                <a:solidFill>
                  <a:schemeClr val="tx1"/>
                </a:solidFill>
                <a:effectLst/>
                <a:latin typeface="Segoe UI Light" pitchFamily="34" charset="0"/>
                <a:ea typeface="+mn-ea"/>
                <a:cs typeface="+mn-cs"/>
              </a:rPr>
              <a:t>.</a:t>
            </a:r>
          </a:p>
          <a:p>
            <a:endParaRPr lang="en-US"/>
          </a:p>
          <a:p>
            <a:r>
              <a:rPr lang="en-US" sz="900" b="1" i="0" kern="1200">
                <a:solidFill>
                  <a:schemeClr val="tx1"/>
                </a:solidFill>
                <a:effectLst/>
                <a:latin typeface="Segoe UI Light" pitchFamily="34" charset="0"/>
                <a:ea typeface="+mn-ea"/>
                <a:cs typeface="+mn-cs"/>
              </a:rPr>
              <a:t>DTU-based purchasing model</a:t>
            </a:r>
          </a:p>
          <a:p>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eDTU</a:t>
            </a:r>
            <a:r>
              <a:rPr lang="en-US" sz="900" b="0" i="0" kern="1200">
                <a:solidFill>
                  <a:schemeClr val="tx1"/>
                </a:solidFill>
                <a:effectLst/>
                <a:latin typeface="Segoe UI Light" pitchFamily="34" charset="0"/>
                <a:ea typeface="+mn-ea"/>
                <a:cs typeface="+mn-cs"/>
              </a:rPr>
              <a:t> price for an elastic pool includes a certain amount of storage at no additional cost. Extra storage beyond the included amount can be provisioned for an additional cost up to the max size limit in increments of 250 GB up to 1 TB, and then in increments of 256 GB beyond 1 TB. For included storage amounts and max size limits, see </a:t>
            </a:r>
            <a:r>
              <a:rPr lang="en-US" sz="900" b="0" i="0" u="none" strike="noStrike" kern="1200">
                <a:solidFill>
                  <a:schemeClr val="tx1"/>
                </a:solidFill>
                <a:effectLst/>
                <a:latin typeface="Segoe UI Light" pitchFamily="34" charset="0"/>
                <a:ea typeface="+mn-ea"/>
                <a:cs typeface="+mn-cs"/>
                <a:hlinkClick r:id="rId4"/>
              </a:rPr>
              <a:t>Elastic pool: storage sizes and compute sizes</a:t>
            </a:r>
            <a:r>
              <a:rPr lang="en-US" sz="900" b="0" i="0" kern="1200">
                <a:solidFill>
                  <a:schemeClr val="tx1"/>
                </a:solidFill>
                <a:effectLst/>
                <a:latin typeface="Segoe UI Light" pitchFamily="34" charset="0"/>
                <a:ea typeface="+mn-ea"/>
                <a:cs typeface="+mn-cs"/>
              </a:rPr>
              <a:t>.</a:t>
            </a:r>
          </a:p>
          <a:p>
            <a:r>
              <a:rPr lang="en-US" sz="900" b="0" i="0" kern="1200">
                <a:solidFill>
                  <a:schemeClr val="tx1"/>
                </a:solidFill>
                <a:effectLst/>
                <a:latin typeface="Segoe UI Light" pitchFamily="34" charset="0"/>
                <a:ea typeface="+mn-ea"/>
                <a:cs typeface="+mn-cs"/>
              </a:rPr>
              <a:t>Extra storage for an elastic pool can be provisioned by increasing its max size using the </a:t>
            </a:r>
            <a:r>
              <a:rPr lang="en-US" sz="900" b="0" i="0" u="none" strike="noStrike" kern="1200">
                <a:solidFill>
                  <a:schemeClr val="tx1"/>
                </a:solidFill>
                <a:effectLst/>
                <a:latin typeface="Segoe UI Light" pitchFamily="34" charset="0"/>
                <a:ea typeface="+mn-ea"/>
                <a:cs typeface="+mn-cs"/>
                <a:hlinkClick r:id="rId5"/>
              </a:rPr>
              <a:t>Azure portal</a:t>
            </a:r>
            <a:r>
              <a:rPr lang="en-US" sz="900" b="0" i="0"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6"/>
              </a:rPr>
              <a:t>PowerShell</a:t>
            </a:r>
            <a:r>
              <a:rPr lang="en-US" sz="900" b="0" i="0" kern="1200">
                <a:solidFill>
                  <a:schemeClr val="tx1"/>
                </a:solidFill>
                <a:effectLst/>
                <a:latin typeface="Segoe UI Light" pitchFamily="34" charset="0"/>
                <a:ea typeface="+mn-ea"/>
                <a:cs typeface="+mn-cs"/>
              </a:rPr>
              <a:t>, the </a:t>
            </a:r>
            <a:r>
              <a:rPr lang="en-US" sz="900" b="0" i="0" u="none" strike="noStrike" kern="1200">
                <a:solidFill>
                  <a:schemeClr val="tx1"/>
                </a:solidFill>
                <a:effectLst/>
                <a:latin typeface="Segoe UI Light" pitchFamily="34" charset="0"/>
                <a:ea typeface="+mn-ea"/>
                <a:cs typeface="+mn-cs"/>
                <a:hlinkClick r:id="rId7"/>
              </a:rPr>
              <a:t>Azure CLI</a:t>
            </a:r>
            <a:r>
              <a:rPr lang="en-US" sz="900" b="0" i="0" kern="1200">
                <a:solidFill>
                  <a:schemeClr val="tx1"/>
                </a:solidFill>
                <a:effectLst/>
                <a:latin typeface="Segoe UI Light" pitchFamily="34" charset="0"/>
                <a:ea typeface="+mn-ea"/>
                <a:cs typeface="+mn-cs"/>
              </a:rPr>
              <a:t>, or the </a:t>
            </a:r>
            <a:r>
              <a:rPr lang="en-US" sz="900" b="0" i="0" u="none" strike="noStrike" kern="1200">
                <a:solidFill>
                  <a:schemeClr val="tx1"/>
                </a:solidFill>
                <a:effectLst/>
                <a:latin typeface="Segoe UI Light" pitchFamily="34" charset="0"/>
                <a:ea typeface="+mn-ea"/>
                <a:cs typeface="+mn-cs"/>
                <a:hlinkClick r:id="rId8"/>
              </a:rPr>
              <a:t>REST API</a:t>
            </a:r>
            <a:r>
              <a:rPr lang="en-US" sz="900" b="0" i="0" kern="1200">
                <a:solidFill>
                  <a:schemeClr val="tx1"/>
                </a:solidFill>
                <a:effectLst/>
                <a:latin typeface="Segoe UI Light" pitchFamily="34" charset="0"/>
                <a:ea typeface="+mn-ea"/>
                <a:cs typeface="+mn-cs"/>
              </a:rPr>
              <a:t>.</a:t>
            </a:r>
          </a:p>
          <a:p>
            <a:r>
              <a:rPr lang="en-US" sz="900" b="0" i="0" kern="1200">
                <a:solidFill>
                  <a:schemeClr val="tx1"/>
                </a:solidFill>
                <a:effectLst/>
                <a:latin typeface="Segoe UI Light" pitchFamily="34" charset="0"/>
                <a:ea typeface="+mn-ea"/>
                <a:cs typeface="+mn-cs"/>
              </a:rPr>
              <a:t>The price of extra storage for an elastic pool is the extra storage amount multiplied by the extra storage unit price of the service tier. For details on the price of extra storage, see </a:t>
            </a:r>
            <a:r>
              <a:rPr lang="en-US" sz="900" b="0" i="0" u="none" strike="noStrike" kern="1200">
                <a:solidFill>
                  <a:schemeClr val="tx1"/>
                </a:solidFill>
                <a:effectLst/>
                <a:latin typeface="Segoe UI Light" pitchFamily="34" charset="0"/>
                <a:ea typeface="+mn-ea"/>
                <a:cs typeface="+mn-cs"/>
                <a:hlinkClick r:id="rId3"/>
              </a:rPr>
              <a:t>SQL Database pricing</a:t>
            </a:r>
            <a:r>
              <a:rPr lang="en-US" sz="900" b="0" i="0" kern="1200">
                <a:solidFill>
                  <a:schemeClr val="tx1"/>
                </a:solidFill>
                <a:effectLst/>
                <a:latin typeface="Segoe UI Light" pitchFamily="34" charset="0"/>
                <a:ea typeface="+mn-ea"/>
                <a:cs typeface="+mn-cs"/>
              </a:rPr>
              <a:t>.</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66</a:t>
            </a:fld>
            <a:endParaRPr lang="en-US" noProof="0"/>
          </a:p>
        </p:txBody>
      </p:sp>
    </p:spTree>
    <p:extLst>
      <p:ext uri="{BB962C8B-B14F-4D97-AF65-F5344CB8AC3E}">
        <p14:creationId xmlns:p14="http://schemas.microsoft.com/office/powerpoint/2010/main" val="2384983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0" indent="0">
              <a:buFont typeface="Arial" panose="020B0604020202020204" pitchFamily="34" charset="0"/>
              <a:buNone/>
            </a:pPr>
            <a:r>
              <a:rPr lang="en-US" sz="1800">
                <a:solidFill>
                  <a:srgbClr val="000000"/>
                </a:solidFill>
                <a:latin typeface="Consolas" panose="020B0609020204030204" pitchFamily="49" charset="0"/>
              </a:rPr>
              <a:t>M01L03Demo01</a:t>
            </a: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Go to the Azure portal</a:t>
            </a: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In the Azure Portal, you can create elastic pools on either an existing server and move your existing Azure SQL databases into it or create a new server. </a:t>
            </a: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In our case, for this demonstration we will navigate to the existing Azure SQL Logical Server and click on </a:t>
            </a:r>
            <a:r>
              <a:rPr lang="en-US" sz="800" b="1" i="0" kern="1200">
                <a:solidFill>
                  <a:schemeClr val="tx1"/>
                </a:solidFill>
                <a:effectLst/>
                <a:latin typeface="Segoe UI Light" pitchFamily="34" charset="0"/>
                <a:ea typeface="+mn-ea"/>
                <a:cs typeface="+mn-cs"/>
              </a:rPr>
              <a:t>+ New pool</a:t>
            </a:r>
            <a:r>
              <a:rPr lang="en-US" sz="800" b="0" i="0" kern="1200">
                <a:solidFill>
                  <a:schemeClr val="tx1"/>
                </a:solidFill>
                <a:effectLst/>
                <a:latin typeface="Segoe UI Light" pitchFamily="34" charset="0"/>
                <a:ea typeface="+mn-ea"/>
                <a:cs typeface="+mn-cs"/>
              </a:rPr>
              <a:t> to create a pool directly into that server.</a:t>
            </a: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Show the students the options to create an Elastic Pool.</a:t>
            </a: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When the pool is created show the different options, navigate to </a:t>
            </a:r>
            <a:r>
              <a:rPr lang="en-US" sz="800" b="1" i="0" kern="1200">
                <a:solidFill>
                  <a:schemeClr val="tx1"/>
                </a:solidFill>
                <a:effectLst/>
                <a:latin typeface="Segoe UI Light" pitchFamily="34" charset="0"/>
                <a:ea typeface="+mn-ea"/>
                <a:cs typeface="+mn-cs"/>
              </a:rPr>
              <a:t>configure pool </a:t>
            </a:r>
            <a:r>
              <a:rPr lang="en-US" sz="800" b="0" i="0" kern="1200">
                <a:solidFill>
                  <a:schemeClr val="tx1"/>
                </a:solidFill>
                <a:effectLst/>
                <a:latin typeface="Segoe UI Light" pitchFamily="34" charset="0"/>
                <a:ea typeface="+mn-ea"/>
                <a:cs typeface="+mn-cs"/>
              </a:rPr>
              <a:t>blade:</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Change the service tier of the pool</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Scale the performance (DTU or </a:t>
            </a:r>
            <a:r>
              <a:rPr lang="en-US" sz="800" b="0" i="0" kern="1200" err="1">
                <a:solidFill>
                  <a:schemeClr val="tx1"/>
                </a:solidFill>
                <a:effectLst/>
                <a:latin typeface="Segoe UI Light" pitchFamily="34" charset="0"/>
                <a:ea typeface="+mn-ea"/>
                <a:cs typeface="+mn-cs"/>
              </a:rPr>
              <a:t>vCores</a:t>
            </a:r>
            <a:r>
              <a:rPr lang="en-US" sz="800" b="0" i="0" kern="1200">
                <a:solidFill>
                  <a:schemeClr val="tx1"/>
                </a:solidFill>
                <a:effectLst/>
                <a:latin typeface="Segoe UI Light" pitchFamily="34" charset="0"/>
                <a:ea typeface="+mn-ea"/>
                <a:cs typeface="+mn-cs"/>
              </a:rPr>
              <a:t>) and storage up or down</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Add or remove databases to/from the pool</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Set a min (guaranteed) and max performance limit for the databases in the pools</a:t>
            </a:r>
          </a:p>
          <a:p>
            <a:pPr marL="171450" indent="-171450">
              <a:buFont typeface="Arial" panose="020B0604020202020204" pitchFamily="34" charset="0"/>
              <a:buChar char="•"/>
            </a:pPr>
            <a:r>
              <a:rPr lang="en-US" sz="800" b="0" i="0" kern="1200">
                <a:solidFill>
                  <a:schemeClr val="tx1"/>
                </a:solidFill>
                <a:effectLst/>
                <a:latin typeface="Segoe UI Light" pitchFamily="34" charset="0"/>
                <a:ea typeface="+mn-ea"/>
                <a:cs typeface="+mn-cs"/>
              </a:rPr>
              <a:t>Review the cost summary to view any changes to your bill as a result of your new selections</a:t>
            </a: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0" i="0" kern="1200">
                <a:solidFill>
                  <a:schemeClr val="tx1"/>
                </a:solidFill>
                <a:effectLst/>
                <a:latin typeface="Segoe UI Light" pitchFamily="34" charset="0"/>
                <a:ea typeface="+mn-ea"/>
                <a:cs typeface="+mn-cs"/>
              </a:rPr>
              <a:t>If the time permit, you can create a new database and move it into the pool in order to show further details.</a:t>
            </a:r>
          </a:p>
          <a:p>
            <a:pPr marL="0" indent="0">
              <a:buFont typeface="Arial" panose="020B0604020202020204" pitchFamily="34" charset="0"/>
              <a:buNone/>
            </a:pPr>
            <a:endParaRPr lang="en-US" sz="800" b="0" i="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a:p>
          <a:p>
            <a:pPr marL="0" indent="0">
              <a:buFont typeface="Arial" panose="020B0604020202020204" pitchFamily="34" charset="0"/>
              <a:buNone/>
            </a:pPr>
            <a:r>
              <a:rPr lang="en-US"/>
              <a:t>Note: just to give an estimation </a:t>
            </a:r>
            <a:r>
              <a:rPr lang="en-US" sz="800" b="0" i="1" kern="1200">
                <a:solidFill>
                  <a:schemeClr val="tx1"/>
                </a:solidFill>
                <a:effectLst/>
                <a:latin typeface="Segoe UI Light" pitchFamily="34" charset="0"/>
                <a:ea typeface="+mn-ea"/>
                <a:cs typeface="+mn-cs"/>
              </a:rPr>
              <a:t>an Elastic Pool with 200 </a:t>
            </a:r>
            <a:r>
              <a:rPr lang="en-US" sz="800" b="0" i="1" kern="1200" err="1">
                <a:solidFill>
                  <a:schemeClr val="tx1"/>
                </a:solidFill>
                <a:effectLst/>
                <a:latin typeface="Segoe UI Light" pitchFamily="34" charset="0"/>
                <a:ea typeface="+mn-ea"/>
                <a:cs typeface="+mn-cs"/>
              </a:rPr>
              <a:t>eDTUs</a:t>
            </a:r>
            <a:r>
              <a:rPr lang="en-US" sz="800" b="0" i="1" kern="1200">
                <a:solidFill>
                  <a:schemeClr val="tx1"/>
                </a:solidFill>
                <a:effectLst/>
                <a:latin typeface="Segoe UI Light" pitchFamily="34" charset="0"/>
                <a:ea typeface="+mn-ea"/>
                <a:cs typeface="+mn-cs"/>
              </a:rPr>
              <a:t> (standard) and 250 GB storage costs about the same as </a:t>
            </a:r>
            <a:r>
              <a:rPr lang="en-US" sz="800" b="1" i="1" kern="1200">
                <a:solidFill>
                  <a:schemeClr val="tx1"/>
                </a:solidFill>
                <a:effectLst/>
                <a:latin typeface="Segoe UI Light" pitchFamily="34" charset="0"/>
                <a:ea typeface="+mn-ea"/>
                <a:cs typeface="+mn-cs"/>
              </a:rPr>
              <a:t>15 single databases</a:t>
            </a:r>
            <a:r>
              <a:rPr lang="en-US" sz="800" b="0" i="1" kern="1200">
                <a:solidFill>
                  <a:schemeClr val="tx1"/>
                </a:solidFill>
                <a:effectLst/>
                <a:latin typeface="Segoe UI Light" pitchFamily="34" charset="0"/>
                <a:ea typeface="+mn-ea"/>
                <a:cs typeface="+mn-cs"/>
              </a:rPr>
              <a:t> with 20 DTUs each (standard) and 250 GB storage each.</a:t>
            </a:r>
            <a:endParaRPr lang="en-US"/>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836099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Question 1: What is a SQL Elastic Pool?</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Answer 1:</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 pool is given a set number of </a:t>
            </a:r>
            <a:r>
              <a:rPr lang="en-US" err="1"/>
              <a:t>eDTUs</a:t>
            </a:r>
            <a:r>
              <a:rPr lang="en-US"/>
              <a:t>, for a set price. Within the pool, individual databases are given the flexibility to auto-scale within set parameters. Under heavy load, a database can consume more </a:t>
            </a:r>
            <a:r>
              <a:rPr lang="en-US" err="1"/>
              <a:t>eDTUs</a:t>
            </a:r>
            <a:r>
              <a:rPr lang="en-US"/>
              <a:t> to meet demand. Databases under light loads consume less, and databases under no load consume no </a:t>
            </a:r>
            <a:r>
              <a:rPr lang="en-US" err="1"/>
              <a:t>eDTUs</a:t>
            </a:r>
            <a:r>
              <a:rPr lang="en-US"/>
              <a:t>. Provisioning resources for the entire pool rather than for single databases simplifies your management tasks. Plus you have a predictable budget for the pool.</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endParaRPr lang="en-US"/>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Question 2: When should you consider an elastic pool instead of a single database?</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Answer 2:</a:t>
            </a:r>
          </a:p>
          <a:p>
            <a:pPr marL="388712" marR="0" lvl="1" indent="-171450" algn="l" defTabSz="932742" rtl="0" eaLnBrk="1" fontAlgn="auto" latinLnBrk="0" hangingPunct="1">
              <a:lnSpc>
                <a:spcPct val="90000"/>
              </a:lnSpc>
              <a:spcBef>
                <a:spcPts val="0"/>
              </a:spcBef>
              <a:spcAft>
                <a:spcPts val="340"/>
              </a:spcAft>
              <a:buClrTx/>
              <a:buSzTx/>
              <a:tabLst/>
              <a:defRPr/>
            </a:pPr>
            <a:r>
              <a:rPr lang="en-US"/>
              <a:t>Average utilization per database. </a:t>
            </a:r>
          </a:p>
          <a:p>
            <a:pPr marL="388712" marR="0" lvl="1" indent="-171450" algn="l" defTabSz="932742" rtl="0" eaLnBrk="1" fontAlgn="auto" latinLnBrk="0" hangingPunct="1">
              <a:lnSpc>
                <a:spcPct val="90000"/>
              </a:lnSpc>
              <a:spcBef>
                <a:spcPts val="0"/>
              </a:spcBef>
              <a:spcAft>
                <a:spcPts val="340"/>
              </a:spcAft>
              <a:buClrTx/>
              <a:buSzTx/>
              <a:tabLst/>
              <a:defRPr/>
            </a:pPr>
            <a:r>
              <a:rPr lang="en-US"/>
              <a:t>The peak utilization for each database occurs at different points in time.</a:t>
            </a:r>
          </a:p>
          <a:p>
            <a:pPr marL="388712" marR="0" lvl="1" indent="-171450" algn="l" defTabSz="932742" rtl="0" eaLnBrk="1" fontAlgn="auto" latinLnBrk="0" hangingPunct="1">
              <a:lnSpc>
                <a:spcPct val="90000"/>
              </a:lnSpc>
              <a:spcBef>
                <a:spcPts val="0"/>
              </a:spcBef>
              <a:spcAft>
                <a:spcPts val="340"/>
              </a:spcAft>
              <a:buClrTx/>
              <a:buSzTx/>
              <a:tabLst/>
              <a:defRPr/>
            </a:pPr>
            <a:r>
              <a:rPr lang="en-US" err="1"/>
              <a:t>eDTUs</a:t>
            </a:r>
            <a:r>
              <a:rPr lang="en-US"/>
              <a:t> are shared between many databases.</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endParaRPr lang="en-US"/>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Question 3: Which tools can help you to size your elastic pool?</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Answer 3:</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Azure DB evaluates historical resource usage</a:t>
            </a:r>
          </a:p>
          <a:p>
            <a:pPr marL="217262"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a:t>A built-in experience estimates the </a:t>
            </a:r>
            <a:r>
              <a:rPr lang="en-US" err="1"/>
              <a:t>eDTU</a:t>
            </a:r>
            <a:r>
              <a:rPr lang="en-US"/>
              <a:t> usage for a custom group of databases on the server.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69</a:t>
            </a:fld>
            <a:endParaRPr lang="en-US" noProof="0"/>
          </a:p>
        </p:txBody>
      </p:sp>
    </p:spTree>
    <p:extLst>
      <p:ext uri="{BB962C8B-B14F-4D97-AF65-F5344CB8AC3E}">
        <p14:creationId xmlns:p14="http://schemas.microsoft.com/office/powerpoint/2010/main" val="3877282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nl-BE"/>
              <a:t>In this lesson we will be discussing the key differences between SQL Server Iaas and PaaS solutions. </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70</a:t>
            </a:fld>
            <a:endParaRPr lang="en-US" noProof="0"/>
          </a:p>
        </p:txBody>
      </p:sp>
    </p:spTree>
    <p:extLst>
      <p:ext uri="{BB962C8B-B14F-4D97-AF65-F5344CB8AC3E}">
        <p14:creationId xmlns:p14="http://schemas.microsoft.com/office/powerpoint/2010/main" val="2551219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976165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Azure SQL Database (public cloud)</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72</a:t>
            </a:fld>
            <a:endParaRPr lang="en-US" noProof="0"/>
          </a:p>
        </p:txBody>
      </p:sp>
    </p:spTree>
    <p:extLst>
      <p:ext uri="{BB962C8B-B14F-4D97-AF65-F5344CB8AC3E}">
        <p14:creationId xmlns:p14="http://schemas.microsoft.com/office/powerpoint/2010/main" val="541540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a:t>Listed</a:t>
            </a:r>
            <a:r>
              <a:rPr lang="en-US" sz="800" b="0" i="0" u="none" strike="noStrike" kern="1200">
                <a:solidFill>
                  <a:schemeClr val="tx1"/>
                </a:solidFill>
                <a:effectLst/>
                <a:latin typeface="Segoe UI Light" pitchFamily="34" charset="0"/>
                <a:ea typeface="+mn-ea"/>
                <a:cs typeface="+mn-cs"/>
              </a:rPr>
              <a:t> are the most common motivations to choose an Azure SQL Database or SQL Server running on an Azure VM</a:t>
            </a:r>
            <a:r>
              <a:rPr lang="en-US"/>
              <a:t> or a Managed Instance as a hybrid solution.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73</a:t>
            </a:fld>
            <a:endParaRPr lang="en-US" noProof="0"/>
          </a:p>
        </p:txBody>
      </p:sp>
    </p:spTree>
    <p:extLst>
      <p:ext uri="{BB962C8B-B14F-4D97-AF65-F5344CB8AC3E}">
        <p14:creationId xmlns:p14="http://schemas.microsoft.com/office/powerpoint/2010/main" val="89135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Azure SQL Database (public cloud)</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a:p>
        </p:txBody>
      </p:sp>
    </p:spTree>
    <p:extLst>
      <p:ext uri="{BB962C8B-B14F-4D97-AF65-F5344CB8AC3E}">
        <p14:creationId xmlns:p14="http://schemas.microsoft.com/office/powerpoint/2010/main" val="5415409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effectLst/>
                <a:latin typeface="Segoe UI" panose="020B0502040204020203" pitchFamily="34" charset="0"/>
                <a:cs typeface="Segoe UI" panose="020B0502040204020203" pitchFamily="34" charset="0"/>
              </a:rPr>
              <a:t>Objective: </a:t>
            </a:r>
            <a:r>
              <a:rPr lang="en-US" sz="900" kern="1200">
                <a:solidFill>
                  <a:schemeClr val="tx1"/>
                </a:solidFill>
                <a:effectLst/>
                <a:latin typeface="Segoe UI" panose="020B0502040204020203" pitchFamily="34" charset="0"/>
                <a:cs typeface="Segoe UI" panose="020B0502040204020203" pitchFamily="34" charset="0"/>
              </a:rPr>
              <a:t>Azure SQL Database is the intelligent cloud database service built for application developers. It’s the only cloud database service that scales anytime, anywhere without downtime and helps you efficiently deliver multitenant applications―ultimately giving you more time to innovate and accelerating your time to market. </a:t>
            </a:r>
            <a:endParaRPr lang="en-US" sz="900" b="0">
              <a:effectLst/>
              <a:latin typeface="Segoe UI" panose="020B0502040204020203" pitchFamily="34" charset="0"/>
              <a:cs typeface="Segoe UI" panose="020B0502040204020203" pitchFamily="34" charset="0"/>
            </a:endParaRPr>
          </a:p>
          <a:p>
            <a:endParaRPr lang="en-US" sz="900">
              <a:effectLst/>
              <a:latin typeface="Segoe UI" panose="020B0502040204020203" pitchFamily="34" charset="0"/>
              <a:cs typeface="Segoe UI" panose="020B0502040204020203" pitchFamily="34" charset="0"/>
            </a:endParaRPr>
          </a:p>
          <a:p>
            <a:r>
              <a:rPr lang="en-US" sz="900" b="1">
                <a:effectLst/>
                <a:latin typeface="Segoe UI" panose="020B0502040204020203" pitchFamily="34" charset="0"/>
                <a:cs typeface="Segoe UI" panose="020B0502040204020203" pitchFamily="34" charset="0"/>
              </a:rPr>
              <a:t>Talking Points:</a:t>
            </a:r>
            <a:endParaRPr lang="en-US" sz="90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kern="1200">
                <a:solidFill>
                  <a:schemeClr val="tx1"/>
                </a:solidFill>
                <a:effectLst/>
                <a:latin typeface="Segoe UI" panose="020B0502040204020203" pitchFamily="34" charset="0"/>
                <a:cs typeface="Segoe UI" panose="020B0502040204020203" pitchFamily="34" charset="0"/>
              </a:rPr>
              <a:t>Built-in advisors quickly learn your application’s unique characteristics and dynamically adapt to maximize performance, reliability, and data protection</a:t>
            </a:r>
          </a:p>
          <a:p>
            <a:pPr marL="171450" indent="-171450">
              <a:buFont typeface="Arial" panose="020B0604020202020204" pitchFamily="34" charset="0"/>
              <a:buChar char="•"/>
            </a:pPr>
            <a:r>
              <a:rPr lang="en-US" sz="900" kern="1200">
                <a:solidFill>
                  <a:schemeClr val="tx1"/>
                </a:solidFill>
                <a:effectLst/>
                <a:latin typeface="Segoe UI" panose="020B0502040204020203" pitchFamily="34" charset="0"/>
                <a:cs typeface="Segoe UI" panose="020B0502040204020203" pitchFamily="34" charset="0"/>
              </a:rPr>
              <a:t>And you can build applications and connect to your database using the languages and platforms you prefer, with the confidence that SQL Database is secure and handles the mundane administrative tasks</a:t>
            </a:r>
            <a:r>
              <a:rPr lang="en-US" sz="900" kern="1200" baseline="0">
                <a:solidFill>
                  <a:schemeClr val="tx1"/>
                </a:solidFill>
                <a:effectLst/>
                <a:latin typeface="Segoe UI" panose="020B0502040204020203" pitchFamily="34" charset="0"/>
                <a:cs typeface="Segoe UI" panose="020B0502040204020203" pitchFamily="34" charset="0"/>
              </a:rPr>
              <a:t> for you</a:t>
            </a:r>
            <a:endParaRPr lang="en-US" sz="900" kern="1200">
              <a:solidFill>
                <a:schemeClr val="tx1"/>
              </a:solidFill>
              <a:effectLst/>
              <a:latin typeface="Segoe UI" panose="020B0502040204020203" pitchFamily="34" charset="0"/>
              <a:cs typeface="Segoe UI" panose="020B0502040204020203" pitchFamily="34" charset="0"/>
            </a:endParaRP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74</a:t>
            </a:fld>
            <a:endParaRPr lang="en-US" noProof="0"/>
          </a:p>
        </p:txBody>
      </p:sp>
    </p:spTree>
    <p:extLst>
      <p:ext uri="{BB962C8B-B14F-4D97-AF65-F5344CB8AC3E}">
        <p14:creationId xmlns:p14="http://schemas.microsoft.com/office/powerpoint/2010/main" val="14518074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buFont typeface="Arial" panose="020B0604020202020204" pitchFamily="34" charset="0"/>
              <a:buChar char="•"/>
            </a:pPr>
            <a:endParaRPr lang="en-US">
              <a:hlinkClick r:id="rId4" tooltip="https://docs.microsoft.com/en-us/azure/sql-database/sql-database-high-availability"/>
            </a:endParaRPr>
          </a:p>
          <a:p>
            <a:pPr marL="171450" lvl="0" indent="-171450">
              <a:buFont typeface="Arial" panose="020B0604020202020204" pitchFamily="34" charset="0"/>
              <a:buChar char="•"/>
            </a:pPr>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100" b="0" i="0" u="none" strike="noStrike" kern="1200">
                <a:solidFill>
                  <a:schemeClr val="tx1"/>
                </a:solidFill>
                <a:effectLst/>
                <a:latin typeface="+mn-lt"/>
                <a:ea typeface="+mn-ea"/>
                <a:cs typeface="+mn-cs"/>
              </a:rPr>
              <a:t>2 read replicas - GP</a:t>
            </a:r>
          </a:p>
          <a:p>
            <a:pPr rtl="0" eaLnBrk="1" fontAlgn="ctr" latinLnBrk="0" hangingPunct="1"/>
            <a:r>
              <a:rPr lang="it-IT" sz="1100" b="0" i="0" u="none" strike="noStrike" kern="1200">
                <a:solidFill>
                  <a:schemeClr val="tx1"/>
                </a:solidFill>
                <a:effectLst/>
                <a:latin typeface="+mn-lt"/>
                <a:ea typeface="+mn-ea"/>
                <a:cs typeface="+mn-cs"/>
              </a:rPr>
              <a:t>3 replicas, 1 read-scale replica, zone-redundant HA - BC</a:t>
            </a:r>
            <a:endParaRPr lang="en-US" sz="1100" b="0" i="0" u="none" strike="noStrike" kern="1200">
              <a:solidFill>
                <a:schemeClr val="tx1"/>
              </a:solidFill>
              <a:effectLst/>
              <a:latin typeface="+mn-lt"/>
              <a:ea typeface="+mn-ea"/>
              <a:cs typeface="+mn-cs"/>
            </a:endParaRPr>
          </a:p>
          <a:p>
            <a:pPr rtl="0" eaLnBrk="1" fontAlgn="ctr" latinLnBrk="0" hangingPunct="1"/>
            <a:r>
              <a:rPr lang="en-US" sz="1100" b="0" i="0" u="none" strike="noStrike" kern="1200">
                <a:solidFill>
                  <a:schemeClr val="tx1"/>
                </a:solidFill>
                <a:effectLst/>
                <a:latin typeface="+mn-lt"/>
                <a:ea typeface="+mn-ea"/>
                <a:cs typeface="+mn-cs"/>
              </a:rPr>
              <a:t>Primary read/write replica + up to 4 read replicas - HS</a:t>
            </a:r>
          </a:p>
          <a:p>
            <a:pPr rtl="0" eaLnBrk="1" fontAlgn="ctr" latinLnBrk="0" hangingPunct="1"/>
            <a:endParaRPr lang="en-US" sz="1100" b="0" i="0" u="none" strike="noStrike" kern="120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endParaRPr lang="en-US"/>
          </a:p>
          <a:p>
            <a:pPr marL="171450" lvl="0" indent="-171450">
              <a:buFont typeface="Arial" panose="020B0604020202020204" pitchFamily="34" charset="0"/>
              <a:buChar char="•"/>
            </a:pPr>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marL="171450" lvl="0" indent="-171450">
              <a:buFont typeface="Arial" panose="020B0604020202020204" pitchFamily="34" charset="0"/>
              <a:buChar char="•"/>
            </a:pPr>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marL="171450" lvl="0" indent="-17145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r>
              <a:rPr lang="en-US">
                <a:hlinkClick r:id="rId9" tooltip="https://docs.microsoft.com/en-us/azure/sql-database/sql-database-security-index"/>
              </a:rPr>
              <a:t>Advanced security</a:t>
            </a:r>
            <a:r>
              <a:rPr lang="en-US"/>
              <a:t> detects threats and vulnerabilities in your databases and enables you to secure your data.</a:t>
            </a:r>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75</a:t>
            </a:fld>
            <a:endParaRPr lang="en-US" noProof="0"/>
          </a:p>
        </p:txBody>
      </p:sp>
    </p:spTree>
    <p:extLst>
      <p:ext uri="{BB962C8B-B14F-4D97-AF65-F5344CB8AC3E}">
        <p14:creationId xmlns:p14="http://schemas.microsoft.com/office/powerpoint/2010/main" val="2739254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Configurable could be replaced with “choice of automation”</a:t>
            </a:r>
          </a:p>
          <a:p>
            <a:pPr lvl="0"/>
            <a:endParaRPr lang="en-US"/>
          </a:p>
          <a:p>
            <a:r>
              <a:rPr lang="en-US" sz="900" kern="1200">
                <a:solidFill>
                  <a:schemeClr val="tx1"/>
                </a:solidFill>
                <a:effectLst/>
                <a:latin typeface="+mn-lt"/>
                <a:ea typeface="+mn-ea"/>
                <a:cs typeface="+mn-cs"/>
              </a:rPr>
              <a:t>SQL VM with defaults; “automated security patching” comes as built-in.</a:t>
            </a:r>
          </a:p>
          <a:p>
            <a:r>
              <a:rPr lang="en-US" sz="900" kern="1200">
                <a:solidFill>
                  <a:schemeClr val="tx1"/>
                </a:solidFill>
                <a:effectLst/>
                <a:latin typeface="+mn-lt"/>
                <a:ea typeface="+mn-ea"/>
                <a:cs typeface="+mn-cs"/>
              </a:rPr>
              <a:t>But, can use services (automations provided by Microsoft for free) to enable:</a:t>
            </a:r>
          </a:p>
          <a:p>
            <a:pPr lvl="0"/>
            <a:r>
              <a:rPr lang="en-US" sz="900" kern="1200">
                <a:solidFill>
                  <a:schemeClr val="tx1"/>
                </a:solidFill>
                <a:effectLst/>
                <a:latin typeface="+mn-lt"/>
                <a:ea typeface="+mn-ea"/>
                <a:cs typeface="+mn-cs"/>
              </a:rPr>
              <a:t>-HA for an SLA they choose, either 99.95% or 99.99%</a:t>
            </a:r>
          </a:p>
          <a:p>
            <a:pPr lvl="0"/>
            <a:r>
              <a:rPr lang="en-US" sz="900" kern="1200">
                <a:solidFill>
                  <a:schemeClr val="tx1"/>
                </a:solidFill>
                <a:effectLst/>
                <a:latin typeface="+mn-lt"/>
                <a:ea typeface="+mn-ea"/>
                <a:cs typeface="+mn-cs"/>
              </a:rPr>
              <a:t>-Automated backup</a:t>
            </a:r>
          </a:p>
          <a:p>
            <a:pPr lvl="0"/>
            <a:r>
              <a:rPr lang="en-US" sz="900" kern="1200">
                <a:solidFill>
                  <a:schemeClr val="tx1"/>
                </a:solidFill>
                <a:effectLst/>
                <a:latin typeface="+mn-lt"/>
                <a:ea typeface="+mn-ea"/>
                <a:cs typeface="+mn-cs"/>
              </a:rPr>
              <a:t>-Advanced threat detection and vulnerability assessment</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They can do the followings manually, but we do not have an automation for that:</a:t>
            </a:r>
          </a:p>
          <a:p>
            <a:pPr lvl="0"/>
            <a:r>
              <a:rPr lang="en-US" sz="900" kern="1200">
                <a:solidFill>
                  <a:schemeClr val="tx1"/>
                </a:solidFill>
                <a:effectLst/>
                <a:latin typeface="+mn-lt"/>
                <a:ea typeface="+mn-ea"/>
                <a:cs typeface="+mn-cs"/>
              </a:rPr>
              <a:t>-Add readable DR replica in same region; different zone</a:t>
            </a:r>
          </a:p>
          <a:p>
            <a:pPr lvl="0"/>
            <a:r>
              <a:rPr lang="en-US" sz="900" kern="1200">
                <a:solidFill>
                  <a:schemeClr val="tx1"/>
                </a:solidFill>
                <a:effectLst/>
                <a:latin typeface="+mn-lt"/>
                <a:ea typeface="+mn-ea"/>
                <a:cs typeface="+mn-cs"/>
              </a:rPr>
              <a:t>-Add a Geo-Dr replica</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With VM deployment type they can “Control” the level of </a:t>
            </a:r>
            <a:r>
              <a:rPr lang="en-US" sz="900" kern="1200" err="1">
                <a:solidFill>
                  <a:schemeClr val="tx1"/>
                </a:solidFill>
                <a:effectLst/>
                <a:latin typeface="+mn-lt"/>
                <a:ea typeface="+mn-ea"/>
                <a:cs typeface="+mn-cs"/>
              </a:rPr>
              <a:t>Managebility</a:t>
            </a:r>
            <a:r>
              <a:rPr lang="en-US" sz="900" kern="1200">
                <a:solidFill>
                  <a:schemeClr val="tx1"/>
                </a:solidFill>
                <a:effectLst/>
                <a:latin typeface="+mn-lt"/>
                <a:ea typeface="+mn-ea"/>
                <a:cs typeface="+mn-cs"/>
              </a:rPr>
              <a:t> they prefer.</a:t>
            </a:r>
          </a:p>
          <a:p>
            <a:r>
              <a:rPr lang="en-US" sz="900" kern="1200">
                <a:solidFill>
                  <a:schemeClr val="tx1"/>
                </a:solidFill>
                <a:effectLst/>
                <a:latin typeface="+mn-lt"/>
                <a:ea typeface="+mn-ea"/>
                <a:cs typeface="+mn-cs"/>
              </a:rPr>
              <a:t>E.g., do not have to sacrifice their patching or update policies to get automated HADR. </a:t>
            </a:r>
          </a:p>
          <a:p>
            <a:r>
              <a:rPr lang="en-US" sz="900" kern="1200">
                <a:solidFill>
                  <a:schemeClr val="tx1"/>
                </a:solidFill>
                <a:effectLst/>
                <a:latin typeface="+mn-lt"/>
                <a:ea typeface="+mn-ea"/>
                <a:cs typeface="+mn-cs"/>
              </a:rPr>
              <a:t>Can choose form available administration services and configure only the ones they prefer.</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Flexible platform where you can add-on the services they want and keep manual maintenance on others.</a:t>
            </a:r>
          </a:p>
          <a:p>
            <a:pPr lvl="0"/>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76</a:t>
            </a:fld>
            <a:endParaRPr lang="en-US" noProof="0"/>
          </a:p>
        </p:txBody>
      </p:sp>
    </p:spTree>
    <p:extLst>
      <p:ext uri="{BB962C8B-B14F-4D97-AF65-F5344CB8AC3E}">
        <p14:creationId xmlns:p14="http://schemas.microsoft.com/office/powerpoint/2010/main" val="23650970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a:solidFill>
                  <a:schemeClr val="tx1"/>
                </a:solidFill>
                <a:effectLst/>
                <a:latin typeface="Segoe UI Light" pitchFamily="34" charset="0"/>
                <a:ea typeface="+mn-ea"/>
                <a:cs typeface="+mn-cs"/>
              </a:rPr>
              <a:t>You can use the Azure Pricing Calculator to calculate your total application cost when using Azure SQL Database or when using SQL Server on Azure VM:</a:t>
            </a:r>
          </a:p>
          <a:p>
            <a:r>
              <a:rPr lang="en-US">
                <a:hlinkClick r:id="rId3"/>
              </a:rPr>
              <a:t>https://azure.microsoft.com/en-us/pricing/</a:t>
            </a:r>
            <a:r>
              <a:rPr lang="en-US"/>
              <a:t>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77</a:t>
            </a:fld>
            <a:endParaRPr lang="en-US" noProof="0"/>
          </a:p>
        </p:txBody>
      </p:sp>
    </p:spTree>
    <p:extLst>
      <p:ext uri="{BB962C8B-B14F-4D97-AF65-F5344CB8AC3E}">
        <p14:creationId xmlns:p14="http://schemas.microsoft.com/office/powerpoint/2010/main" val="14403216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a:t>We’re hearing from our customers that they want to leverage the cloud to enable new intelligent apps, while cutting costs… And what we’re hearing from developers is that they need a way to leverage their existing investments, while at the same time enable new, cutting-edge experiences… </a:t>
            </a:r>
          </a:p>
          <a:p>
            <a:pPr fontAlgn="base"/>
            <a:endParaRPr lang="en-US" sz="900"/>
          </a:p>
          <a:p>
            <a:pPr fontAlgn="base"/>
            <a:r>
              <a:rPr lang="en-US" sz="900"/>
              <a:t>We have a </a:t>
            </a:r>
            <a:r>
              <a:rPr lang="en-US" sz="900" b="1"/>
              <a:t>fully-automated </a:t>
            </a:r>
            <a:r>
              <a:rPr lang="en-US" sz="900" b="0"/>
              <a:t>service called </a:t>
            </a:r>
            <a:r>
              <a:rPr lang="en-US" sz="900" b="1"/>
              <a:t>Azure Database Migration Service</a:t>
            </a:r>
            <a:r>
              <a:rPr lang="en-US" sz="900"/>
              <a:t> allows you to lift and shift your on-premises SQL Servers and Oracle…</a:t>
            </a:r>
          </a:p>
          <a:p>
            <a:pPr fontAlgn="base"/>
            <a:endParaRPr lang="en-US" sz="900"/>
          </a:p>
          <a:p>
            <a:pPr fontAlgn="base"/>
            <a:r>
              <a:rPr lang="en-US" sz="900"/>
              <a:t>…to an </a:t>
            </a:r>
            <a:r>
              <a:rPr lang="en-US" sz="900" b="1"/>
              <a:t>Azure SQL Database Managed Instance </a:t>
            </a:r>
            <a:r>
              <a:rPr lang="en-US" sz="900"/>
              <a:t>with a surface area like an on-premises SQL Server, but the maintenance and administration benefits of Azure SQL DB.</a:t>
            </a:r>
          </a:p>
          <a:p>
            <a:pPr fontAlgn="base"/>
            <a:endParaRPr lang="en-US" sz="900"/>
          </a:p>
          <a:p>
            <a:pPr marL="0" marR="0" lvl="0" indent="0" algn="l" defTabSz="914367" rtl="0" eaLnBrk="1" fontAlgn="base" latinLnBrk="0" hangingPunct="1">
              <a:lnSpc>
                <a:spcPct val="90000"/>
              </a:lnSpc>
              <a:spcBef>
                <a:spcPts val="0"/>
              </a:spcBef>
              <a:spcAft>
                <a:spcPts val="333"/>
              </a:spcAft>
              <a:buClrTx/>
              <a:buSzTx/>
              <a:buFontTx/>
              <a:buNone/>
              <a:tabLst/>
              <a:defRPr/>
            </a:pPr>
            <a:r>
              <a:rPr lang="en-US" sz="900"/>
              <a:t>To sweeten the deal… the </a:t>
            </a:r>
            <a:r>
              <a:rPr lang="en-US" sz="900" b="1"/>
              <a:t>Azure Hybrid Benefit</a:t>
            </a:r>
            <a:r>
              <a:rPr lang="en-US" sz="900"/>
              <a:t> maximizes your existing investments in on-premises licenses with discounted rates on Managed Instance. </a:t>
            </a:r>
            <a:r>
              <a:rPr lang="en-US" sz="800" kern="1200">
                <a:solidFill>
                  <a:schemeClr val="tx1"/>
                </a:solidFill>
                <a:effectLst/>
                <a:latin typeface="Segoe UI Light" pitchFamily="34" charset="0"/>
                <a:ea typeface="+mn-ea"/>
                <a:cs typeface="+mn-cs"/>
              </a:rPr>
              <a:t>In fact, customers can save up to </a:t>
            </a:r>
            <a:r>
              <a:rPr lang="en-US" sz="800" b="1" kern="1200">
                <a:solidFill>
                  <a:schemeClr val="tx1"/>
                </a:solidFill>
                <a:effectLst/>
                <a:latin typeface="Segoe UI Light" pitchFamily="34" charset="0"/>
                <a:ea typeface="+mn-ea"/>
                <a:cs typeface="+mn-cs"/>
              </a:rPr>
              <a:t>55% </a:t>
            </a:r>
            <a:r>
              <a:rPr lang="en-US" sz="800" kern="1200">
                <a:solidFill>
                  <a:schemeClr val="tx1"/>
                </a:solidFill>
                <a:effectLst/>
                <a:latin typeface="Segoe UI Light" pitchFamily="34" charset="0"/>
                <a:ea typeface="+mn-ea"/>
                <a:cs typeface="+mn-cs"/>
              </a:rPr>
              <a:t>on SQL Server using hybrid benefits</a:t>
            </a:r>
            <a:endParaRPr lang="en-US" sz="900"/>
          </a:p>
          <a:p>
            <a:pPr marL="0" indent="0" fontAlgn="base">
              <a:buNone/>
            </a:pPr>
            <a:r>
              <a:rPr lang="en-US" sz="900"/>
              <a:t> </a:t>
            </a:r>
          </a:p>
          <a:p>
            <a:pPr fontAlgn="base"/>
            <a:r>
              <a:rPr lang="en-US" sz="900"/>
              <a:t>[Transition]: These services and offers give you more freedom in your choice about where and how to manage your data and applications.    </a:t>
            </a:r>
          </a:p>
          <a:p>
            <a:pPr marL="0" indent="0" fontAlgn="base">
              <a:buNone/>
            </a:pPr>
            <a:r>
              <a:rPr lang="en-US" sz="900"/>
              <a:t> </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78</a:t>
            </a:fld>
            <a:endParaRPr lang="en-US" noProof="0"/>
          </a:p>
        </p:txBody>
      </p:sp>
    </p:spTree>
    <p:extLst>
      <p:ext uri="{BB962C8B-B14F-4D97-AF65-F5344CB8AC3E}">
        <p14:creationId xmlns:p14="http://schemas.microsoft.com/office/powerpoint/2010/main" val="3609450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kern="1200">
                <a:solidFill>
                  <a:schemeClr val="tx1"/>
                </a:solidFill>
                <a:effectLst/>
                <a:latin typeface="+mn-lt"/>
                <a:ea typeface="+mn-ea"/>
                <a:cs typeface="+mn-cs"/>
              </a:rPr>
              <a:t>SQL Server Enterprise Edition customers can use an unlimited virtualization benefit for their on-premises workloads.</a:t>
            </a:r>
            <a:r>
              <a:rPr lang="en-US"/>
              <a:t> </a:t>
            </a:r>
            <a:r>
              <a:rPr lang="en-US" sz="900" kern="120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a:t> </a:t>
            </a:r>
            <a:r>
              <a:rPr lang="en-US" sz="900" kern="1200">
                <a:solidFill>
                  <a:schemeClr val="tx1"/>
                </a:solidFill>
                <a:effectLst/>
                <a:latin typeface="+mn-lt"/>
                <a:ea typeface="+mn-ea"/>
                <a:cs typeface="+mn-cs"/>
              </a:rPr>
              <a:t> The Azure Hybrid Benefit for SQL Server provides SQL Enterprise Edition customers with Software Assurance the ability to get </a:t>
            </a:r>
            <a:r>
              <a:rPr lang="en-US" sz="900" b="1" kern="1200">
                <a:solidFill>
                  <a:schemeClr val="tx1"/>
                </a:solidFill>
                <a:effectLst/>
                <a:latin typeface="+mn-lt"/>
                <a:ea typeface="+mn-ea"/>
                <a:cs typeface="+mn-cs"/>
              </a:rPr>
              <a:t>4 cores in the cloud for every 1 core they own on-premises </a:t>
            </a:r>
            <a:r>
              <a:rPr lang="en-US" sz="900" kern="1200">
                <a:solidFill>
                  <a:schemeClr val="tx1"/>
                </a:solidFill>
                <a:effectLst/>
                <a:latin typeface="+mn-lt"/>
                <a:ea typeface="+mn-ea"/>
                <a:cs typeface="+mn-cs"/>
              </a:rPr>
              <a:t>for workloads moving to the General Purpose </a:t>
            </a:r>
            <a:r>
              <a:rPr lang="en-US"/>
              <a:t>or Hyperscale SKU</a:t>
            </a:r>
            <a:r>
              <a:rPr lang="en-US" sz="900" kern="120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900" kern="1200" err="1">
                <a:solidFill>
                  <a:schemeClr val="tx1"/>
                </a:solidFill>
                <a:effectLst/>
                <a:latin typeface="+mn-lt"/>
                <a:ea typeface="+mn-ea"/>
                <a:cs typeface="+mn-cs"/>
              </a:rPr>
              <a:t>vCores</a:t>
            </a:r>
            <a:r>
              <a:rPr lang="en-US" sz="900" kern="120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79</a:t>
            </a:fld>
            <a:endParaRPr lang="en-US" noProof="0"/>
          </a:p>
        </p:txBody>
      </p:sp>
    </p:spTree>
    <p:extLst>
      <p:ext uri="{BB962C8B-B14F-4D97-AF65-F5344CB8AC3E}">
        <p14:creationId xmlns:p14="http://schemas.microsoft.com/office/powerpoint/2010/main" val="20340318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27194802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Q1: </a:t>
            </a:r>
            <a:r>
              <a:rPr lang="en-US" sz="900">
                <a:solidFill>
                  <a:srgbClr val="FFFFFF"/>
                </a:solidFill>
              </a:rPr>
              <a:t>What are the main motivations to choose for Azure SQL Database?</a:t>
            </a:r>
            <a:endParaRPr kumimoji="0" lang="en-US" sz="900" b="0" i="0" u="none" strike="noStrike" kern="1200" cap="none" spc="0" normalizeH="0" baseline="0" noProof="0">
              <a:ln>
                <a:noFill/>
              </a:ln>
              <a:solidFill>
                <a:srgbClr val="FFFFFF"/>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t>Answer 1</a:t>
            </a:r>
            <a:r>
              <a:rPr lang="en-US" baseline="0"/>
              <a:t>:</a:t>
            </a:r>
          </a:p>
          <a:p>
            <a:pPr marL="171450" lvl="0" indent="-171450">
              <a:buFont typeface="Arial" panose="020B0604020202020204" pitchFamily="34" charset="0"/>
              <a:buChar char="•"/>
              <a:defRPr/>
            </a:pPr>
            <a:r>
              <a:rPr lang="en-US"/>
              <a:t>New cloud-designed applications that want to use the latest stable SQL Server features and have time constraints in development and marketing.</a:t>
            </a:r>
          </a:p>
          <a:p>
            <a:pPr marL="171450" lvl="0" indent="-171450">
              <a:buFont typeface="Arial" panose="020B0604020202020204" pitchFamily="34" charset="0"/>
              <a:buChar char="•"/>
              <a:defRPr/>
            </a:pPr>
            <a:r>
              <a:rPr lang="en-US"/>
              <a:t>Teams that need built-in high availability, disaster recovery, and upgrade for the database.</a:t>
            </a:r>
          </a:p>
          <a:p>
            <a:pPr marL="171450" lvl="0" indent="-171450">
              <a:buFont typeface="Arial" panose="020B0604020202020204" pitchFamily="34" charset="0"/>
              <a:buChar char="•"/>
              <a:defRPr/>
            </a:pPr>
            <a:r>
              <a:rPr lang="en-US"/>
              <a:t>Teams that do not want to manage the underlying operating system and configuration settings.</a:t>
            </a:r>
          </a:p>
          <a:p>
            <a:pPr marL="171450" lvl="0" indent="-171450">
              <a:buFont typeface="Arial" panose="020B0604020202020204" pitchFamily="34" charset="0"/>
              <a:buChar char="•"/>
              <a:defRPr/>
            </a:pPr>
            <a:r>
              <a:rPr lang="en-US"/>
              <a:t>Databases of up to 4 TB, or larger databases that can be horizontally or vertically partitioned using a scale-out pattern.</a:t>
            </a:r>
            <a:r>
              <a:rPr lang="en-US" sz="900">
                <a:solidFill>
                  <a:srgbClr val="FFFFFF"/>
                </a:solidFill>
              </a:rPr>
              <a:t> can you compare the Total Application Cost between Azure SQL Database and SQL Server in Azure VM?</a:t>
            </a:r>
            <a:endParaRPr kumimoji="0" lang="en-US" sz="900" b="0" i="0" u="none" strike="noStrike" kern="1200" cap="none" spc="0" normalizeH="0" baseline="0" noProof="0">
              <a:ln>
                <a:noFill/>
              </a:ln>
              <a:solidFill>
                <a:srgbClr val="505050"/>
              </a:solidFill>
              <a:effectLst/>
              <a:uLnTx/>
              <a:uFillTx/>
              <a:latin typeface="+mn-lt"/>
              <a:ea typeface="+mn-ea"/>
              <a:cs typeface="+mn-cs"/>
            </a:endParaRPr>
          </a:p>
          <a:p>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Q2: </a:t>
            </a:r>
            <a:r>
              <a:rPr lang="en-US" sz="900">
                <a:solidFill>
                  <a:srgbClr val="FFFFFF"/>
                </a:solidFill>
              </a:rPr>
              <a:t>How can you compare the Total Application Cost between Azure SQL Database and SQL Server in Azure VM?</a:t>
            </a:r>
            <a:endParaRPr kumimoji="0" lang="en-US" sz="900" b="0" i="0" u="none" strike="noStrike" kern="1200" cap="none" spc="0" normalizeH="0" baseline="0" noProof="0">
              <a:ln>
                <a:noFill/>
              </a:ln>
              <a:solidFill>
                <a:srgbClr val="505050"/>
              </a:solidFill>
              <a:effectLst/>
              <a:uLnTx/>
              <a:uFillTx/>
              <a:latin typeface="+mn-lt"/>
              <a:ea typeface="+mn-ea"/>
              <a:cs typeface="+mn-cs"/>
            </a:endParaRPr>
          </a:p>
          <a:p>
            <a:r>
              <a:rPr lang="en-US" baseline="0"/>
              <a:t>Answer 2:</a:t>
            </a:r>
          </a:p>
          <a:p>
            <a:r>
              <a:rPr lang="en-US"/>
              <a:t>You can use the Azure Pricing Calculator to calculate your total application cost.</a:t>
            </a:r>
            <a:endParaRPr lang="en-US" baseline="0"/>
          </a:p>
          <a:p>
            <a:pPr marL="171450" indent="-171450">
              <a:buFont typeface="Arial" panose="020B0604020202020204" pitchFamily="34" charset="0"/>
              <a:buChar char="•"/>
            </a:pPr>
            <a:r>
              <a:rPr lang="nl-BE">
                <a:solidFill>
                  <a:schemeClr val="bg1"/>
                </a:solidFill>
              </a:rPr>
              <a:t>When using Azure SQL Database</a:t>
            </a:r>
          </a:p>
          <a:p>
            <a:pPr marL="0" indent="0">
              <a:buNone/>
            </a:pPr>
            <a:r>
              <a:rPr lang="nl-BE" sz="900" i="1" kern="1200">
                <a:solidFill>
                  <a:schemeClr val="bg1"/>
                </a:solidFill>
                <a:latin typeface="Segoe UI Light" pitchFamily="34" charset="0"/>
                <a:ea typeface="+mn-ea"/>
                <a:cs typeface="+mn-cs"/>
              </a:rPr>
              <a:t>Total cost of application = Highly minimized administration costs + software development costs + Azure SQL Database service costs</a:t>
            </a:r>
          </a:p>
          <a:p>
            <a:pPr marL="171450" indent="-171450">
              <a:buFont typeface="Arial" panose="020B0604020202020204" pitchFamily="34" charset="0"/>
              <a:buChar char="•"/>
            </a:pPr>
            <a:r>
              <a:rPr lang="nl-BE" sz="1100" kern="1200">
                <a:solidFill>
                  <a:schemeClr val="bg1"/>
                </a:solidFill>
                <a:latin typeface="Segoe UI Light" pitchFamily="34" charset="0"/>
                <a:ea typeface="+mn-ea"/>
                <a:cs typeface="+mn-cs"/>
              </a:rPr>
              <a:t>When using SQL Server in Azure VM</a:t>
            </a:r>
          </a:p>
          <a:p>
            <a:pPr defTabSz="914400"/>
            <a:r>
              <a:rPr lang="en-US" sz="900" i="1" kern="0">
                <a:solidFill>
                  <a:schemeClr val="bg1"/>
                </a:solidFill>
              </a:rPr>
              <a:t>Total cost of application = Minimized software development/modification costs + administration costs + SQL Server &amp; Windows Server licensing costs + Azure Storage costs</a:t>
            </a:r>
          </a:p>
          <a:p>
            <a:pPr marL="217262" lvl="1" indent="0">
              <a:buNone/>
            </a:pPr>
            <a:endParaRPr lang="en-AU"/>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81</a:t>
            </a:fld>
            <a:endParaRPr lang="en-US" noProof="0"/>
          </a:p>
        </p:txBody>
      </p:sp>
    </p:spTree>
    <p:extLst>
      <p:ext uri="{BB962C8B-B14F-4D97-AF65-F5344CB8AC3E}">
        <p14:creationId xmlns:p14="http://schemas.microsoft.com/office/powerpoint/2010/main" val="1226232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82</a:t>
            </a:fld>
            <a:endParaRPr lang="en-US" noProof="0"/>
          </a:p>
        </p:txBody>
      </p:sp>
    </p:spTree>
    <p:extLst>
      <p:ext uri="{BB962C8B-B14F-4D97-AF65-F5344CB8AC3E}">
        <p14:creationId xmlns:p14="http://schemas.microsoft.com/office/powerpoint/2010/main" val="15727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2/7/2022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2/7/2022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49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47021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5430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15371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78427994"/>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082325972"/>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6596269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4133754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198557511"/>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9038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645352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833331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843268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263235"/>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925010"/>
      </p:ext>
    </p:extLst>
  </p:cSld>
  <p:clrMapOvr>
    <a:masterClrMapping/>
  </p:clrMapOvr>
  <p:hf sldNum="0"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29380"/>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027698206"/>
      </p:ext>
    </p:extLst>
  </p:cSld>
  <p:clrMapOvr>
    <a:masterClrMapping/>
  </p:clrMapOvr>
  <p:hf sldNum="0"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8406785"/>
      </p:ext>
    </p:extLst>
  </p:cSld>
  <p:clrMapOvr>
    <a:masterClrMapping/>
  </p:clrMapOvr>
  <p:hf sldNum="0" hdr="0" ft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233974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984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7973208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57462620"/>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5985641"/>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90326054"/>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1"/>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4402230"/>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4" r:id="rId3"/>
    <p:sldLayoutId id="2147483707" r:id="rId4"/>
    <p:sldLayoutId id="2147483708" r:id="rId5"/>
    <p:sldLayoutId id="2147483709" r:id="rId6"/>
    <p:sldLayoutId id="2147483710" r:id="rId7"/>
    <p:sldLayoutId id="2147483740" r:id="rId8"/>
    <p:sldLayoutId id="2147483711" r:id="rId9"/>
    <p:sldLayoutId id="2147483735" r:id="rId10"/>
    <p:sldLayoutId id="2147483741" r:id="rId11"/>
    <p:sldLayoutId id="2147483712" r:id="rId12"/>
    <p:sldLayoutId id="2147483742" r:id="rId13"/>
    <p:sldLayoutId id="2147483713" r:id="rId14"/>
    <p:sldLayoutId id="2147483714" r:id="rId15"/>
    <p:sldLayoutId id="2147483739" r:id="rId16"/>
    <p:sldLayoutId id="2147483738" r:id="rId17"/>
    <p:sldLayoutId id="2147483716" r:id="rId18"/>
    <p:sldLayoutId id="2147483747" r:id="rId19"/>
    <p:sldLayoutId id="2147483717" r:id="rId20"/>
    <p:sldLayoutId id="2147483745" r:id="rId21"/>
    <p:sldLayoutId id="2147483748" r:id="rId22"/>
    <p:sldLayoutId id="2147483718" r:id="rId23"/>
    <p:sldLayoutId id="2147483719" r:id="rId24"/>
    <p:sldLayoutId id="2147483720" r:id="rId25"/>
    <p:sldLayoutId id="2147483721" r:id="rId26"/>
    <p:sldLayoutId id="2147483722" r:id="rId27"/>
    <p:sldLayoutId id="2147483749" r:id="rId28"/>
    <p:sldLayoutId id="2147483723" r:id="rId29"/>
    <p:sldLayoutId id="2147483750" r:id="rId30"/>
    <p:sldLayoutId id="2147483724" r:id="rId31"/>
    <p:sldLayoutId id="2147483751" r:id="rId32"/>
    <p:sldLayoutId id="2147483736" r:id="rId33"/>
    <p:sldLayoutId id="2147483752" r:id="rId34"/>
    <p:sldLayoutId id="2147483726" r:id="rId35"/>
    <p:sldLayoutId id="2147483737" r:id="rId36"/>
    <p:sldLayoutId id="2147483727" r:id="rId37"/>
    <p:sldLayoutId id="2147483728" r:id="rId38"/>
    <p:sldLayoutId id="2147483753" r:id="rId39"/>
    <p:sldLayoutId id="2147483729" r:id="rId40"/>
    <p:sldLayoutId id="2147483730" r:id="rId41"/>
    <p:sldLayoutId id="2147483731" r:id="rId42"/>
    <p:sldLayoutId id="2147483732" r:id="rId43"/>
    <p:sldLayoutId id="2147483733" r:id="rId44"/>
    <p:sldLayoutId id="2147483754" r:id="rId45"/>
    <p:sldLayoutId id="2147483755" r:id="rId46"/>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9.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image" Target="../media/image18.png"/><Relationship Id="rId5" Type="http://schemas.openxmlformats.org/officeDocument/2006/relationships/diagramQuickStyle" Target="../diagrams/quickStyle3.xml"/><Relationship Id="rId10" Type="http://schemas.openxmlformats.org/officeDocument/2006/relationships/image" Target="../media/image17.svg"/><Relationship Id="rId4" Type="http://schemas.openxmlformats.org/officeDocument/2006/relationships/diagramLayout" Target="../diagrams/layout3.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svg"/><Relationship Id="rId11" Type="http://schemas.openxmlformats.org/officeDocument/2006/relationships/hyperlink" Target="https://docs.microsoft.com/en-us/azure/sql-database/sql-database-instance-pools" TargetMode="External"/><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6.jpe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ql-database/sql-database-dtu-resource-limits-single-databases#single-database-storage-sizes-and-compute-size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0.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3.jpeg"/><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4.png"/><Relationship Id="rId2" Type="http://schemas.openxmlformats.org/officeDocument/2006/relationships/customXml" Target="../../customXml/item1.xml"/><Relationship Id="rId1" Type="http://schemas.openxmlformats.org/officeDocument/2006/relationships/tags" Target="../tags/tag14.xml"/><Relationship Id="rId6" Type="http://schemas.openxmlformats.org/officeDocument/2006/relationships/notesSlide" Target="../notesSlides/notesSlide42.xml"/><Relationship Id="rId5" Type="http://schemas.openxmlformats.org/officeDocument/2006/relationships/slideLayout" Target="../slideLayouts/slideLayout9.xml"/><Relationship Id="rId4" Type="http://schemas.openxmlformats.org/officeDocument/2006/relationships/tags" Target="../tags/tag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36.png"/><Relationship Id="rId4" Type="http://schemas.openxmlformats.org/officeDocument/2006/relationships/diagramLayout" Target="../diagrams/layout13.xml"/><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4.png"/><Relationship Id="rId2" Type="http://schemas.openxmlformats.org/officeDocument/2006/relationships/customXml" Target="../../customXml/item7.xml"/><Relationship Id="rId1" Type="http://schemas.openxmlformats.org/officeDocument/2006/relationships/tags" Target="../tags/tag5.xml"/><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tags" Target="../tags/tag6.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0.xml"/><Relationship Id="rId1" Type="http://schemas.openxmlformats.org/officeDocument/2006/relationships/tags" Target="../tags/tag16.xml"/><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3.jpeg"/><Relationship Id="rId4"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4.png"/><Relationship Id="rId2" Type="http://schemas.openxmlformats.org/officeDocument/2006/relationships/customXml" Target="../../customXml/item8.xml"/><Relationship Id="rId1" Type="http://schemas.openxmlformats.org/officeDocument/2006/relationships/tags" Target="../tags/tag21.xml"/><Relationship Id="rId6" Type="http://schemas.openxmlformats.org/officeDocument/2006/relationships/notesSlide" Target="../notesSlides/notesSlide52.xml"/><Relationship Id="rId5" Type="http://schemas.openxmlformats.org/officeDocument/2006/relationships/slideLayout" Target="../slideLayouts/slideLayout9.xml"/><Relationship Id="rId4" Type="http://schemas.openxmlformats.org/officeDocument/2006/relationships/tags" Target="../tags/tag2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sql-database/sql-database-dtu-resource-limits-elastic-pools" TargetMode="External"/><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sql-database/sql-database-vcore-resource-limits-elastic-pool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sql-database/sql-database-vcore-resource-limits-elastic-pool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51.png"/><Relationship Id="rId4" Type="http://schemas.openxmlformats.org/officeDocument/2006/relationships/diagramLayout" Target="../diagrams/layout17.xml"/><Relationship Id="rId9"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6.jpeg"/><Relationship Id="rId4"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33.jpeg"/><Relationship Id="rId4"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azure.microsoft.com/en-us/global-infrastructure/regions/"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4.png"/><Relationship Id="rId2" Type="http://schemas.openxmlformats.org/officeDocument/2006/relationships/customXml" Target="../../customXml/item10.xml"/><Relationship Id="rId1" Type="http://schemas.openxmlformats.org/officeDocument/2006/relationships/tags" Target="../tags/tag27.xml"/><Relationship Id="rId6" Type="http://schemas.openxmlformats.org/officeDocument/2006/relationships/notesSlide" Target="../notesSlides/notesSlide67.xml"/><Relationship Id="rId5" Type="http://schemas.openxmlformats.org/officeDocument/2006/relationships/slideLayout" Target="../slideLayouts/slideLayout9.xml"/><Relationship Id="rId4" Type="http://schemas.openxmlformats.org/officeDocument/2006/relationships/tags" Target="../tags/tag28.xml"/></Relationships>
</file>

<file path=ppt/slides/_rels/slide7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5.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76.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image" Target="../media/image72.png"/><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 Id="rId14" Type="http://schemas.openxmlformats.org/officeDocument/2006/relationships/image" Target="../media/image73.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75.sv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33.jpeg"/><Relationship Id="rId4"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78.xml"/><Relationship Id="rId1" Type="http://schemas.openxmlformats.org/officeDocument/2006/relationships/slideLayout" Target="../slideLayouts/slideLayout10.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b="1">
                <a:cs typeface="Segoe UI"/>
              </a:rPr>
              <a:t>Introduction to Azure SQL Database</a:t>
            </a:r>
            <a:endParaRPr lang="en-US"/>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a:t>Module 1</a:t>
            </a:r>
          </a:p>
        </p:txBody>
      </p:sp>
      <p:sp>
        <p:nvSpPr>
          <p:cNvPr id="6" name="Picture Placeholder 5" descr="Azure SQL Database logo">
            <a:extLst>
              <a:ext uri="{FF2B5EF4-FFF2-40B4-BE49-F238E27FC236}">
                <a16:creationId xmlns:a16="http://schemas.microsoft.com/office/drawing/2014/main" id="{0B24CF9C-EA03-4678-8221-3892B00F4889}"/>
              </a:ext>
            </a:extLst>
          </p:cNvPr>
          <p:cNvSpPr>
            <a:spLocks noGrp="1"/>
          </p:cNvSpPr>
          <p:nvPr>
            <p:ph type="pic" sz="quarter" idx="17"/>
          </p:nvPr>
        </p:nvSpPr>
        <p:spPr/>
      </p:sp>
      <p:grpSp>
        <p:nvGrpSpPr>
          <p:cNvPr id="7" name="Group 6" descr="Azure SQL Database">
            <a:extLst>
              <a:ext uri="{FF2B5EF4-FFF2-40B4-BE49-F238E27FC236}">
                <a16:creationId xmlns:a16="http://schemas.microsoft.com/office/drawing/2014/main" id="{261D9595-CE7D-4D58-A1AF-FD629EB2B795}"/>
              </a:ext>
            </a:extLst>
          </p:cNvPr>
          <p:cNvGrpSpPr/>
          <p:nvPr/>
        </p:nvGrpSpPr>
        <p:grpSpPr>
          <a:xfrm>
            <a:off x="8637150" y="2546372"/>
            <a:ext cx="727319" cy="990490"/>
            <a:chOff x="6538960" y="5922128"/>
            <a:chExt cx="174418" cy="231818"/>
          </a:xfrm>
        </p:grpSpPr>
        <p:sp>
          <p:nvSpPr>
            <p:cNvPr id="8" name="Freeform: Shape 7">
              <a:extLst>
                <a:ext uri="{FF2B5EF4-FFF2-40B4-BE49-F238E27FC236}">
                  <a16:creationId xmlns:a16="http://schemas.microsoft.com/office/drawing/2014/main" id="{88982525-3C12-4B8E-9B4A-BF3A60FD7065}"/>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3999C6"/>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814A6FE-F15A-4308-8ACB-57063992BB74}"/>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5A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0126FC7-2B66-48A8-95B4-C8F166EDA239}"/>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0A6CC92-D923-4401-9F07-5F07BAFF7365}"/>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7FBB42"/>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EB4B58A-3706-4B62-842D-C0984AFF804F}"/>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B8D433"/>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6569348-E704-4955-975C-931EB670A361}"/>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4DA1646-2FE4-4808-9A44-987CB6BE7EFB}"/>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0DFF6F3-9C34-4474-8EFE-5D7CBD719421}"/>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6" name="Freeform 60" descr="Azure SQL Database">
            <a:extLst>
              <a:ext uri="{FF2B5EF4-FFF2-40B4-BE49-F238E27FC236}">
                <a16:creationId xmlns:a16="http://schemas.microsoft.com/office/drawing/2014/main" id="{2BFCE26A-066E-4A38-932B-6CCAA6CE1249}"/>
              </a:ext>
            </a:extLst>
          </p:cNvPr>
          <p:cNvSpPr>
            <a:spLocks noChangeAspect="1"/>
          </p:cNvSpPr>
          <p:nvPr/>
        </p:nvSpPr>
        <p:spPr bwMode="auto">
          <a:xfrm>
            <a:off x="9061252" y="3212152"/>
            <a:ext cx="761121" cy="48202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222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ectangle 325">
            <a:extLst>
              <a:ext uri="{FF2B5EF4-FFF2-40B4-BE49-F238E27FC236}">
                <a16:creationId xmlns:a16="http://schemas.microsoft.com/office/drawing/2014/main" id="{5C5AB348-E75C-41D2-A64E-59D4AC7A8835}"/>
              </a:ext>
            </a:extLst>
          </p:cNvPr>
          <p:cNvSpPr/>
          <p:nvPr/>
        </p:nvSpPr>
        <p:spPr>
          <a:xfrm>
            <a:off x="5625311" y="1629167"/>
            <a:ext cx="1386106" cy="374910"/>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400" dirty="0">
                <a:solidFill>
                  <a:schemeClr val="tx1"/>
                </a:solidFill>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5487146" y="5587136"/>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5487146" y="510837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5487146" y="4153281"/>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5487146" y="367451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5487146" y="4632044"/>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5487146" y="2716992"/>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5487146" y="223822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5487146" y="319575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2" name="Rectangle 101">
            <a:extLst>
              <a:ext uri="{FF2B5EF4-FFF2-40B4-BE49-F238E27FC236}">
                <a16:creationId xmlns:a16="http://schemas.microsoft.com/office/drawing/2014/main" id="{40FDFF73-BE2C-4747-A2F3-A1C19787D5F0}"/>
              </a:ext>
            </a:extLst>
          </p:cNvPr>
          <p:cNvSpPr/>
          <p:nvPr/>
        </p:nvSpPr>
        <p:spPr>
          <a:xfrm>
            <a:off x="5566132" y="6044590"/>
            <a:ext cx="1504467" cy="513409"/>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SQL Server 2017/2019</a:t>
            </a:r>
          </a:p>
        </p:txBody>
      </p:sp>
      <p:sp>
        <p:nvSpPr>
          <p:cNvPr id="380" name="Rectangle 379">
            <a:extLst>
              <a:ext uri="{FF2B5EF4-FFF2-40B4-BE49-F238E27FC236}">
                <a16:creationId xmlns:a16="http://schemas.microsoft.com/office/drawing/2014/main" id="{827CD6D7-9ED3-45D4-8883-E33FBC09EC55}"/>
              </a:ext>
            </a:extLst>
          </p:cNvPr>
          <p:cNvSpPr/>
          <p:nvPr/>
        </p:nvSpPr>
        <p:spPr>
          <a:xfrm>
            <a:off x="7758934" y="1629167"/>
            <a:ext cx="1447251" cy="568809"/>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400" dirty="0">
                <a:solidFill>
                  <a:schemeClr val="tx1"/>
                </a:soli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17996" fontAlgn="base">
              <a:lnSpc>
                <a:spcPct val="90000"/>
              </a:lnSpc>
              <a:defRPr/>
            </a:pPr>
            <a:r>
              <a:rPr lang="en-US" sz="14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651342" y="5585735"/>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651342" y="5106973"/>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651342" y="4630639"/>
            <a:ext cx="166243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651342" y="415187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651342" y="367311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651342" y="2715590"/>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651342" y="223682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651342" y="3194351"/>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3" name="Rectangle 102">
            <a:extLst>
              <a:ext uri="{FF2B5EF4-FFF2-40B4-BE49-F238E27FC236}">
                <a16:creationId xmlns:a16="http://schemas.microsoft.com/office/drawing/2014/main" id="{BA6313E0-AA7E-43F7-845E-C5345C1EF189}"/>
              </a:ext>
            </a:extLst>
          </p:cNvPr>
          <p:cNvSpPr/>
          <p:nvPr/>
        </p:nvSpPr>
        <p:spPr>
          <a:xfrm>
            <a:off x="7730327" y="6044590"/>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VMs</a:t>
            </a:r>
          </a:p>
        </p:txBody>
      </p:sp>
      <p:sp>
        <p:nvSpPr>
          <p:cNvPr id="338" name="Rectangle 337">
            <a:extLst>
              <a:ext uri="{FF2B5EF4-FFF2-40B4-BE49-F238E27FC236}">
                <a16:creationId xmlns:a16="http://schemas.microsoft.com/office/drawing/2014/main" id="{E6859764-545D-42FD-AFBC-6DB61D372D3D}"/>
              </a:ext>
            </a:extLst>
          </p:cNvPr>
          <p:cNvSpPr/>
          <p:nvPr/>
        </p:nvSpPr>
        <p:spPr>
          <a:xfrm>
            <a:off x="10020246" y="1629167"/>
            <a:ext cx="1346129" cy="568809"/>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400" dirty="0">
                <a:solidFill>
                  <a:schemeClr val="tx1"/>
                </a:soli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17996" fontAlgn="base">
              <a:lnSpc>
                <a:spcPct val="90000"/>
              </a:lnSpc>
              <a:defRPr/>
            </a:pPr>
            <a:r>
              <a:rPr lang="en-US" sz="14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9889522" y="2726611"/>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9889522" y="2247848"/>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9889522" y="558713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9889522" y="510837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9889522" y="4641663"/>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9889522" y="4162900"/>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9889522" y="3684138"/>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9889522" y="320537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High Availability/ DR/Backups</a:t>
            </a:r>
          </a:p>
        </p:txBody>
      </p:sp>
      <p:sp>
        <p:nvSpPr>
          <p:cNvPr id="104" name="Rectangle 103">
            <a:extLst>
              <a:ext uri="{FF2B5EF4-FFF2-40B4-BE49-F238E27FC236}">
                <a16:creationId xmlns:a16="http://schemas.microsoft.com/office/drawing/2014/main" id="{32C8AE07-695C-456F-BB1E-1CCE6E0F787E}"/>
              </a:ext>
            </a:extLst>
          </p:cNvPr>
          <p:cNvSpPr/>
          <p:nvPr/>
        </p:nvSpPr>
        <p:spPr>
          <a:xfrm>
            <a:off x="9847236" y="6044590"/>
            <a:ext cx="1746196" cy="369367"/>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spcBef>
                <a:spcPts val="600"/>
              </a:spcBef>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Database</a:t>
            </a:r>
          </a:p>
        </p:txBody>
      </p:sp>
      <p:sp>
        <p:nvSpPr>
          <p:cNvPr id="106" name="Rectangle 105">
            <a:extLst>
              <a:ext uri="{FF2B5EF4-FFF2-40B4-BE49-F238E27FC236}">
                <a16:creationId xmlns:a16="http://schemas.microsoft.com/office/drawing/2014/main" id="{4E4CAA2D-2060-4CEE-9035-CD518219275B}"/>
              </a:ext>
            </a:extLst>
          </p:cNvPr>
          <p:cNvSpPr/>
          <p:nvPr/>
        </p:nvSpPr>
        <p:spPr>
          <a:xfrm>
            <a:off x="480762" y="1802759"/>
            <a:ext cx="4323047" cy="41549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defRPr/>
            </a:pPr>
            <a:r>
              <a:rPr lang="en-US" sz="1600" dirty="0">
                <a:solidFill>
                  <a:srgbClr val="0078D7"/>
                </a:solidFill>
                <a:latin typeface="Segoe UI Semibold"/>
              </a:rPr>
              <a:t>On-premises costs</a:t>
            </a:r>
            <a:r>
              <a:rPr lang="en-US" sz="1600" dirty="0">
                <a:solidFill>
                  <a:srgbClr val="505050">
                    <a:lumMod val="50000"/>
                  </a:srgbClr>
                </a:solidFill>
                <a:latin typeface="Segoe UI Semibold"/>
              </a:rPr>
              <a:t> </a:t>
            </a:r>
            <a:r>
              <a:rPr lang="en-US" sz="1600" dirty="0">
                <a:solidFill>
                  <a:srgbClr val="505050">
                    <a:lumMod val="50000"/>
                  </a:srgbClr>
                </a:solidFill>
                <a:latin typeface="Segoe UI"/>
              </a:rPr>
              <a:t>tend to be driven by hardware and data center management costs</a:t>
            </a:r>
          </a:p>
          <a:p>
            <a:pPr defTabSz="914225">
              <a:spcBef>
                <a:spcPts val="1200"/>
              </a:spcBef>
              <a:defRPr/>
            </a:pPr>
            <a:r>
              <a:rPr lang="en-US" sz="1600" b="1" dirty="0">
                <a:solidFill>
                  <a:srgbClr val="0078D7"/>
                </a:solidFill>
                <a:latin typeface="Segoe UI Semibold"/>
              </a:rPr>
              <a:t>Infrastructure-as-a-Service </a:t>
            </a:r>
            <a:r>
              <a:rPr lang="en-US" sz="1600" dirty="0">
                <a:solidFill>
                  <a:srgbClr val="505050">
                    <a:lumMod val="50000"/>
                  </a:srgbClr>
                </a:solidFill>
                <a:latin typeface="Segoe UI"/>
              </a:rPr>
              <a:t>reduces cost categories related to data center and compute</a:t>
            </a:r>
          </a:p>
          <a:p>
            <a:pPr defTabSz="914225">
              <a:spcBef>
                <a:spcPts val="1200"/>
              </a:spcBef>
              <a:defRPr/>
            </a:pPr>
            <a:r>
              <a:rPr lang="en-US" sz="1600" b="1" dirty="0">
                <a:solidFill>
                  <a:srgbClr val="0078D7"/>
                </a:solidFill>
                <a:latin typeface="Segoe UI"/>
              </a:rPr>
              <a:t>Platform-as-a-Service </a:t>
            </a:r>
            <a:r>
              <a:rPr lang="en-US" sz="1600" dirty="0">
                <a:solidFill>
                  <a:srgbClr val="505050">
                    <a:lumMod val="50000"/>
                  </a:srgbClr>
                </a:solidFill>
                <a:latin typeface="Segoe UI"/>
              </a:rPr>
              <a:t>off-loads customers’ most administrative tasks to Azure, further improving efficiency with machine-learning capabilities for performance and security </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Managed Instance</a:t>
            </a:r>
            <a:r>
              <a:rPr lang="en-US" sz="1600" dirty="0">
                <a:solidFill>
                  <a:srgbClr val="505050">
                    <a:lumMod val="50000"/>
                  </a:srgbClr>
                </a:solidFill>
                <a:latin typeface="Segoe UI"/>
              </a:rPr>
              <a:t>: instance-level deployment for lift-shift existing apps to Azure, fully backward compatible</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Single database</a:t>
            </a:r>
            <a:r>
              <a:rPr lang="en-US" sz="1600" dirty="0">
                <a:solidFill>
                  <a:srgbClr val="505050">
                    <a:lumMod val="50000"/>
                  </a:srgbClr>
                </a:solidFill>
                <a:latin typeface="Segoe UI"/>
              </a:rPr>
              <a:t>: database-level deployment for new apps</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a:xfrm>
            <a:off x="455994" y="300001"/>
            <a:ext cx="11306469" cy="461665"/>
          </a:xfrm>
        </p:spPr>
        <p:txBody>
          <a:bodyPr/>
          <a:lstStyle/>
          <a:p>
            <a:r>
              <a:rPr lang="en-US" dirty="0"/>
              <a:t>Hosting Models</a:t>
            </a:r>
          </a:p>
        </p:txBody>
      </p:sp>
      <p:grpSp>
        <p:nvGrpSpPr>
          <p:cNvPr id="3" name="Group 2">
            <a:extLst>
              <a:ext uri="{FF2B5EF4-FFF2-40B4-BE49-F238E27FC236}">
                <a16:creationId xmlns:a16="http://schemas.microsoft.com/office/drawing/2014/main" id="{AF938559-552A-4B82-AFF1-5C21832731B7}"/>
              </a:ext>
            </a:extLst>
          </p:cNvPr>
          <p:cNvGrpSpPr/>
          <p:nvPr/>
        </p:nvGrpSpPr>
        <p:grpSpPr>
          <a:xfrm>
            <a:off x="8284124" y="228486"/>
            <a:ext cx="3309308" cy="385861"/>
            <a:chOff x="5733892" y="458689"/>
            <a:chExt cx="3822809" cy="286191"/>
          </a:xfrm>
        </p:grpSpPr>
        <p:sp>
          <p:nvSpPr>
            <p:cNvPr id="148" name="TextBox 147">
              <a:extLst>
                <a:ext uri="{FF2B5EF4-FFF2-40B4-BE49-F238E27FC236}">
                  <a16:creationId xmlns:a16="http://schemas.microsoft.com/office/drawing/2014/main" id="{11FB6D9E-315A-4FB3-B9E0-86C72DD17414}"/>
                </a:ext>
              </a:extLst>
            </p:cNvPr>
            <p:cNvSpPr txBox="1"/>
            <p:nvPr/>
          </p:nvSpPr>
          <p:spPr>
            <a:xfrm>
              <a:off x="7684830" y="458689"/>
              <a:ext cx="1871871" cy="286191"/>
            </a:xfrm>
            <a:prstGeom prst="rect">
              <a:avLst/>
            </a:prstGeom>
            <a:solidFill>
              <a:srgbClr val="50E6FF"/>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latin typeface="Segoe UI"/>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3892" y="458689"/>
              <a:ext cx="1871871" cy="286191"/>
            </a:xfrm>
            <a:prstGeom prst="rect">
              <a:avLst/>
            </a:prstGeom>
            <a:solidFill>
              <a:schemeClr val="tx2"/>
            </a:solidFill>
            <a:ln w="9525" cap="flat" cmpd="sng" algn="ctr">
              <a:noFill/>
              <a:prstDash val="solid"/>
            </a:ln>
            <a:effectLst/>
          </p:spPr>
          <p:txBody>
            <a:bodyPr lIns="91440" tIns="89630" rIns="91440" bIns="89630" rtlCol="0" anchor="ctr" anchorCtr="0">
              <a:noAutofit/>
            </a:bodyPr>
            <a:lstStyle>
              <a:defPPr>
                <a:defRPr lang="en-US"/>
              </a:defPPr>
              <a:lvl1pPr algn="ctr" defTabSz="1218096">
                <a:defRPr sz="1100" kern="0">
                  <a:solidFill>
                    <a:srgbClr val="FFFFFF"/>
                  </a:solidFill>
                  <a:latin typeface="Segoe UI"/>
                  <a:ea typeface="Segoe UI" pitchFamily="34" charset="0"/>
                  <a:cs typeface="Segoe UI" pitchFamily="34" charset="0"/>
                </a:defRPr>
              </a:lvl1pPr>
            </a:lstStyle>
            <a:p>
              <a:r>
                <a:rPr lang="en-US" dirty="0"/>
                <a:t>Managed by customer</a:t>
              </a:r>
            </a:p>
          </p:txBody>
        </p:sp>
      </p:gr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Data platform continuum</a:t>
            </a:r>
          </a:p>
        </p:txBody>
      </p:sp>
      <p:cxnSp>
        <p:nvCxnSpPr>
          <p:cNvPr id="5" name="Straight Connector 4">
            <a:extLst>
              <a:ext uri="{FF2B5EF4-FFF2-40B4-BE49-F238E27FC236}">
                <a16:creationId xmlns:a16="http://schemas.microsoft.com/office/drawing/2014/main" id="{0640F10E-3D4D-4607-A5DA-B52E23FEC385}"/>
              </a:ext>
            </a:extLst>
          </p:cNvPr>
          <p:cNvCxnSpPr/>
          <p:nvPr/>
        </p:nvCxnSpPr>
        <p:spPr>
          <a:xfrm>
            <a:off x="821778" y="1356404"/>
            <a:ext cx="0" cy="4833205"/>
          </a:xfrm>
          <a:prstGeom prst="line">
            <a:avLst/>
          </a:prstGeom>
          <a:noFill/>
          <a:ln w="19050" cap="flat" cmpd="sng" algn="ctr">
            <a:solidFill>
              <a:srgbClr val="3C3C41">
                <a:lumMod val="40000"/>
                <a:lumOff val="60000"/>
              </a:srgbClr>
            </a:solidFill>
            <a:prstDash val="solid"/>
          </a:ln>
          <a:effectLst/>
        </p:spPr>
      </p:cxnSp>
      <p:cxnSp>
        <p:nvCxnSpPr>
          <p:cNvPr id="6" name="Straight Connector 5">
            <a:extLst>
              <a:ext uri="{FF2B5EF4-FFF2-40B4-BE49-F238E27FC236}">
                <a16:creationId xmlns:a16="http://schemas.microsoft.com/office/drawing/2014/main" id="{B9241C04-909B-4E30-9876-DE906770C23D}"/>
              </a:ext>
            </a:extLst>
          </p:cNvPr>
          <p:cNvCxnSpPr/>
          <p:nvPr/>
        </p:nvCxnSpPr>
        <p:spPr>
          <a:xfrm flipH="1">
            <a:off x="814825" y="6186162"/>
            <a:ext cx="11006275" cy="0"/>
          </a:xfrm>
          <a:prstGeom prst="line">
            <a:avLst/>
          </a:prstGeom>
          <a:noFill/>
          <a:ln w="19050" cap="flat" cmpd="sng" algn="ctr">
            <a:solidFill>
              <a:srgbClr val="3C3C41">
                <a:lumMod val="40000"/>
                <a:lumOff val="60000"/>
              </a:srgbClr>
            </a:solidFill>
            <a:prstDash val="solid"/>
          </a:ln>
          <a:effectLst/>
        </p:spPr>
      </p:cxnSp>
      <p:sp>
        <p:nvSpPr>
          <p:cNvPr id="7" name="TextBox 6">
            <a:extLst>
              <a:ext uri="{FF2B5EF4-FFF2-40B4-BE49-F238E27FC236}">
                <a16:creationId xmlns:a16="http://schemas.microsoft.com/office/drawing/2014/main" id="{9DB4AB84-2198-4C98-B783-4216D89DFC70}"/>
              </a:ext>
            </a:extLst>
          </p:cNvPr>
          <p:cNvSpPr txBox="1"/>
          <p:nvPr/>
        </p:nvSpPr>
        <p:spPr>
          <a:xfrm rot="16200000">
            <a:off x="-135951" y="1913490"/>
            <a:ext cx="1476067" cy="286306"/>
          </a:xfrm>
          <a:prstGeom prst="rect">
            <a:avLst/>
          </a:prstGeom>
          <a:noFill/>
        </p:spPr>
        <p:txBody>
          <a:bodyPr wrap="none" lIns="93260" tIns="46630" rIns="93260" bIns="46630" rtlCol="0">
            <a:spAutoFit/>
          </a:bodyPr>
          <a:lstStyle/>
          <a:p>
            <a:pPr algn="ctr" defTabSz="932225">
              <a:defRPr/>
            </a:pPr>
            <a:r>
              <a:rPr lang="en-US" sz="1224" b="1">
                <a:solidFill>
                  <a:srgbClr val="0072C6"/>
                </a:solidFill>
                <a:latin typeface="Segoe UI Semibold" charset="0"/>
                <a:ea typeface="Segoe UI Semibold" charset="0"/>
                <a:cs typeface="Segoe UI Semibold" charset="0"/>
              </a:rPr>
              <a:t>Shared lower cost</a:t>
            </a:r>
          </a:p>
        </p:txBody>
      </p:sp>
      <p:sp>
        <p:nvSpPr>
          <p:cNvPr id="8" name="TextBox 7">
            <a:extLst>
              <a:ext uri="{FF2B5EF4-FFF2-40B4-BE49-F238E27FC236}">
                <a16:creationId xmlns:a16="http://schemas.microsoft.com/office/drawing/2014/main" id="{BC679F4B-5A25-406E-9AB1-FEBB5B7D02DB}"/>
              </a:ext>
            </a:extLst>
          </p:cNvPr>
          <p:cNvSpPr txBox="1"/>
          <p:nvPr/>
        </p:nvSpPr>
        <p:spPr>
          <a:xfrm rot="16200000">
            <a:off x="-286200" y="5253872"/>
            <a:ext cx="1776563" cy="286306"/>
          </a:xfrm>
          <a:prstGeom prst="rect">
            <a:avLst/>
          </a:prstGeom>
          <a:noFill/>
        </p:spPr>
        <p:txBody>
          <a:bodyPr wrap="none" lIns="93260" tIns="46630" rIns="93260" bIns="46630" rtlCol="0">
            <a:spAutoFit/>
          </a:bodyPr>
          <a:lstStyle/>
          <a:p>
            <a:pPr algn="r" defTabSz="932225">
              <a:defRPr/>
            </a:pPr>
            <a:r>
              <a:rPr lang="en-US" sz="1224" b="1">
                <a:solidFill>
                  <a:srgbClr val="0072C6"/>
                </a:solidFill>
                <a:latin typeface="Segoe UI Semibold" charset="0"/>
                <a:ea typeface="Segoe UI Semibold" charset="0"/>
                <a:cs typeface="Segoe UI Semibold" charset="0"/>
              </a:rPr>
              <a:t>Dedicated higher cost</a:t>
            </a:r>
          </a:p>
        </p:txBody>
      </p:sp>
      <p:sp>
        <p:nvSpPr>
          <p:cNvPr id="9" name="TextBox 8">
            <a:extLst>
              <a:ext uri="{FF2B5EF4-FFF2-40B4-BE49-F238E27FC236}">
                <a16:creationId xmlns:a16="http://schemas.microsoft.com/office/drawing/2014/main" id="{A6E31221-811A-4FE6-9F55-DB265272886B}"/>
              </a:ext>
            </a:extLst>
          </p:cNvPr>
          <p:cNvSpPr txBox="1"/>
          <p:nvPr/>
        </p:nvSpPr>
        <p:spPr>
          <a:xfrm>
            <a:off x="883450" y="6253836"/>
            <a:ext cx="1782384" cy="286306"/>
          </a:xfrm>
          <a:prstGeom prst="rect">
            <a:avLst/>
          </a:prstGeom>
          <a:noFill/>
        </p:spPr>
        <p:txBody>
          <a:bodyPr wrap="none" lIns="93260" tIns="46630" rIns="93260" bIns="46630" rtlCol="0">
            <a:spAutoFit/>
          </a:bodyPr>
          <a:lstStyle/>
          <a:p>
            <a:pPr defTabSz="932225">
              <a:defRPr/>
            </a:pPr>
            <a:r>
              <a:rPr lang="en-US" sz="1224" b="1">
                <a:solidFill>
                  <a:srgbClr val="0072C6"/>
                </a:solidFill>
                <a:latin typeface="Segoe UI Semibold" charset="0"/>
                <a:ea typeface="Segoe UI Semibold" charset="0"/>
                <a:cs typeface="Segoe UI Semibold" charset="0"/>
              </a:rPr>
              <a:t>Higher administration</a:t>
            </a:r>
          </a:p>
        </p:txBody>
      </p:sp>
      <p:sp>
        <p:nvSpPr>
          <p:cNvPr id="10" name="TextBox 9">
            <a:extLst>
              <a:ext uri="{FF2B5EF4-FFF2-40B4-BE49-F238E27FC236}">
                <a16:creationId xmlns:a16="http://schemas.microsoft.com/office/drawing/2014/main" id="{BA4B6107-D530-461C-A46D-BE4B33B709F9}"/>
              </a:ext>
            </a:extLst>
          </p:cNvPr>
          <p:cNvSpPr txBox="1"/>
          <p:nvPr/>
        </p:nvSpPr>
        <p:spPr>
          <a:xfrm>
            <a:off x="10184542" y="6253836"/>
            <a:ext cx="1726013" cy="286306"/>
          </a:xfrm>
          <a:prstGeom prst="rect">
            <a:avLst/>
          </a:prstGeom>
          <a:noFill/>
        </p:spPr>
        <p:txBody>
          <a:bodyPr wrap="none" lIns="93260" tIns="46630" rIns="93260" bIns="46630" rtlCol="0">
            <a:spAutoFit/>
          </a:bodyPr>
          <a:lstStyle/>
          <a:p>
            <a:pPr defTabSz="932225">
              <a:defRPr/>
            </a:pPr>
            <a:r>
              <a:rPr lang="en-US" sz="1224" b="1">
                <a:solidFill>
                  <a:srgbClr val="0072C6"/>
                </a:solidFill>
                <a:latin typeface="Segoe UI Semibold" charset="0"/>
                <a:ea typeface="Segoe UI Semibold" charset="0"/>
                <a:cs typeface="Segoe UI Semibold" charset="0"/>
              </a:rPr>
              <a:t>Lower administration</a:t>
            </a:r>
          </a:p>
        </p:txBody>
      </p:sp>
      <p:sp>
        <p:nvSpPr>
          <p:cNvPr id="11" name="Rectangle 10">
            <a:extLst>
              <a:ext uri="{FF2B5EF4-FFF2-40B4-BE49-F238E27FC236}">
                <a16:creationId xmlns:a16="http://schemas.microsoft.com/office/drawing/2014/main" id="{5619F0A2-A648-4BE6-B1FC-CB3E32915210}"/>
              </a:ext>
            </a:extLst>
          </p:cNvPr>
          <p:cNvSpPr/>
          <p:nvPr/>
        </p:nvSpPr>
        <p:spPr>
          <a:xfrm>
            <a:off x="993491" y="4951399"/>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2" name="Rectangle 11">
            <a:extLst>
              <a:ext uri="{FF2B5EF4-FFF2-40B4-BE49-F238E27FC236}">
                <a16:creationId xmlns:a16="http://schemas.microsoft.com/office/drawing/2014/main" id="{0C98BD19-BA86-43DB-8C10-A661DBB3A430}"/>
              </a:ext>
            </a:extLst>
          </p:cNvPr>
          <p:cNvSpPr/>
          <p:nvPr/>
        </p:nvSpPr>
        <p:spPr>
          <a:xfrm>
            <a:off x="4210411" y="2587806"/>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Virtualized Machines</a:t>
            </a:r>
          </a:p>
        </p:txBody>
      </p:sp>
      <p:sp>
        <p:nvSpPr>
          <p:cNvPr id="13" name="Rectangle 12">
            <a:extLst>
              <a:ext uri="{FF2B5EF4-FFF2-40B4-BE49-F238E27FC236}">
                <a16:creationId xmlns:a16="http://schemas.microsoft.com/office/drawing/2014/main" id="{16A8A2FD-28F4-46C4-8D0F-24392BFD1AE0}"/>
              </a:ext>
            </a:extLst>
          </p:cNvPr>
          <p:cNvSpPr/>
          <p:nvPr/>
        </p:nvSpPr>
        <p:spPr>
          <a:xfrm>
            <a:off x="2606314" y="3776567"/>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4" name="Rectangle 13">
            <a:extLst>
              <a:ext uri="{FF2B5EF4-FFF2-40B4-BE49-F238E27FC236}">
                <a16:creationId xmlns:a16="http://schemas.microsoft.com/office/drawing/2014/main" id="{CAAAA016-D598-4EC9-AE11-90F3F80BAF38}"/>
              </a:ext>
            </a:extLst>
          </p:cNvPr>
          <p:cNvSpPr/>
          <p:nvPr/>
        </p:nvSpPr>
        <p:spPr>
          <a:xfrm>
            <a:off x="5880518" y="1422840"/>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15" name="Group 21" descr="IAAS">
            <a:extLst>
              <a:ext uri="{FF2B5EF4-FFF2-40B4-BE49-F238E27FC236}">
                <a16:creationId xmlns:a16="http://schemas.microsoft.com/office/drawing/2014/main" id="{7E9CF5E4-4749-4387-A912-9D9A862F10A7}"/>
              </a:ext>
            </a:extLst>
          </p:cNvPr>
          <p:cNvGrpSpPr>
            <a:grpSpLocks noChangeAspect="1"/>
          </p:cNvGrpSpPr>
          <p:nvPr/>
        </p:nvGrpSpPr>
        <p:grpSpPr bwMode="auto">
          <a:xfrm>
            <a:off x="4476078" y="2800387"/>
            <a:ext cx="520546" cy="518719"/>
            <a:chOff x="2211" y="778"/>
            <a:chExt cx="285" cy="284"/>
          </a:xfrm>
        </p:grpSpPr>
        <p:sp>
          <p:nvSpPr>
            <p:cNvPr id="16" name="AutoShape 20">
              <a:extLst>
                <a:ext uri="{FF2B5EF4-FFF2-40B4-BE49-F238E27FC236}">
                  <a16:creationId xmlns:a16="http://schemas.microsoft.com/office/drawing/2014/main" id="{B29FBD26-031C-4EBE-ADC6-A7E20CA898ED}"/>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7" name="Oval 22">
              <a:extLst>
                <a:ext uri="{FF2B5EF4-FFF2-40B4-BE49-F238E27FC236}">
                  <a16:creationId xmlns:a16="http://schemas.microsoft.com/office/drawing/2014/main" id="{12CD34F7-F480-47DE-84FB-031A3EE69192}"/>
                </a:ext>
              </a:extLst>
            </p:cNvPr>
            <p:cNvSpPr>
              <a:spLocks noChangeArrowheads="1"/>
            </p:cNvSpPr>
            <p:nvPr/>
          </p:nvSpPr>
          <p:spPr bwMode="auto">
            <a:xfrm>
              <a:off x="2331" y="898"/>
              <a:ext cx="45" cy="4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8" name="Freeform 23">
              <a:extLst>
                <a:ext uri="{FF2B5EF4-FFF2-40B4-BE49-F238E27FC236}">
                  <a16:creationId xmlns:a16="http://schemas.microsoft.com/office/drawing/2014/main" id="{EB38C187-F19F-452C-99DC-2651344EC95A}"/>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9" name="Freeform 24">
              <a:extLst>
                <a:ext uri="{FF2B5EF4-FFF2-40B4-BE49-F238E27FC236}">
                  <a16:creationId xmlns:a16="http://schemas.microsoft.com/office/drawing/2014/main" id="{5C63ECFB-26D3-4532-BFCA-40C0CDBA554A}"/>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0" name="Freeform 25">
              <a:extLst>
                <a:ext uri="{FF2B5EF4-FFF2-40B4-BE49-F238E27FC236}">
                  <a16:creationId xmlns:a16="http://schemas.microsoft.com/office/drawing/2014/main" id="{279933F9-AE39-4CDB-8C30-B330ECB0334E}"/>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21" name="Group 20">
            <a:extLst>
              <a:ext uri="{FF2B5EF4-FFF2-40B4-BE49-F238E27FC236}">
                <a16:creationId xmlns:a16="http://schemas.microsoft.com/office/drawing/2014/main" id="{5071E6B1-0F7E-4BD3-A2EE-F40C4335263F}"/>
              </a:ext>
            </a:extLst>
          </p:cNvPr>
          <p:cNvGrpSpPr/>
          <p:nvPr/>
        </p:nvGrpSpPr>
        <p:grpSpPr>
          <a:xfrm>
            <a:off x="6110421" y="1589390"/>
            <a:ext cx="680979" cy="656835"/>
            <a:chOff x="5592823" y="1161775"/>
            <a:chExt cx="806341" cy="777753"/>
          </a:xfrm>
        </p:grpSpPr>
        <p:pic>
          <p:nvPicPr>
            <p:cNvPr id="22" name="Graphic 21" descr="SQL Database R">
              <a:extLst>
                <a:ext uri="{FF2B5EF4-FFF2-40B4-BE49-F238E27FC236}">
                  <a16:creationId xmlns:a16="http://schemas.microsoft.com/office/drawing/2014/main" id="{E68A4B41-398C-41E5-A44A-5B945CE0A5E3}"/>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23" name="Freeform: Shape 22">
              <a:extLst>
                <a:ext uri="{FF2B5EF4-FFF2-40B4-BE49-F238E27FC236}">
                  <a16:creationId xmlns:a16="http://schemas.microsoft.com/office/drawing/2014/main" id="{A1597B2D-4E6E-4565-8203-72BC9211783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4" name="Graphic 23" descr=" SQL Server">
            <a:extLst>
              <a:ext uri="{FF2B5EF4-FFF2-40B4-BE49-F238E27FC236}">
                <a16:creationId xmlns:a16="http://schemas.microsoft.com/office/drawing/2014/main" id="{C68ECC30-66AF-4F52-9FC0-5A168BA6FE00}"/>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37066" y="3983217"/>
            <a:ext cx="573646" cy="573646"/>
          </a:xfrm>
          <a:prstGeom prst="rect">
            <a:avLst/>
          </a:prstGeom>
        </p:spPr>
      </p:pic>
      <p:pic>
        <p:nvPicPr>
          <p:cNvPr id="25" name="Graphic 24" descr="Virtual Machines">
            <a:extLst>
              <a:ext uri="{FF2B5EF4-FFF2-40B4-BE49-F238E27FC236}">
                <a16:creationId xmlns:a16="http://schemas.microsoft.com/office/drawing/2014/main" id="{79EAC907-6549-420E-BDB4-F5B93052D217}"/>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8154" y="5163695"/>
            <a:ext cx="466659" cy="466659"/>
          </a:xfrm>
          <a:prstGeom prst="rect">
            <a:avLst/>
          </a:prstGeom>
        </p:spPr>
      </p:pic>
      <p:pic>
        <p:nvPicPr>
          <p:cNvPr id="26" name="Graphic 25" descr="SQL Database">
            <a:extLst>
              <a:ext uri="{FF2B5EF4-FFF2-40B4-BE49-F238E27FC236}">
                <a16:creationId xmlns:a16="http://schemas.microsoft.com/office/drawing/2014/main" id="{308FD28A-10C7-40EC-BA04-41DEC509ECB3}"/>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82358" y="5366163"/>
            <a:ext cx="308330" cy="308330"/>
          </a:xfrm>
          <a:prstGeom prst="rect">
            <a:avLst/>
          </a:prstGeom>
        </p:spPr>
      </p:pic>
    </p:spTree>
    <p:extLst>
      <p:ext uri="{BB962C8B-B14F-4D97-AF65-F5344CB8AC3E}">
        <p14:creationId xmlns:p14="http://schemas.microsoft.com/office/powerpoint/2010/main" val="410064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pSp>
        <p:nvGrpSpPr>
          <p:cNvPr id="4" name="Group 3">
            <a:extLst>
              <a:ext uri="{FF2B5EF4-FFF2-40B4-BE49-F238E27FC236}">
                <a16:creationId xmlns:a16="http://schemas.microsoft.com/office/drawing/2014/main" id="{5BDA9A88-9AB9-4626-8BAA-7F9DD5757D97}"/>
              </a:ext>
            </a:extLst>
          </p:cNvPr>
          <p:cNvGrpSpPr/>
          <p:nvPr/>
        </p:nvGrpSpPr>
        <p:grpSpPr>
          <a:xfrm>
            <a:off x="223101" y="1975631"/>
            <a:ext cx="11745798" cy="3301125"/>
            <a:chOff x="1" y="1703256"/>
            <a:chExt cx="11745798" cy="3301125"/>
          </a:xfrm>
        </p:grpSpPr>
        <p:sp>
          <p:nvSpPr>
            <p:cNvPr id="5" name="Straight Connector 4">
              <a:extLst>
                <a:ext uri="{FF2B5EF4-FFF2-40B4-BE49-F238E27FC236}">
                  <a16:creationId xmlns:a16="http://schemas.microsoft.com/office/drawing/2014/main" id="{0956397A-B23B-49D2-9FB8-EC612DD05CB8}"/>
                </a:ext>
              </a:extLst>
            </p:cNvPr>
            <p:cNvSpPr/>
            <p:nvPr/>
          </p:nvSpPr>
          <p:spPr>
            <a:xfrm>
              <a:off x="1" y="3353819"/>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 name="Teardrop 5">
              <a:extLst>
                <a:ext uri="{FF2B5EF4-FFF2-40B4-BE49-F238E27FC236}">
                  <a16:creationId xmlns:a16="http://schemas.microsoft.com/office/drawing/2014/main" id="{F8F0DA9C-8E36-46CF-B1E5-DF153FB24852}"/>
                </a:ext>
              </a:extLst>
            </p:cNvPr>
            <p:cNvSpPr/>
            <p:nvPr/>
          </p:nvSpPr>
          <p:spPr>
            <a:xfrm rot="8100000">
              <a:off x="525298"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AC4AB486-B7B7-476C-BBEB-135B71D4D2E3}"/>
                </a:ext>
              </a:extLst>
            </p:cNvPr>
            <p:cNvSpPr/>
            <p:nvPr/>
          </p:nvSpPr>
          <p:spPr>
            <a:xfrm>
              <a:off x="558012"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419DA14D-FF0A-4399-B789-A4F5615E4F77}"/>
                </a:ext>
              </a:extLst>
            </p:cNvPr>
            <p:cNvSpPr/>
            <p:nvPr/>
          </p:nvSpPr>
          <p:spPr>
            <a:xfrm>
              <a:off x="896386"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p:txBody>
        </p:sp>
        <p:sp>
          <p:nvSpPr>
            <p:cNvPr id="9" name="Freeform: Shape 8">
              <a:extLst>
                <a:ext uri="{FF2B5EF4-FFF2-40B4-BE49-F238E27FC236}">
                  <a16:creationId xmlns:a16="http://schemas.microsoft.com/office/drawing/2014/main" id="{1EC42183-962B-44B3-B121-E2F8B397C88F}"/>
                </a:ext>
              </a:extLst>
            </p:cNvPr>
            <p:cNvSpPr/>
            <p:nvPr/>
          </p:nvSpPr>
          <p:spPr>
            <a:xfrm>
              <a:off x="896386"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p:txBody>
        </p:sp>
        <p:sp>
          <p:nvSpPr>
            <p:cNvPr id="10" name="Straight Connector 9">
              <a:extLst>
                <a:ext uri="{FF2B5EF4-FFF2-40B4-BE49-F238E27FC236}">
                  <a16:creationId xmlns:a16="http://schemas.microsoft.com/office/drawing/2014/main" id="{262B261B-67EC-4C6A-8974-B5C0955A3D3E}"/>
                </a:ext>
              </a:extLst>
            </p:cNvPr>
            <p:cNvSpPr/>
            <p:nvPr/>
          </p:nvSpPr>
          <p:spPr>
            <a:xfrm>
              <a:off x="672491"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1" name="Oval 10">
              <a:extLst>
                <a:ext uri="{FF2B5EF4-FFF2-40B4-BE49-F238E27FC236}">
                  <a16:creationId xmlns:a16="http://schemas.microsoft.com/office/drawing/2014/main" id="{801FEB36-389B-4D82-BCC4-9C26CAD269B2}"/>
                </a:ext>
              </a:extLst>
            </p:cNvPr>
            <p:cNvSpPr/>
            <p:nvPr/>
          </p:nvSpPr>
          <p:spPr>
            <a:xfrm>
              <a:off x="64135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12" name="Teardrop 11">
              <a:extLst>
                <a:ext uri="{FF2B5EF4-FFF2-40B4-BE49-F238E27FC236}">
                  <a16:creationId xmlns:a16="http://schemas.microsoft.com/office/drawing/2014/main" id="{3BBFFC71-657B-445B-B95C-D58568EC5ECA}"/>
                </a:ext>
              </a:extLst>
            </p:cNvPr>
            <p:cNvSpPr/>
            <p:nvPr/>
          </p:nvSpPr>
          <p:spPr>
            <a:xfrm rot="18900000">
              <a:off x="112937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96A95E70-2F7F-4D85-807A-9E7A4574DC5A}"/>
                </a:ext>
              </a:extLst>
            </p:cNvPr>
            <p:cNvSpPr/>
            <p:nvPr/>
          </p:nvSpPr>
          <p:spPr>
            <a:xfrm>
              <a:off x="1162094"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0313BFC4-5960-4884-B309-3AF4EF81B793}"/>
                </a:ext>
              </a:extLst>
            </p:cNvPr>
            <p:cNvSpPr/>
            <p:nvPr/>
          </p:nvSpPr>
          <p:spPr>
            <a:xfrm>
              <a:off x="148485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p:txBody>
        </p:sp>
        <p:sp>
          <p:nvSpPr>
            <p:cNvPr id="16" name="Freeform: Shape 15">
              <a:extLst>
                <a:ext uri="{FF2B5EF4-FFF2-40B4-BE49-F238E27FC236}">
                  <a16:creationId xmlns:a16="http://schemas.microsoft.com/office/drawing/2014/main" id="{2FF68EED-E90B-4173-9196-65B7D1F13CFE}"/>
                </a:ext>
              </a:extLst>
            </p:cNvPr>
            <p:cNvSpPr/>
            <p:nvPr/>
          </p:nvSpPr>
          <p:spPr>
            <a:xfrm>
              <a:off x="148485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p:txBody>
        </p:sp>
        <p:sp>
          <p:nvSpPr>
            <p:cNvPr id="17" name="Straight Connector 16">
              <a:extLst>
                <a:ext uri="{FF2B5EF4-FFF2-40B4-BE49-F238E27FC236}">
                  <a16:creationId xmlns:a16="http://schemas.microsoft.com/office/drawing/2014/main" id="{6B950C97-BC6C-4FAB-BBA6-6A2DD661AF60}"/>
                </a:ext>
              </a:extLst>
            </p:cNvPr>
            <p:cNvSpPr/>
            <p:nvPr/>
          </p:nvSpPr>
          <p:spPr>
            <a:xfrm>
              <a:off x="1276621"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9" name="Oval 28">
              <a:extLst>
                <a:ext uri="{FF2B5EF4-FFF2-40B4-BE49-F238E27FC236}">
                  <a16:creationId xmlns:a16="http://schemas.microsoft.com/office/drawing/2014/main" id="{6CD5C504-70ED-4879-88A6-7607BCE0E055}"/>
                </a:ext>
              </a:extLst>
            </p:cNvPr>
            <p:cNvSpPr/>
            <p:nvPr/>
          </p:nvSpPr>
          <p:spPr>
            <a:xfrm>
              <a:off x="1245482"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0" name="Teardrop 29">
              <a:extLst>
                <a:ext uri="{FF2B5EF4-FFF2-40B4-BE49-F238E27FC236}">
                  <a16:creationId xmlns:a16="http://schemas.microsoft.com/office/drawing/2014/main" id="{BA6A983A-71CC-4EEA-9CB5-3C7D0D9DE9A5}"/>
                </a:ext>
              </a:extLst>
            </p:cNvPr>
            <p:cNvSpPr/>
            <p:nvPr/>
          </p:nvSpPr>
          <p:spPr>
            <a:xfrm rot="8100000">
              <a:off x="2196266"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id="{37E878EA-B0D4-4688-B97E-749C1702E9BF}"/>
                </a:ext>
              </a:extLst>
            </p:cNvPr>
            <p:cNvSpPr/>
            <p:nvPr/>
          </p:nvSpPr>
          <p:spPr>
            <a:xfrm>
              <a:off x="222898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6C42CD8A-9786-4650-B165-5DB09136CB1E}"/>
                </a:ext>
              </a:extLst>
            </p:cNvPr>
            <p:cNvSpPr/>
            <p:nvPr/>
          </p:nvSpPr>
          <p:spPr>
            <a:xfrm>
              <a:off x="2551738"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p:txBody>
        </p:sp>
        <p:sp>
          <p:nvSpPr>
            <p:cNvPr id="33" name="Freeform: Shape 32">
              <a:extLst>
                <a:ext uri="{FF2B5EF4-FFF2-40B4-BE49-F238E27FC236}">
                  <a16:creationId xmlns:a16="http://schemas.microsoft.com/office/drawing/2014/main" id="{DAD2C1D7-AE8F-429F-9DE9-A86530E9BF90}"/>
                </a:ext>
              </a:extLst>
            </p:cNvPr>
            <p:cNvSpPr/>
            <p:nvPr/>
          </p:nvSpPr>
          <p:spPr>
            <a:xfrm>
              <a:off x="2551738"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p:txBody>
        </p:sp>
        <p:sp>
          <p:nvSpPr>
            <p:cNvPr id="34" name="Straight Connector 33">
              <a:extLst>
                <a:ext uri="{FF2B5EF4-FFF2-40B4-BE49-F238E27FC236}">
                  <a16:creationId xmlns:a16="http://schemas.microsoft.com/office/drawing/2014/main" id="{936805E4-460B-404E-B47C-B751CD224A1F}"/>
                </a:ext>
              </a:extLst>
            </p:cNvPr>
            <p:cNvSpPr/>
            <p:nvPr/>
          </p:nvSpPr>
          <p:spPr>
            <a:xfrm>
              <a:off x="234350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35" name="Oval 34">
              <a:extLst>
                <a:ext uri="{FF2B5EF4-FFF2-40B4-BE49-F238E27FC236}">
                  <a16:creationId xmlns:a16="http://schemas.microsoft.com/office/drawing/2014/main" id="{CB96CA0C-EE78-4795-91AE-396813620FD2}"/>
                </a:ext>
              </a:extLst>
            </p:cNvPr>
            <p:cNvSpPr/>
            <p:nvPr/>
          </p:nvSpPr>
          <p:spPr>
            <a:xfrm>
              <a:off x="231236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6" name="Teardrop 35">
              <a:extLst>
                <a:ext uri="{FF2B5EF4-FFF2-40B4-BE49-F238E27FC236}">
                  <a16:creationId xmlns:a16="http://schemas.microsoft.com/office/drawing/2014/main" id="{87B54BB1-D07E-40D9-BA3F-79C6D886A2AE}"/>
                </a:ext>
              </a:extLst>
            </p:cNvPr>
            <p:cNvSpPr/>
            <p:nvPr/>
          </p:nvSpPr>
          <p:spPr>
            <a:xfrm rot="18900000">
              <a:off x="336350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36">
              <a:extLst>
                <a:ext uri="{FF2B5EF4-FFF2-40B4-BE49-F238E27FC236}">
                  <a16:creationId xmlns:a16="http://schemas.microsoft.com/office/drawing/2014/main" id="{830AFA1B-1BEE-436B-8F65-D3C7B0D04714}"/>
                </a:ext>
              </a:extLst>
            </p:cNvPr>
            <p:cNvSpPr/>
            <p:nvPr/>
          </p:nvSpPr>
          <p:spPr>
            <a:xfrm>
              <a:off x="339622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53631638-9788-46AC-90E9-AD57D0BB0A7A}"/>
                </a:ext>
              </a:extLst>
            </p:cNvPr>
            <p:cNvSpPr/>
            <p:nvPr/>
          </p:nvSpPr>
          <p:spPr>
            <a:xfrm>
              <a:off x="375738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p:txBody>
        </p:sp>
        <p:sp>
          <p:nvSpPr>
            <p:cNvPr id="39" name="Freeform: Shape 38">
              <a:extLst>
                <a:ext uri="{FF2B5EF4-FFF2-40B4-BE49-F238E27FC236}">
                  <a16:creationId xmlns:a16="http://schemas.microsoft.com/office/drawing/2014/main" id="{860A57E4-E632-4111-90A4-3FD450C05B27}"/>
                </a:ext>
              </a:extLst>
            </p:cNvPr>
            <p:cNvSpPr/>
            <p:nvPr/>
          </p:nvSpPr>
          <p:spPr>
            <a:xfrm>
              <a:off x="375738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p:txBody>
        </p:sp>
        <p:sp>
          <p:nvSpPr>
            <p:cNvPr id="40" name="Straight Connector 39">
              <a:extLst>
                <a:ext uri="{FF2B5EF4-FFF2-40B4-BE49-F238E27FC236}">
                  <a16:creationId xmlns:a16="http://schemas.microsoft.com/office/drawing/2014/main" id="{04E112F9-62CD-4761-80D7-2BAB994836E3}"/>
                </a:ext>
              </a:extLst>
            </p:cNvPr>
            <p:cNvSpPr/>
            <p:nvPr/>
          </p:nvSpPr>
          <p:spPr>
            <a:xfrm>
              <a:off x="3510748"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1" name="Oval 40">
              <a:extLst>
                <a:ext uri="{FF2B5EF4-FFF2-40B4-BE49-F238E27FC236}">
                  <a16:creationId xmlns:a16="http://schemas.microsoft.com/office/drawing/2014/main" id="{FA69B911-A441-4112-94CA-30772B581EBF}"/>
                </a:ext>
              </a:extLst>
            </p:cNvPr>
            <p:cNvSpPr/>
            <p:nvPr/>
          </p:nvSpPr>
          <p:spPr>
            <a:xfrm>
              <a:off x="3479609"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2" name="Teardrop 41">
              <a:extLst>
                <a:ext uri="{FF2B5EF4-FFF2-40B4-BE49-F238E27FC236}">
                  <a16:creationId xmlns:a16="http://schemas.microsoft.com/office/drawing/2014/main" id="{EB5DE7FF-4D12-43B8-8A5B-4A005516FAC7}"/>
                </a:ext>
              </a:extLst>
            </p:cNvPr>
            <p:cNvSpPr/>
            <p:nvPr/>
          </p:nvSpPr>
          <p:spPr>
            <a:xfrm rot="8100000">
              <a:off x="4330039"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2">
              <a:extLst>
                <a:ext uri="{FF2B5EF4-FFF2-40B4-BE49-F238E27FC236}">
                  <a16:creationId xmlns:a16="http://schemas.microsoft.com/office/drawing/2014/main" id="{02EFFDA1-9B59-4345-9CDD-F479C5FAE0D7}"/>
                </a:ext>
              </a:extLst>
            </p:cNvPr>
            <p:cNvSpPr/>
            <p:nvPr/>
          </p:nvSpPr>
          <p:spPr>
            <a:xfrm>
              <a:off x="4362754"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4" name="Freeform: Shape 43">
              <a:extLst>
                <a:ext uri="{FF2B5EF4-FFF2-40B4-BE49-F238E27FC236}">
                  <a16:creationId xmlns:a16="http://schemas.microsoft.com/office/drawing/2014/main" id="{2C7AFDEA-C61D-47D6-8CCA-0972A239481F}"/>
                </a:ext>
              </a:extLst>
            </p:cNvPr>
            <p:cNvSpPr/>
            <p:nvPr/>
          </p:nvSpPr>
          <p:spPr>
            <a:xfrm>
              <a:off x="4685511"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p:txBody>
        </p:sp>
        <p:sp>
          <p:nvSpPr>
            <p:cNvPr id="45" name="Freeform: Shape 44">
              <a:extLst>
                <a:ext uri="{FF2B5EF4-FFF2-40B4-BE49-F238E27FC236}">
                  <a16:creationId xmlns:a16="http://schemas.microsoft.com/office/drawing/2014/main" id="{736E071D-1E34-44C3-866D-178A60D9BA9C}"/>
                </a:ext>
              </a:extLst>
            </p:cNvPr>
            <p:cNvSpPr/>
            <p:nvPr/>
          </p:nvSpPr>
          <p:spPr>
            <a:xfrm>
              <a:off x="4685511"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p:txBody>
        </p:sp>
        <p:sp>
          <p:nvSpPr>
            <p:cNvPr id="46" name="Straight Connector 45">
              <a:extLst>
                <a:ext uri="{FF2B5EF4-FFF2-40B4-BE49-F238E27FC236}">
                  <a16:creationId xmlns:a16="http://schemas.microsoft.com/office/drawing/2014/main" id="{1A804506-9EA6-4C6E-A0EF-9178D35FD84E}"/>
                </a:ext>
              </a:extLst>
            </p:cNvPr>
            <p:cNvSpPr/>
            <p:nvPr/>
          </p:nvSpPr>
          <p:spPr>
            <a:xfrm>
              <a:off x="4477280"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7" name="Oval 46">
              <a:extLst>
                <a:ext uri="{FF2B5EF4-FFF2-40B4-BE49-F238E27FC236}">
                  <a16:creationId xmlns:a16="http://schemas.microsoft.com/office/drawing/2014/main" id="{50559BB2-9DBF-4A1B-A875-95B22FB668F0}"/>
                </a:ext>
              </a:extLst>
            </p:cNvPr>
            <p:cNvSpPr/>
            <p:nvPr/>
          </p:nvSpPr>
          <p:spPr>
            <a:xfrm>
              <a:off x="444614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8" name="Teardrop 47">
              <a:extLst>
                <a:ext uri="{FF2B5EF4-FFF2-40B4-BE49-F238E27FC236}">
                  <a16:creationId xmlns:a16="http://schemas.microsoft.com/office/drawing/2014/main" id="{E194D0D5-4637-4BD8-B533-C49CC7EA78CA}"/>
                </a:ext>
              </a:extLst>
            </p:cNvPr>
            <p:cNvSpPr/>
            <p:nvPr/>
          </p:nvSpPr>
          <p:spPr>
            <a:xfrm rot="18900000">
              <a:off x="5467416"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8">
              <a:extLst>
                <a:ext uri="{FF2B5EF4-FFF2-40B4-BE49-F238E27FC236}">
                  <a16:creationId xmlns:a16="http://schemas.microsoft.com/office/drawing/2014/main" id="{9025505D-DE82-4783-AB45-362A0F573DC1}"/>
                </a:ext>
              </a:extLst>
            </p:cNvPr>
            <p:cNvSpPr/>
            <p:nvPr/>
          </p:nvSpPr>
          <p:spPr>
            <a:xfrm>
              <a:off x="5500130"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50" name="Freeform: Shape 49">
              <a:extLst>
                <a:ext uri="{FF2B5EF4-FFF2-40B4-BE49-F238E27FC236}">
                  <a16:creationId xmlns:a16="http://schemas.microsoft.com/office/drawing/2014/main" id="{F76C71AE-638E-42E0-B4A7-8583D5BF8E90}"/>
                </a:ext>
              </a:extLst>
            </p:cNvPr>
            <p:cNvSpPr/>
            <p:nvPr/>
          </p:nvSpPr>
          <p:spPr>
            <a:xfrm>
              <a:off x="5903227"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Windows Azure </a:t>
              </a:r>
              <a:r>
                <a:rPr lang="en-US" sz="1200" kern="1200" dirty="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dirty="0">
                  <a:solidFill>
                    <a:prstClr val="black">
                      <a:hueOff val="0"/>
                      <a:satOff val="0"/>
                      <a:lumOff val="0"/>
                      <a:alphaOff val="0"/>
                    </a:prstClr>
                  </a:solidFill>
                  <a:latin typeface="Segoe UI"/>
                  <a:ea typeface="+mn-ea"/>
                  <a:cs typeface="+mn-cs"/>
                </a:rPr>
                <a:t>Microsoft Azure</a:t>
              </a:r>
            </a:p>
          </p:txBody>
        </p:sp>
        <p:sp>
          <p:nvSpPr>
            <p:cNvPr id="51" name="Freeform: Shape 50">
              <a:extLst>
                <a:ext uri="{FF2B5EF4-FFF2-40B4-BE49-F238E27FC236}">
                  <a16:creationId xmlns:a16="http://schemas.microsoft.com/office/drawing/2014/main" id="{CAB1E2EA-E8E5-4E9A-B7E6-281F55B7B51B}"/>
                </a:ext>
              </a:extLst>
            </p:cNvPr>
            <p:cNvSpPr/>
            <p:nvPr/>
          </p:nvSpPr>
          <p:spPr>
            <a:xfrm>
              <a:off x="5903227"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p:txBody>
        </p:sp>
        <p:sp>
          <p:nvSpPr>
            <p:cNvPr id="52" name="Straight Connector 51">
              <a:extLst>
                <a:ext uri="{FF2B5EF4-FFF2-40B4-BE49-F238E27FC236}">
                  <a16:creationId xmlns:a16="http://schemas.microsoft.com/office/drawing/2014/main" id="{A8FA52EE-A79E-4753-A5D9-DEBEB1CEA090}"/>
                </a:ext>
              </a:extLst>
            </p:cNvPr>
            <p:cNvSpPr/>
            <p:nvPr/>
          </p:nvSpPr>
          <p:spPr>
            <a:xfrm>
              <a:off x="5614656"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3" name="Oval 52">
              <a:extLst>
                <a:ext uri="{FF2B5EF4-FFF2-40B4-BE49-F238E27FC236}">
                  <a16:creationId xmlns:a16="http://schemas.microsoft.com/office/drawing/2014/main" id="{4151F2E0-82CD-42D7-B100-A1AF4B2A9BF7}"/>
                </a:ext>
              </a:extLst>
            </p:cNvPr>
            <p:cNvSpPr/>
            <p:nvPr/>
          </p:nvSpPr>
          <p:spPr>
            <a:xfrm>
              <a:off x="5583517"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4" name="Teardrop 53">
              <a:extLst>
                <a:ext uri="{FF2B5EF4-FFF2-40B4-BE49-F238E27FC236}">
                  <a16:creationId xmlns:a16="http://schemas.microsoft.com/office/drawing/2014/main" id="{0E5B610C-4F04-4136-9F37-7638384C03BE}"/>
                </a:ext>
              </a:extLst>
            </p:cNvPr>
            <p:cNvSpPr/>
            <p:nvPr/>
          </p:nvSpPr>
          <p:spPr>
            <a:xfrm rot="8100000">
              <a:off x="6463812"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54">
              <a:extLst>
                <a:ext uri="{FF2B5EF4-FFF2-40B4-BE49-F238E27FC236}">
                  <a16:creationId xmlns:a16="http://schemas.microsoft.com/office/drawing/2014/main" id="{41D40933-FACB-4EFD-8427-4C0623642636}"/>
                </a:ext>
              </a:extLst>
            </p:cNvPr>
            <p:cNvSpPr/>
            <p:nvPr/>
          </p:nvSpPr>
          <p:spPr>
            <a:xfrm>
              <a:off x="6496527"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6" name="Freeform: Shape 55">
              <a:extLst>
                <a:ext uri="{FF2B5EF4-FFF2-40B4-BE49-F238E27FC236}">
                  <a16:creationId xmlns:a16="http://schemas.microsoft.com/office/drawing/2014/main" id="{0FA14CB0-D355-4859-8944-3C478A4C3B20}"/>
                </a:ext>
              </a:extLst>
            </p:cNvPr>
            <p:cNvSpPr/>
            <p:nvPr/>
          </p:nvSpPr>
          <p:spPr>
            <a:xfrm>
              <a:off x="6819284"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p:txBody>
        </p:sp>
        <p:sp>
          <p:nvSpPr>
            <p:cNvPr id="57" name="Freeform: Shape 56">
              <a:extLst>
                <a:ext uri="{FF2B5EF4-FFF2-40B4-BE49-F238E27FC236}">
                  <a16:creationId xmlns:a16="http://schemas.microsoft.com/office/drawing/2014/main" id="{E71877C3-66A8-4AA6-AE43-BF7E21AAB828}"/>
                </a:ext>
              </a:extLst>
            </p:cNvPr>
            <p:cNvSpPr/>
            <p:nvPr/>
          </p:nvSpPr>
          <p:spPr>
            <a:xfrm>
              <a:off x="6819284"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p:txBody>
        </p:sp>
        <p:sp>
          <p:nvSpPr>
            <p:cNvPr id="58" name="Straight Connector 57">
              <a:extLst>
                <a:ext uri="{FF2B5EF4-FFF2-40B4-BE49-F238E27FC236}">
                  <a16:creationId xmlns:a16="http://schemas.microsoft.com/office/drawing/2014/main" id="{41020F39-3E1D-43A6-9B35-2BAEC6058DA8}"/>
                </a:ext>
              </a:extLst>
            </p:cNvPr>
            <p:cNvSpPr/>
            <p:nvPr/>
          </p:nvSpPr>
          <p:spPr>
            <a:xfrm>
              <a:off x="6611054"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9" name="Oval 58">
              <a:extLst>
                <a:ext uri="{FF2B5EF4-FFF2-40B4-BE49-F238E27FC236}">
                  <a16:creationId xmlns:a16="http://schemas.microsoft.com/office/drawing/2014/main" id="{DB9790EF-9F5A-44EE-B7C1-5DBAA0524A7B}"/>
                </a:ext>
              </a:extLst>
            </p:cNvPr>
            <p:cNvSpPr/>
            <p:nvPr/>
          </p:nvSpPr>
          <p:spPr>
            <a:xfrm>
              <a:off x="6579915"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0" name="Teardrop 59">
              <a:extLst>
                <a:ext uri="{FF2B5EF4-FFF2-40B4-BE49-F238E27FC236}">
                  <a16:creationId xmlns:a16="http://schemas.microsoft.com/office/drawing/2014/main" id="{BC45D80A-DFA7-47B5-B4B5-F02AE26B3B71}"/>
                </a:ext>
              </a:extLst>
            </p:cNvPr>
            <p:cNvSpPr/>
            <p:nvPr/>
          </p:nvSpPr>
          <p:spPr>
            <a:xfrm rot="18900000">
              <a:off x="753069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60">
              <a:extLst>
                <a:ext uri="{FF2B5EF4-FFF2-40B4-BE49-F238E27FC236}">
                  <a16:creationId xmlns:a16="http://schemas.microsoft.com/office/drawing/2014/main" id="{9F978EAD-A831-4D0D-B2BF-8931AE2D23A6}"/>
                </a:ext>
              </a:extLst>
            </p:cNvPr>
            <p:cNvSpPr/>
            <p:nvPr/>
          </p:nvSpPr>
          <p:spPr>
            <a:xfrm>
              <a:off x="7563413"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2" name="Freeform: Shape 61">
              <a:extLst>
                <a:ext uri="{FF2B5EF4-FFF2-40B4-BE49-F238E27FC236}">
                  <a16:creationId xmlns:a16="http://schemas.microsoft.com/office/drawing/2014/main" id="{8E3A52CF-EF01-4270-A7D5-7C4F3D0BDBD7}"/>
                </a:ext>
              </a:extLst>
            </p:cNvPr>
            <p:cNvSpPr/>
            <p:nvPr/>
          </p:nvSpPr>
          <p:spPr>
            <a:xfrm>
              <a:off x="788617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p:txBody>
        </p:sp>
        <p:sp>
          <p:nvSpPr>
            <p:cNvPr id="63" name="Freeform: Shape 62">
              <a:extLst>
                <a:ext uri="{FF2B5EF4-FFF2-40B4-BE49-F238E27FC236}">
                  <a16:creationId xmlns:a16="http://schemas.microsoft.com/office/drawing/2014/main" id="{062BD433-0676-4ACD-9CD3-A422933CD545}"/>
                </a:ext>
              </a:extLst>
            </p:cNvPr>
            <p:cNvSpPr/>
            <p:nvPr/>
          </p:nvSpPr>
          <p:spPr>
            <a:xfrm>
              <a:off x="788617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p:txBody>
        </p:sp>
        <p:sp>
          <p:nvSpPr>
            <p:cNvPr id="64" name="Straight Connector 63">
              <a:extLst>
                <a:ext uri="{FF2B5EF4-FFF2-40B4-BE49-F238E27FC236}">
                  <a16:creationId xmlns:a16="http://schemas.microsoft.com/office/drawing/2014/main" id="{3130C08E-4BB2-4755-AA96-2ECA482A18F6}"/>
                </a:ext>
              </a:extLst>
            </p:cNvPr>
            <p:cNvSpPr/>
            <p:nvPr/>
          </p:nvSpPr>
          <p:spPr>
            <a:xfrm>
              <a:off x="7677940"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65" name="Oval 64">
              <a:extLst>
                <a:ext uri="{FF2B5EF4-FFF2-40B4-BE49-F238E27FC236}">
                  <a16:creationId xmlns:a16="http://schemas.microsoft.com/office/drawing/2014/main" id="{58744DDB-710A-4584-8412-1341BBA65E1C}"/>
                </a:ext>
              </a:extLst>
            </p:cNvPr>
            <p:cNvSpPr/>
            <p:nvPr/>
          </p:nvSpPr>
          <p:spPr>
            <a:xfrm>
              <a:off x="764680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6" name="Teardrop 65">
              <a:extLst>
                <a:ext uri="{FF2B5EF4-FFF2-40B4-BE49-F238E27FC236}">
                  <a16:creationId xmlns:a16="http://schemas.microsoft.com/office/drawing/2014/main" id="{837FAA7C-6219-47D7-82BC-BDD30F03FDB8}"/>
                </a:ext>
              </a:extLst>
            </p:cNvPr>
            <p:cNvSpPr/>
            <p:nvPr/>
          </p:nvSpPr>
          <p:spPr>
            <a:xfrm rot="8100000">
              <a:off x="8597585"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6322C801-D1F8-40A7-B454-98EB58DA3197}"/>
                </a:ext>
              </a:extLst>
            </p:cNvPr>
            <p:cNvSpPr/>
            <p:nvPr/>
          </p:nvSpPr>
          <p:spPr>
            <a:xfrm>
              <a:off x="863030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68" name="Freeform: Shape 67">
              <a:extLst>
                <a:ext uri="{FF2B5EF4-FFF2-40B4-BE49-F238E27FC236}">
                  <a16:creationId xmlns:a16="http://schemas.microsoft.com/office/drawing/2014/main" id="{C660E9E7-A9DB-46BA-B5C4-1C126BAE54A3}"/>
                </a:ext>
              </a:extLst>
            </p:cNvPr>
            <p:cNvSpPr/>
            <p:nvPr/>
          </p:nvSpPr>
          <p:spPr>
            <a:xfrm>
              <a:off x="8953057"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Database Managed Instance</a:t>
              </a:r>
            </a:p>
          </p:txBody>
        </p:sp>
        <p:sp>
          <p:nvSpPr>
            <p:cNvPr id="69" name="Freeform: Shape 68">
              <a:extLst>
                <a:ext uri="{FF2B5EF4-FFF2-40B4-BE49-F238E27FC236}">
                  <a16:creationId xmlns:a16="http://schemas.microsoft.com/office/drawing/2014/main" id="{DABE070A-1EE2-43B2-951F-687FE98D789F}"/>
                </a:ext>
              </a:extLst>
            </p:cNvPr>
            <p:cNvSpPr/>
            <p:nvPr/>
          </p:nvSpPr>
          <p:spPr>
            <a:xfrm>
              <a:off x="8953057"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2018</a:t>
              </a:r>
            </a:p>
          </p:txBody>
        </p:sp>
        <p:sp>
          <p:nvSpPr>
            <p:cNvPr id="70" name="Straight Connector 69">
              <a:extLst>
                <a:ext uri="{FF2B5EF4-FFF2-40B4-BE49-F238E27FC236}">
                  <a16:creationId xmlns:a16="http://schemas.microsoft.com/office/drawing/2014/main" id="{523AA9AB-6F1D-436F-888A-1BD36D969F65}"/>
                </a:ext>
              </a:extLst>
            </p:cNvPr>
            <p:cNvSpPr/>
            <p:nvPr/>
          </p:nvSpPr>
          <p:spPr>
            <a:xfrm>
              <a:off x="874482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71" name="Oval 70">
              <a:extLst>
                <a:ext uri="{FF2B5EF4-FFF2-40B4-BE49-F238E27FC236}">
                  <a16:creationId xmlns:a16="http://schemas.microsoft.com/office/drawing/2014/main" id="{1B9BBEEE-E152-4447-A457-FBFBB9C885DF}"/>
                </a:ext>
              </a:extLst>
            </p:cNvPr>
            <p:cNvSpPr/>
            <p:nvPr/>
          </p:nvSpPr>
          <p:spPr>
            <a:xfrm>
              <a:off x="871368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2" name="Teardrop 71">
              <a:extLst>
                <a:ext uri="{FF2B5EF4-FFF2-40B4-BE49-F238E27FC236}">
                  <a16:creationId xmlns:a16="http://schemas.microsoft.com/office/drawing/2014/main" id="{9C642DD3-5C66-4C50-B213-ABBC302C4D93}"/>
                </a:ext>
              </a:extLst>
            </p:cNvPr>
            <p:cNvSpPr/>
            <p:nvPr/>
          </p:nvSpPr>
          <p:spPr>
            <a:xfrm rot="18900000">
              <a:off x="951361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72">
              <a:extLst>
                <a:ext uri="{FF2B5EF4-FFF2-40B4-BE49-F238E27FC236}">
                  <a16:creationId xmlns:a16="http://schemas.microsoft.com/office/drawing/2014/main" id="{40D82216-10F0-4A69-B75D-24C90713796D}"/>
                </a:ext>
              </a:extLst>
            </p:cNvPr>
            <p:cNvSpPr/>
            <p:nvPr/>
          </p:nvSpPr>
          <p:spPr>
            <a:xfrm>
              <a:off x="954633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Freeform: Shape 73">
              <a:extLst>
                <a:ext uri="{FF2B5EF4-FFF2-40B4-BE49-F238E27FC236}">
                  <a16:creationId xmlns:a16="http://schemas.microsoft.com/office/drawing/2014/main" id="{24846B63-64B4-490D-AB9A-E826407E491A}"/>
                </a:ext>
              </a:extLst>
            </p:cNvPr>
            <p:cNvSpPr/>
            <p:nvPr/>
          </p:nvSpPr>
          <p:spPr>
            <a:xfrm>
              <a:off x="988539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p:txBody>
        </p:sp>
        <p:sp>
          <p:nvSpPr>
            <p:cNvPr id="75" name="Freeform: Shape 74">
              <a:extLst>
                <a:ext uri="{FF2B5EF4-FFF2-40B4-BE49-F238E27FC236}">
                  <a16:creationId xmlns:a16="http://schemas.microsoft.com/office/drawing/2014/main" id="{CA133F90-B98F-4E9C-9D1D-66EEC4605CB0}"/>
                </a:ext>
              </a:extLst>
            </p:cNvPr>
            <p:cNvSpPr/>
            <p:nvPr/>
          </p:nvSpPr>
          <p:spPr>
            <a:xfrm>
              <a:off x="988539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p:txBody>
        </p:sp>
        <p:sp>
          <p:nvSpPr>
            <p:cNvPr id="76" name="Straight Connector 75">
              <a:extLst>
                <a:ext uri="{FF2B5EF4-FFF2-40B4-BE49-F238E27FC236}">
                  <a16:creationId xmlns:a16="http://schemas.microsoft.com/office/drawing/2014/main" id="{5918A685-FE6E-4A14-8C46-93B48756F0BB}"/>
                </a:ext>
              </a:extLst>
            </p:cNvPr>
            <p:cNvSpPr/>
            <p:nvPr/>
          </p:nvSpPr>
          <p:spPr>
            <a:xfrm>
              <a:off x="9660882"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7" name="Oval 76">
              <a:extLst>
                <a:ext uri="{FF2B5EF4-FFF2-40B4-BE49-F238E27FC236}">
                  <a16:creationId xmlns:a16="http://schemas.microsoft.com/office/drawing/2014/main" id="{8E53859E-5ECD-4306-BAAD-DAC3A08C3BC8}"/>
                </a:ext>
              </a:extLst>
            </p:cNvPr>
            <p:cNvSpPr/>
            <p:nvPr/>
          </p:nvSpPr>
          <p:spPr>
            <a:xfrm>
              <a:off x="962974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grpSp>
      <p:sp>
        <p:nvSpPr>
          <p:cNvPr id="79" name="Oval 78">
            <a:extLst>
              <a:ext uri="{FF2B5EF4-FFF2-40B4-BE49-F238E27FC236}">
                <a16:creationId xmlns:a16="http://schemas.microsoft.com/office/drawing/2014/main" id="{76DCE2F7-ACE0-430C-8712-16A5625349AA}"/>
              </a:ext>
            </a:extLst>
          </p:cNvPr>
          <p:cNvSpPr/>
          <p:nvPr/>
        </p:nvSpPr>
        <p:spPr>
          <a:xfrm>
            <a:off x="10770351" y="2055360"/>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81" name="Freeform: Shape 80">
            <a:extLst>
              <a:ext uri="{FF2B5EF4-FFF2-40B4-BE49-F238E27FC236}">
                <a16:creationId xmlns:a16="http://schemas.microsoft.com/office/drawing/2014/main" id="{6EBDF6C1-4F2B-4040-B046-200557D12214}"/>
              </a:ext>
            </a:extLst>
          </p:cNvPr>
          <p:cNvSpPr/>
          <p:nvPr/>
        </p:nvSpPr>
        <p:spPr>
          <a:xfrm>
            <a:off x="11064915" y="2392282"/>
            <a:ext cx="851822" cy="702371"/>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ctr"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a:t>
            </a:r>
            <a:r>
              <a:rPr lang="en-US" sz="1200" dirty="0">
                <a:solidFill>
                  <a:prstClr val="black">
                    <a:hueOff val="0"/>
                    <a:satOff val="0"/>
                    <a:lumOff val="0"/>
                    <a:alphaOff val="0"/>
                  </a:prstClr>
                </a:solidFill>
                <a:latin typeface="Segoe UI"/>
              </a:rPr>
              <a:t>Family</a:t>
            </a:r>
            <a:endParaRPr lang="en-US" sz="1200" kern="1200" dirty="0">
              <a:solidFill>
                <a:prstClr val="black">
                  <a:hueOff val="0"/>
                  <a:satOff val="0"/>
                  <a:lumOff val="0"/>
                  <a:alphaOff val="0"/>
                </a:prstClr>
              </a:solidFill>
              <a:latin typeface="Segoe UI"/>
              <a:ea typeface="+mn-ea"/>
              <a:cs typeface="+mn-cs"/>
            </a:endParaRPr>
          </a:p>
        </p:txBody>
      </p:sp>
      <p:sp>
        <p:nvSpPr>
          <p:cNvPr id="83" name="Freeform: Shape 82">
            <a:extLst>
              <a:ext uri="{FF2B5EF4-FFF2-40B4-BE49-F238E27FC236}">
                <a16:creationId xmlns:a16="http://schemas.microsoft.com/office/drawing/2014/main" id="{1FBBD76E-EE5E-4839-90E8-D63E830D8135}"/>
              </a:ext>
            </a:extLst>
          </p:cNvPr>
          <p:cNvSpPr/>
          <p:nvPr/>
        </p:nvSpPr>
        <p:spPr>
          <a:xfrm>
            <a:off x="11175692" y="1969289"/>
            <a:ext cx="630267"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2020</a:t>
            </a:r>
          </a:p>
        </p:txBody>
      </p:sp>
      <p:sp>
        <p:nvSpPr>
          <p:cNvPr id="85" name="Straight Connector 84">
            <a:extLst>
              <a:ext uri="{FF2B5EF4-FFF2-40B4-BE49-F238E27FC236}">
                <a16:creationId xmlns:a16="http://schemas.microsoft.com/office/drawing/2014/main" id="{F8FB984E-657D-4905-B847-57F84C09E137}"/>
              </a:ext>
            </a:extLst>
          </p:cNvPr>
          <p:cNvSpPr/>
          <p:nvPr/>
        </p:nvSpPr>
        <p:spPr>
          <a:xfrm>
            <a:off x="10884878" y="2384460"/>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87" name="Teardrop 86">
            <a:extLst>
              <a:ext uri="{FF2B5EF4-FFF2-40B4-BE49-F238E27FC236}">
                <a16:creationId xmlns:a16="http://schemas.microsoft.com/office/drawing/2014/main" id="{8C0FA0E2-CB74-4181-A0A4-EB933DC552EC}"/>
              </a:ext>
            </a:extLst>
          </p:cNvPr>
          <p:cNvSpPr/>
          <p:nvPr/>
        </p:nvSpPr>
        <p:spPr>
          <a:xfrm rot="8100000">
            <a:off x="10737637" y="205608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9" name="Oval 88">
            <a:extLst>
              <a:ext uri="{FF2B5EF4-FFF2-40B4-BE49-F238E27FC236}">
                <a16:creationId xmlns:a16="http://schemas.microsoft.com/office/drawing/2014/main" id="{B4BCBD2C-D59C-43DC-B13D-B45CCF631714}"/>
              </a:ext>
            </a:extLst>
          </p:cNvPr>
          <p:cNvSpPr/>
          <p:nvPr/>
        </p:nvSpPr>
        <p:spPr>
          <a:xfrm>
            <a:off x="10846868" y="3567250"/>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Rectangle: Rounded Corners 12">
            <a:extLst>
              <a:ext uri="{FF2B5EF4-FFF2-40B4-BE49-F238E27FC236}">
                <a16:creationId xmlns:a16="http://schemas.microsoft.com/office/drawing/2014/main" id="{3C0DD83D-C02B-4A95-ACA5-BA1CB36B48B6}"/>
              </a:ext>
            </a:extLst>
          </p:cNvPr>
          <p:cNvSpPr/>
          <p:nvPr/>
        </p:nvSpPr>
        <p:spPr bwMode="auto">
          <a:xfrm>
            <a:off x="6018445" y="4250168"/>
            <a:ext cx="1509471" cy="665826"/>
          </a:xfrm>
          <a:prstGeom prst="roundRect">
            <a:avLst/>
          </a:prstGeom>
          <a:gradFill flip="none" rotWithShape="1">
            <a:gsLst>
              <a:gs pos="74000">
                <a:schemeClr val="accent1">
                  <a:tint val="66000"/>
                  <a:satMod val="160000"/>
                  <a:alpha val="0"/>
                </a:schemeClr>
              </a:gs>
              <a:gs pos="88000">
                <a:schemeClr val="accent1">
                  <a:tint val="44500"/>
                  <a:satMod val="160000"/>
                </a:schemeClr>
              </a:gs>
              <a:gs pos="100000">
                <a:schemeClr val="accent1">
                  <a:tint val="23500"/>
                  <a:satMod val="160000"/>
                </a:schemeClr>
              </a:gs>
            </a:gsLst>
            <a:lin ang="5400000" scaled="1"/>
            <a:tileRect/>
          </a:gra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52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Family</a:t>
            </a:r>
          </a:p>
        </p:txBody>
      </p:sp>
      <p:pic>
        <p:nvPicPr>
          <p:cNvPr id="13" name="Picture 12">
            <a:extLst>
              <a:ext uri="{FF2B5EF4-FFF2-40B4-BE49-F238E27FC236}">
                <a16:creationId xmlns:a16="http://schemas.microsoft.com/office/drawing/2014/main" id="{DDBFF6E5-8EEB-4AF2-AE55-05C2F96FF20C}"/>
              </a:ext>
            </a:extLst>
          </p:cNvPr>
          <p:cNvPicPr>
            <a:picLocks noChangeAspect="1"/>
          </p:cNvPicPr>
          <p:nvPr/>
        </p:nvPicPr>
        <p:blipFill>
          <a:blip r:embed="rId3"/>
          <a:stretch>
            <a:fillRect/>
          </a:stretch>
        </p:blipFill>
        <p:spPr>
          <a:xfrm>
            <a:off x="811251" y="1847127"/>
            <a:ext cx="10795532" cy="31637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751731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SQL Database Architecture</a:t>
            </a:r>
          </a:p>
        </p:txBody>
      </p:sp>
      <p:graphicFrame>
        <p:nvGraphicFramePr>
          <p:cNvPr id="54" name="Content Placeholder 53" descr="Client Layer&#10; Used by the application to communicate directly with Azure SQL Database.&#10;Services Layer&#10; Gateway between Client Layer and Platform Layer.&#10;Platform Layer&#10; Includes physical servers and services that support the Services Layer.&#10;Infrastructure Layer&#10; IT administration of the physical hardware and operating system.&#10;">
            <a:extLst>
              <a:ext uri="{FF2B5EF4-FFF2-40B4-BE49-F238E27FC236}">
                <a16:creationId xmlns:a16="http://schemas.microsoft.com/office/drawing/2014/main" id="{C48F65C3-D79D-423B-9670-51D674871622}"/>
              </a:ext>
            </a:extLst>
          </p:cNvPr>
          <p:cNvGraphicFramePr>
            <a:graphicFrameLocks noGrp="1"/>
          </p:cNvGraphicFramePr>
          <p:nvPr>
            <p:ph sz="quarter" idx="13"/>
            <p:extLst>
              <p:ext uri="{D42A27DB-BD31-4B8C-83A1-F6EECF244321}">
                <p14:modId xmlns:p14="http://schemas.microsoft.com/office/powerpoint/2010/main" val="3330791755"/>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Rectangle 54">
            <a:extLst>
              <a:ext uri="{FF2B5EF4-FFF2-40B4-BE49-F238E27FC236}">
                <a16:creationId xmlns:a16="http://schemas.microsoft.com/office/drawing/2014/main" id="{747606A0-2B23-4DF6-8A08-97560A351072}"/>
              </a:ext>
            </a:extLst>
          </p:cNvPr>
          <p:cNvSpPr/>
          <p:nvPr/>
        </p:nvSpPr>
        <p:spPr bwMode="auto">
          <a:xfrm>
            <a:off x="7266749" y="6494713"/>
            <a:ext cx="3976070" cy="235894"/>
          </a:xfrm>
          <a:prstGeom prst="rect">
            <a:avLst/>
          </a:prstGeom>
          <a:solidFill>
            <a:srgbClr val="00188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Infrastructure Layer</a:t>
            </a:r>
          </a:p>
        </p:txBody>
      </p:sp>
      <p:grpSp>
        <p:nvGrpSpPr>
          <p:cNvPr id="56" name="Group 55">
            <a:extLst>
              <a:ext uri="{FF2B5EF4-FFF2-40B4-BE49-F238E27FC236}">
                <a16:creationId xmlns:a16="http://schemas.microsoft.com/office/drawing/2014/main" id="{BA407A25-461E-4AE4-96A4-99943EFFFCD9}"/>
              </a:ext>
            </a:extLst>
          </p:cNvPr>
          <p:cNvGrpSpPr/>
          <p:nvPr/>
        </p:nvGrpSpPr>
        <p:grpSpPr>
          <a:xfrm>
            <a:off x="7315200" y="1408114"/>
            <a:ext cx="3976070" cy="1227761"/>
            <a:chOff x="7517245" y="738821"/>
            <a:chExt cx="3976070" cy="1227761"/>
          </a:xfrm>
        </p:grpSpPr>
        <p:sp>
          <p:nvSpPr>
            <p:cNvPr id="57" name="Rectangle 56">
              <a:extLst>
                <a:ext uri="{FF2B5EF4-FFF2-40B4-BE49-F238E27FC236}">
                  <a16:creationId xmlns:a16="http://schemas.microsoft.com/office/drawing/2014/main" id="{FB73061C-5E4A-4965-95EE-6439FD6C9D73}"/>
                </a:ext>
              </a:extLst>
            </p:cNvPr>
            <p:cNvSpPr/>
            <p:nvPr/>
          </p:nvSpPr>
          <p:spPr bwMode="auto">
            <a:xfrm>
              <a:off x="7517245" y="914037"/>
              <a:ext cx="932688" cy="470693"/>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PHP</a:t>
              </a:r>
            </a:p>
          </p:txBody>
        </p:sp>
        <p:sp>
          <p:nvSpPr>
            <p:cNvPr id="58" name="Rectangle 57">
              <a:extLst>
                <a:ext uri="{FF2B5EF4-FFF2-40B4-BE49-F238E27FC236}">
                  <a16:creationId xmlns:a16="http://schemas.microsoft.com/office/drawing/2014/main" id="{EC1541C1-3007-4CFC-A436-AD7154289FF6}"/>
                </a:ext>
              </a:extLst>
            </p:cNvPr>
            <p:cNvSpPr/>
            <p:nvPr/>
          </p:nvSpPr>
          <p:spPr bwMode="auto">
            <a:xfrm>
              <a:off x="10377054" y="914037"/>
              <a:ext cx="1116261" cy="470693"/>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WCF Data Services</a:t>
              </a:r>
            </a:p>
          </p:txBody>
        </p:sp>
        <p:sp>
          <p:nvSpPr>
            <p:cNvPr id="59" name="Rectangle 58">
              <a:extLst>
                <a:ext uri="{FF2B5EF4-FFF2-40B4-BE49-F238E27FC236}">
                  <a16:creationId xmlns:a16="http://schemas.microsoft.com/office/drawing/2014/main" id="{77CD6547-4B2E-400E-8244-9E267C5D60D5}"/>
                </a:ext>
              </a:extLst>
            </p:cNvPr>
            <p:cNvSpPr/>
            <p:nvPr/>
          </p:nvSpPr>
          <p:spPr bwMode="auto">
            <a:xfrm>
              <a:off x="8556152" y="914037"/>
              <a:ext cx="1714683" cy="470693"/>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SQL Server</a:t>
              </a:r>
            </a:p>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Applications and Tools</a:t>
              </a:r>
            </a:p>
          </p:txBody>
        </p:sp>
        <p:sp>
          <p:nvSpPr>
            <p:cNvPr id="60" name="Rectangle 59">
              <a:extLst>
                <a:ext uri="{FF2B5EF4-FFF2-40B4-BE49-F238E27FC236}">
                  <a16:creationId xmlns:a16="http://schemas.microsoft.com/office/drawing/2014/main" id="{0812796B-F516-4713-89BD-7655B3F1DD9C}"/>
                </a:ext>
              </a:extLst>
            </p:cNvPr>
            <p:cNvSpPr/>
            <p:nvPr/>
          </p:nvSpPr>
          <p:spPr bwMode="auto">
            <a:xfrm>
              <a:off x="7517245" y="1439373"/>
              <a:ext cx="2005446" cy="235894"/>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ODBC/JDBC</a:t>
              </a:r>
            </a:p>
          </p:txBody>
        </p:sp>
        <p:sp>
          <p:nvSpPr>
            <p:cNvPr id="61" name="Rectangle 60">
              <a:extLst>
                <a:ext uri="{FF2B5EF4-FFF2-40B4-BE49-F238E27FC236}">
                  <a16:creationId xmlns:a16="http://schemas.microsoft.com/office/drawing/2014/main" id="{DBDDD30F-767B-4AD7-BB1B-674F5AE05746}"/>
                </a:ext>
              </a:extLst>
            </p:cNvPr>
            <p:cNvSpPr/>
            <p:nvPr/>
          </p:nvSpPr>
          <p:spPr bwMode="auto">
            <a:xfrm>
              <a:off x="9642764" y="1439373"/>
              <a:ext cx="1850551" cy="235894"/>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ADO.NET</a:t>
              </a:r>
            </a:p>
          </p:txBody>
        </p:sp>
        <p:sp>
          <p:nvSpPr>
            <p:cNvPr id="62" name="Rectangle 61">
              <a:extLst>
                <a:ext uri="{FF2B5EF4-FFF2-40B4-BE49-F238E27FC236}">
                  <a16:creationId xmlns:a16="http://schemas.microsoft.com/office/drawing/2014/main" id="{3582FCDD-D067-4292-B045-EBCE44198B6B}"/>
                </a:ext>
              </a:extLst>
            </p:cNvPr>
            <p:cNvSpPr/>
            <p:nvPr/>
          </p:nvSpPr>
          <p:spPr bwMode="auto">
            <a:xfrm>
              <a:off x="7517245" y="1730688"/>
              <a:ext cx="3976070" cy="235894"/>
            </a:xfrm>
            <a:prstGeom prst="rect">
              <a:avLst/>
            </a:prstGeom>
            <a:solidFill>
              <a:schemeClr val="tx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a:ea typeface="+mn-ea"/>
                  <a:cs typeface="+mn-cs"/>
                </a:rPr>
                <a:t>Tabular Data Stream (TDS)</a:t>
              </a:r>
            </a:p>
          </p:txBody>
        </p:sp>
        <p:sp>
          <p:nvSpPr>
            <p:cNvPr id="63" name="TextBox 62">
              <a:extLst>
                <a:ext uri="{FF2B5EF4-FFF2-40B4-BE49-F238E27FC236}">
                  <a16:creationId xmlns:a16="http://schemas.microsoft.com/office/drawing/2014/main" id="{F5715939-6CB8-4033-8529-C055A0616A56}"/>
                </a:ext>
              </a:extLst>
            </p:cNvPr>
            <p:cNvSpPr txBox="1"/>
            <p:nvPr/>
          </p:nvSpPr>
          <p:spPr>
            <a:xfrm>
              <a:off x="9144049" y="738821"/>
              <a:ext cx="708527" cy="1384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000" b="1"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Client Layer</a:t>
              </a:r>
              <a:endParaRPr kumimoji="0" lang="en-US" sz="1200" b="1"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B60E1C67-7087-4C61-8B0D-8E06B4F2DE2C}"/>
              </a:ext>
            </a:extLst>
          </p:cNvPr>
          <p:cNvGrpSpPr/>
          <p:nvPr/>
        </p:nvGrpSpPr>
        <p:grpSpPr>
          <a:xfrm>
            <a:off x="7266749" y="2603912"/>
            <a:ext cx="3976070" cy="1979314"/>
            <a:chOff x="7517245" y="2243104"/>
            <a:chExt cx="3976070" cy="1994074"/>
          </a:xfrm>
        </p:grpSpPr>
        <p:cxnSp>
          <p:nvCxnSpPr>
            <p:cNvPr id="65" name="Straight Connector 64">
              <a:extLst>
                <a:ext uri="{FF2B5EF4-FFF2-40B4-BE49-F238E27FC236}">
                  <a16:creationId xmlns:a16="http://schemas.microsoft.com/office/drawing/2014/main" id="{6C96FAD3-6D0C-4A9F-99B6-8ECB6F1B0492}"/>
                </a:ext>
              </a:extLst>
            </p:cNvPr>
            <p:cNvCxnSpPr/>
            <p:nvPr/>
          </p:nvCxnSpPr>
          <p:spPr>
            <a:xfrm>
              <a:off x="7517245" y="2382991"/>
              <a:ext cx="3976070" cy="0"/>
            </a:xfrm>
            <a:prstGeom prst="line">
              <a:avLst/>
            </a:prstGeom>
            <a:noFill/>
            <a:ln w="9525" cap="flat" cmpd="sng" algn="ctr">
              <a:solidFill>
                <a:sysClr val="window" lastClr="FFFFFF"/>
              </a:solidFill>
              <a:prstDash val="dash"/>
            </a:ln>
            <a:effectLst/>
          </p:spPr>
        </p:cxnSp>
        <p:sp>
          <p:nvSpPr>
            <p:cNvPr id="66" name="Rectangle 65">
              <a:extLst>
                <a:ext uri="{FF2B5EF4-FFF2-40B4-BE49-F238E27FC236}">
                  <a16:creationId xmlns:a16="http://schemas.microsoft.com/office/drawing/2014/main" id="{54A45738-1FC9-45E7-95B3-1BE2B327755E}"/>
                </a:ext>
              </a:extLst>
            </p:cNvPr>
            <p:cNvSpPr/>
            <p:nvPr/>
          </p:nvSpPr>
          <p:spPr bwMode="auto">
            <a:xfrm>
              <a:off x="7517245" y="2436086"/>
              <a:ext cx="3976070" cy="1801092"/>
            </a:xfrm>
            <a:prstGeom prst="rect">
              <a:avLst/>
            </a:prstGeom>
            <a:solidFill>
              <a:srgbClr val="00188F"/>
            </a:solidFill>
            <a:ln w="19050" cap="flat" cmpd="sng" algn="ctr">
              <a:no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Services Layer</a:t>
              </a:r>
            </a:p>
          </p:txBody>
        </p:sp>
        <p:sp>
          <p:nvSpPr>
            <p:cNvPr id="67" name="Rectangle 66">
              <a:extLst>
                <a:ext uri="{FF2B5EF4-FFF2-40B4-BE49-F238E27FC236}">
                  <a16:creationId xmlns:a16="http://schemas.microsoft.com/office/drawing/2014/main" id="{6380E3AE-3271-4960-BA0C-35CED4A56684}"/>
                </a:ext>
              </a:extLst>
            </p:cNvPr>
            <p:cNvSpPr/>
            <p:nvPr/>
          </p:nvSpPr>
          <p:spPr bwMode="auto">
            <a:xfrm>
              <a:off x="8959585" y="2714807"/>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68" name="Rectangle 67">
              <a:extLst>
                <a:ext uri="{FF2B5EF4-FFF2-40B4-BE49-F238E27FC236}">
                  <a16:creationId xmlns:a16="http://schemas.microsoft.com/office/drawing/2014/main" id="{C0E5090B-FC07-4497-90E7-C95BE2CF0A3B}"/>
                </a:ext>
              </a:extLst>
            </p:cNvPr>
            <p:cNvSpPr/>
            <p:nvPr/>
          </p:nvSpPr>
          <p:spPr bwMode="auto">
            <a:xfrm>
              <a:off x="9048079" y="281057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69" name="Rectangle 68">
              <a:extLst>
                <a:ext uri="{FF2B5EF4-FFF2-40B4-BE49-F238E27FC236}">
                  <a16:creationId xmlns:a16="http://schemas.microsoft.com/office/drawing/2014/main" id="{774F4AA7-F5B4-401B-835A-0098A4416DCE}"/>
                </a:ext>
              </a:extLst>
            </p:cNvPr>
            <p:cNvSpPr/>
            <p:nvPr/>
          </p:nvSpPr>
          <p:spPr bwMode="auto">
            <a:xfrm>
              <a:off x="9048079" y="324312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70" name="Rectangle 69">
              <a:extLst>
                <a:ext uri="{FF2B5EF4-FFF2-40B4-BE49-F238E27FC236}">
                  <a16:creationId xmlns:a16="http://schemas.microsoft.com/office/drawing/2014/main" id="{8CCC36B1-E63D-47D2-8B99-010B8EAC5205}"/>
                </a:ext>
              </a:extLst>
            </p:cNvPr>
            <p:cNvSpPr/>
            <p:nvPr/>
          </p:nvSpPr>
          <p:spPr bwMode="auto">
            <a:xfrm>
              <a:off x="9048079" y="3672619"/>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71" name="Rectangle 70">
              <a:extLst>
                <a:ext uri="{FF2B5EF4-FFF2-40B4-BE49-F238E27FC236}">
                  <a16:creationId xmlns:a16="http://schemas.microsoft.com/office/drawing/2014/main" id="{CE425B89-0384-4AA4-86F3-471C53CB8BCC}"/>
                </a:ext>
              </a:extLst>
            </p:cNvPr>
            <p:cNvSpPr/>
            <p:nvPr/>
          </p:nvSpPr>
          <p:spPr bwMode="auto">
            <a:xfrm>
              <a:off x="10150997" y="2714807"/>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2DF4E3B4-C903-4CD5-B851-4F441B5FDA35}"/>
                </a:ext>
              </a:extLst>
            </p:cNvPr>
            <p:cNvSpPr/>
            <p:nvPr/>
          </p:nvSpPr>
          <p:spPr bwMode="auto">
            <a:xfrm>
              <a:off x="10239491" y="281057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73" name="Rectangle 72">
              <a:extLst>
                <a:ext uri="{FF2B5EF4-FFF2-40B4-BE49-F238E27FC236}">
                  <a16:creationId xmlns:a16="http://schemas.microsoft.com/office/drawing/2014/main" id="{9E61FBB4-CE86-498C-98BF-D86BC1695842}"/>
                </a:ext>
              </a:extLst>
            </p:cNvPr>
            <p:cNvSpPr/>
            <p:nvPr/>
          </p:nvSpPr>
          <p:spPr bwMode="auto">
            <a:xfrm>
              <a:off x="10239491" y="324312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74" name="Rectangle 73">
              <a:extLst>
                <a:ext uri="{FF2B5EF4-FFF2-40B4-BE49-F238E27FC236}">
                  <a16:creationId xmlns:a16="http://schemas.microsoft.com/office/drawing/2014/main" id="{478D36D4-A584-49E3-8BED-7058088ECB10}"/>
                </a:ext>
              </a:extLst>
            </p:cNvPr>
            <p:cNvSpPr/>
            <p:nvPr/>
          </p:nvSpPr>
          <p:spPr bwMode="auto">
            <a:xfrm>
              <a:off x="10239491" y="3672619"/>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75" name="Rectangle 74">
              <a:extLst>
                <a:ext uri="{FF2B5EF4-FFF2-40B4-BE49-F238E27FC236}">
                  <a16:creationId xmlns:a16="http://schemas.microsoft.com/office/drawing/2014/main" id="{985EC4A8-800F-4197-9126-8F027CF557EC}"/>
                </a:ext>
              </a:extLst>
            </p:cNvPr>
            <p:cNvSpPr/>
            <p:nvPr/>
          </p:nvSpPr>
          <p:spPr bwMode="auto">
            <a:xfrm>
              <a:off x="7754240" y="2714807"/>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BE685DB3-CDEA-4098-BED1-31414DBC7D31}"/>
                </a:ext>
              </a:extLst>
            </p:cNvPr>
            <p:cNvSpPr/>
            <p:nvPr/>
          </p:nvSpPr>
          <p:spPr bwMode="auto">
            <a:xfrm>
              <a:off x="7842734" y="281057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77" name="Rectangle 76">
              <a:extLst>
                <a:ext uri="{FF2B5EF4-FFF2-40B4-BE49-F238E27FC236}">
                  <a16:creationId xmlns:a16="http://schemas.microsoft.com/office/drawing/2014/main" id="{B8CDA129-5084-45E5-8422-8D924480652A}"/>
                </a:ext>
              </a:extLst>
            </p:cNvPr>
            <p:cNvSpPr/>
            <p:nvPr/>
          </p:nvSpPr>
          <p:spPr bwMode="auto">
            <a:xfrm>
              <a:off x="7842734" y="3243128"/>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78" name="Rectangle 77">
              <a:extLst>
                <a:ext uri="{FF2B5EF4-FFF2-40B4-BE49-F238E27FC236}">
                  <a16:creationId xmlns:a16="http://schemas.microsoft.com/office/drawing/2014/main" id="{E7E90F08-9C71-4D0E-A06E-776988C70A15}"/>
                </a:ext>
              </a:extLst>
            </p:cNvPr>
            <p:cNvSpPr/>
            <p:nvPr/>
          </p:nvSpPr>
          <p:spPr bwMode="auto">
            <a:xfrm>
              <a:off x="7842734" y="3672619"/>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79" name="TextBox 78">
              <a:extLst>
                <a:ext uri="{FF2B5EF4-FFF2-40B4-BE49-F238E27FC236}">
                  <a16:creationId xmlns:a16="http://schemas.microsoft.com/office/drawing/2014/main" id="{4EF80F7B-DD48-4106-B228-E49EFE42CB44}"/>
                </a:ext>
              </a:extLst>
            </p:cNvPr>
            <p:cNvSpPr txBox="1"/>
            <p:nvPr/>
          </p:nvSpPr>
          <p:spPr>
            <a:xfrm>
              <a:off x="11286837" y="2839592"/>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80" name="TextBox 79">
              <a:extLst>
                <a:ext uri="{FF2B5EF4-FFF2-40B4-BE49-F238E27FC236}">
                  <a16:creationId xmlns:a16="http://schemas.microsoft.com/office/drawing/2014/main" id="{0213A3DD-B75A-4C93-AEAC-6C242636224E}"/>
                </a:ext>
              </a:extLst>
            </p:cNvPr>
            <p:cNvSpPr txBox="1"/>
            <p:nvPr/>
          </p:nvSpPr>
          <p:spPr>
            <a:xfrm>
              <a:off x="11286837" y="3296792"/>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81" name="TextBox 80">
              <a:extLst>
                <a:ext uri="{FF2B5EF4-FFF2-40B4-BE49-F238E27FC236}">
                  <a16:creationId xmlns:a16="http://schemas.microsoft.com/office/drawing/2014/main" id="{79B9BAA6-E34B-438A-B2AF-7F50D1F99A46}"/>
                </a:ext>
              </a:extLst>
            </p:cNvPr>
            <p:cNvSpPr txBox="1"/>
            <p:nvPr/>
          </p:nvSpPr>
          <p:spPr>
            <a:xfrm>
              <a:off x="11286837" y="3701633"/>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cxnSp>
          <p:nvCxnSpPr>
            <p:cNvPr id="82" name="Straight Arrow Connector 81">
              <a:extLst>
                <a:ext uri="{FF2B5EF4-FFF2-40B4-BE49-F238E27FC236}">
                  <a16:creationId xmlns:a16="http://schemas.microsoft.com/office/drawing/2014/main" id="{E03EDDAD-4FF9-4AC2-BA9F-545F6F51202B}"/>
                </a:ext>
              </a:extLst>
            </p:cNvPr>
            <p:cNvCxnSpPr/>
            <p:nvPr/>
          </p:nvCxnSpPr>
          <p:spPr>
            <a:xfrm flipV="1">
              <a:off x="9534277" y="2243104"/>
              <a:ext cx="0" cy="243196"/>
            </a:xfrm>
            <a:prstGeom prst="straightConnector1">
              <a:avLst/>
            </a:prstGeom>
            <a:noFill/>
            <a:ln w="9525" cap="flat" cmpd="sng" algn="ctr">
              <a:solidFill>
                <a:sysClr val="window" lastClr="FFFFFF"/>
              </a:solidFill>
              <a:prstDash val="solid"/>
              <a:tailEnd type="oval"/>
            </a:ln>
            <a:effectLst/>
          </p:spPr>
        </p:cxnSp>
        <p:sp>
          <p:nvSpPr>
            <p:cNvPr id="83" name="TextBox 82">
              <a:extLst>
                <a:ext uri="{FF2B5EF4-FFF2-40B4-BE49-F238E27FC236}">
                  <a16:creationId xmlns:a16="http://schemas.microsoft.com/office/drawing/2014/main" id="{91BD5AD7-5586-4927-B65D-D758E2754C78}"/>
                </a:ext>
              </a:extLst>
            </p:cNvPr>
            <p:cNvSpPr txBox="1"/>
            <p:nvPr/>
          </p:nvSpPr>
          <p:spPr>
            <a:xfrm>
              <a:off x="9192500" y="2284295"/>
              <a:ext cx="512961" cy="1384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0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TDS+SSL</a:t>
              </a:r>
            </a:p>
          </p:txBody>
        </p:sp>
      </p:grpSp>
      <p:grpSp>
        <p:nvGrpSpPr>
          <p:cNvPr id="84" name="Group 83">
            <a:extLst>
              <a:ext uri="{FF2B5EF4-FFF2-40B4-BE49-F238E27FC236}">
                <a16:creationId xmlns:a16="http://schemas.microsoft.com/office/drawing/2014/main" id="{30FD832B-D7B2-4AD5-8E64-548D421FDC97}"/>
              </a:ext>
            </a:extLst>
          </p:cNvPr>
          <p:cNvGrpSpPr/>
          <p:nvPr/>
        </p:nvGrpSpPr>
        <p:grpSpPr>
          <a:xfrm>
            <a:off x="7266748" y="4621391"/>
            <a:ext cx="3976070" cy="1843248"/>
            <a:chOff x="7517244" y="4348917"/>
            <a:chExt cx="3976070" cy="1931810"/>
          </a:xfrm>
        </p:grpSpPr>
        <p:sp>
          <p:nvSpPr>
            <p:cNvPr id="85" name="Rectangle 84">
              <a:extLst>
                <a:ext uri="{FF2B5EF4-FFF2-40B4-BE49-F238E27FC236}">
                  <a16:creationId xmlns:a16="http://schemas.microsoft.com/office/drawing/2014/main" id="{5696D4C2-904B-4D7D-AAC8-FBA2416D5DC4}"/>
                </a:ext>
              </a:extLst>
            </p:cNvPr>
            <p:cNvSpPr/>
            <p:nvPr/>
          </p:nvSpPr>
          <p:spPr bwMode="auto">
            <a:xfrm>
              <a:off x="7517244" y="4348917"/>
              <a:ext cx="3976070" cy="1931810"/>
            </a:xfrm>
            <a:prstGeom prst="rect">
              <a:avLst/>
            </a:prstGeom>
            <a:solidFill>
              <a:srgbClr val="00188F"/>
            </a:solidFill>
            <a:ln w="19050" cap="flat" cmpd="sng" algn="ctr">
              <a:no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Platform Layer</a:t>
              </a:r>
            </a:p>
          </p:txBody>
        </p:sp>
        <p:sp>
          <p:nvSpPr>
            <p:cNvPr id="86" name="Rectangle 85">
              <a:extLst>
                <a:ext uri="{FF2B5EF4-FFF2-40B4-BE49-F238E27FC236}">
                  <a16:creationId xmlns:a16="http://schemas.microsoft.com/office/drawing/2014/main" id="{ACD85B16-BE03-412A-8714-64E4A97A5105}"/>
                </a:ext>
              </a:extLst>
            </p:cNvPr>
            <p:cNvSpPr/>
            <p:nvPr/>
          </p:nvSpPr>
          <p:spPr bwMode="auto">
            <a:xfrm>
              <a:off x="8959584" y="4645139"/>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5E6B2839-F85C-4452-9399-6AD9E1020D0F}"/>
                </a:ext>
              </a:extLst>
            </p:cNvPr>
            <p:cNvSpPr/>
            <p:nvPr/>
          </p:nvSpPr>
          <p:spPr bwMode="auto">
            <a:xfrm>
              <a:off x="9048078" y="47409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88" name="Rectangle 87">
              <a:extLst>
                <a:ext uri="{FF2B5EF4-FFF2-40B4-BE49-F238E27FC236}">
                  <a16:creationId xmlns:a16="http://schemas.microsoft.com/office/drawing/2014/main" id="{A2E60896-0A53-42D4-BC30-B2B941227BEA}"/>
                </a:ext>
              </a:extLst>
            </p:cNvPr>
            <p:cNvSpPr/>
            <p:nvPr/>
          </p:nvSpPr>
          <p:spPr bwMode="auto">
            <a:xfrm>
              <a:off x="9048078" y="51734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89" name="Rectangle 88">
              <a:extLst>
                <a:ext uri="{FF2B5EF4-FFF2-40B4-BE49-F238E27FC236}">
                  <a16:creationId xmlns:a16="http://schemas.microsoft.com/office/drawing/2014/main" id="{A82254DC-F1EF-46A0-A841-3634D7C3D869}"/>
                </a:ext>
              </a:extLst>
            </p:cNvPr>
            <p:cNvSpPr/>
            <p:nvPr/>
          </p:nvSpPr>
          <p:spPr bwMode="auto">
            <a:xfrm>
              <a:off x="9048078" y="560295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90" name="Rectangle 89">
              <a:extLst>
                <a:ext uri="{FF2B5EF4-FFF2-40B4-BE49-F238E27FC236}">
                  <a16:creationId xmlns:a16="http://schemas.microsoft.com/office/drawing/2014/main" id="{9AF47F4B-74F0-4825-AFC7-DEFE04FF27E6}"/>
                </a:ext>
              </a:extLst>
            </p:cNvPr>
            <p:cNvSpPr/>
            <p:nvPr/>
          </p:nvSpPr>
          <p:spPr bwMode="auto">
            <a:xfrm>
              <a:off x="10150996" y="4636189"/>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5A0B94C-9873-427F-8800-108DF9697B8C}"/>
                </a:ext>
              </a:extLst>
            </p:cNvPr>
            <p:cNvSpPr/>
            <p:nvPr/>
          </p:nvSpPr>
          <p:spPr bwMode="auto">
            <a:xfrm>
              <a:off x="10239490" y="47319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92" name="Rectangle 91">
              <a:extLst>
                <a:ext uri="{FF2B5EF4-FFF2-40B4-BE49-F238E27FC236}">
                  <a16:creationId xmlns:a16="http://schemas.microsoft.com/office/drawing/2014/main" id="{E2CF6EFF-4D92-4162-AFEB-86F42CB5416B}"/>
                </a:ext>
              </a:extLst>
            </p:cNvPr>
            <p:cNvSpPr/>
            <p:nvPr/>
          </p:nvSpPr>
          <p:spPr bwMode="auto">
            <a:xfrm>
              <a:off x="10239490" y="51645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93" name="Rectangle 92">
              <a:extLst>
                <a:ext uri="{FF2B5EF4-FFF2-40B4-BE49-F238E27FC236}">
                  <a16:creationId xmlns:a16="http://schemas.microsoft.com/office/drawing/2014/main" id="{34CF7201-2CD8-46D0-A71B-898372D3B355}"/>
                </a:ext>
              </a:extLst>
            </p:cNvPr>
            <p:cNvSpPr/>
            <p:nvPr/>
          </p:nvSpPr>
          <p:spPr bwMode="auto">
            <a:xfrm>
              <a:off x="10239490" y="559400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94" name="Rectangle 93">
              <a:extLst>
                <a:ext uri="{FF2B5EF4-FFF2-40B4-BE49-F238E27FC236}">
                  <a16:creationId xmlns:a16="http://schemas.microsoft.com/office/drawing/2014/main" id="{755B984D-68AC-453C-A996-722B9CB8FC1F}"/>
                </a:ext>
              </a:extLst>
            </p:cNvPr>
            <p:cNvSpPr/>
            <p:nvPr/>
          </p:nvSpPr>
          <p:spPr bwMode="auto">
            <a:xfrm>
              <a:off x="7754240" y="4645139"/>
              <a:ext cx="1091389" cy="1420185"/>
            </a:xfrm>
            <a:prstGeom prst="rect">
              <a:avLst/>
            </a:prstGeom>
            <a:solidFill>
              <a:srgbClr val="00BCF2"/>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95" name="Rectangle 94">
              <a:extLst>
                <a:ext uri="{FF2B5EF4-FFF2-40B4-BE49-F238E27FC236}">
                  <a16:creationId xmlns:a16="http://schemas.microsoft.com/office/drawing/2014/main" id="{ECF4085B-140B-4B8E-B133-CEF11CFFFE84}"/>
                </a:ext>
              </a:extLst>
            </p:cNvPr>
            <p:cNvSpPr/>
            <p:nvPr/>
          </p:nvSpPr>
          <p:spPr bwMode="auto">
            <a:xfrm>
              <a:off x="7842734" y="47409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96" name="Rectangle 95">
              <a:extLst>
                <a:ext uri="{FF2B5EF4-FFF2-40B4-BE49-F238E27FC236}">
                  <a16:creationId xmlns:a16="http://schemas.microsoft.com/office/drawing/2014/main" id="{E1854818-2BB4-4C7A-BB1A-361852ACDB16}"/>
                </a:ext>
              </a:extLst>
            </p:cNvPr>
            <p:cNvSpPr/>
            <p:nvPr/>
          </p:nvSpPr>
          <p:spPr bwMode="auto">
            <a:xfrm>
              <a:off x="7842734" y="51734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97" name="Rectangle 96">
              <a:extLst>
                <a:ext uri="{FF2B5EF4-FFF2-40B4-BE49-F238E27FC236}">
                  <a16:creationId xmlns:a16="http://schemas.microsoft.com/office/drawing/2014/main" id="{C1AD4345-04BA-445B-868D-AE39E0228B1F}"/>
                </a:ext>
              </a:extLst>
            </p:cNvPr>
            <p:cNvSpPr/>
            <p:nvPr/>
          </p:nvSpPr>
          <p:spPr bwMode="auto">
            <a:xfrm>
              <a:off x="7842734" y="560295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98" name="TextBox 97">
              <a:extLst>
                <a:ext uri="{FF2B5EF4-FFF2-40B4-BE49-F238E27FC236}">
                  <a16:creationId xmlns:a16="http://schemas.microsoft.com/office/drawing/2014/main" id="{57F3DAB1-0EB6-4863-997F-8CDB760BE924}"/>
                </a:ext>
              </a:extLst>
            </p:cNvPr>
            <p:cNvSpPr txBox="1"/>
            <p:nvPr/>
          </p:nvSpPr>
          <p:spPr>
            <a:xfrm>
              <a:off x="11286837" y="4826157"/>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99" name="TextBox 98">
              <a:extLst>
                <a:ext uri="{FF2B5EF4-FFF2-40B4-BE49-F238E27FC236}">
                  <a16:creationId xmlns:a16="http://schemas.microsoft.com/office/drawing/2014/main" id="{5A7E00B1-FC3F-4876-B8CB-F87653536CA3}"/>
                </a:ext>
              </a:extLst>
            </p:cNvPr>
            <p:cNvSpPr txBox="1"/>
            <p:nvPr/>
          </p:nvSpPr>
          <p:spPr>
            <a:xfrm>
              <a:off x="11286837" y="5272131"/>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100" name="TextBox 99">
              <a:extLst>
                <a:ext uri="{FF2B5EF4-FFF2-40B4-BE49-F238E27FC236}">
                  <a16:creationId xmlns:a16="http://schemas.microsoft.com/office/drawing/2014/main" id="{0B9D53A9-84B1-4D1A-9D1C-221FEBEA9B1A}"/>
                </a:ext>
              </a:extLst>
            </p:cNvPr>
            <p:cNvSpPr txBox="1"/>
            <p:nvPr/>
          </p:nvSpPr>
          <p:spPr>
            <a:xfrm>
              <a:off x="11298173" y="5697148"/>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cxnSp>
          <p:nvCxnSpPr>
            <p:cNvPr id="101" name="Elbow Connector 97">
              <a:extLst>
                <a:ext uri="{FF2B5EF4-FFF2-40B4-BE49-F238E27FC236}">
                  <a16:creationId xmlns:a16="http://schemas.microsoft.com/office/drawing/2014/main" id="{A1850A7F-CFE2-414C-A013-C84246E32843}"/>
                </a:ext>
              </a:extLst>
            </p:cNvPr>
            <p:cNvCxnSpPr/>
            <p:nvPr/>
          </p:nvCxnSpPr>
          <p:spPr>
            <a:xfrm rot="5400000" flipH="1" flipV="1">
              <a:off x="9493838" y="4862471"/>
              <a:ext cx="8950" cy="2396756"/>
            </a:xfrm>
            <a:prstGeom prst="bentConnector3">
              <a:avLst>
                <a:gd name="adj1" fmla="val -1728592"/>
              </a:avLst>
            </a:prstGeom>
            <a:noFill/>
            <a:ln w="15875" cap="flat" cmpd="sng" algn="ctr">
              <a:solidFill>
                <a:schemeClr val="bg1"/>
              </a:solidFill>
              <a:prstDash val="solid"/>
              <a:headEnd type="triangle"/>
              <a:tailEnd type="triangle"/>
            </a:ln>
            <a:effectLst/>
          </p:spPr>
        </p:cxnSp>
        <p:cxnSp>
          <p:nvCxnSpPr>
            <p:cNvPr id="102" name="Straight Arrow Connector 101">
              <a:extLst>
                <a:ext uri="{FF2B5EF4-FFF2-40B4-BE49-F238E27FC236}">
                  <a16:creationId xmlns:a16="http://schemas.microsoft.com/office/drawing/2014/main" id="{D1CEB74D-90A1-4720-A0D0-EB5D82EFECF7}"/>
                </a:ext>
              </a:extLst>
            </p:cNvPr>
            <p:cNvCxnSpPr/>
            <p:nvPr/>
          </p:nvCxnSpPr>
          <p:spPr>
            <a:xfrm flipV="1">
              <a:off x="9505279" y="6065324"/>
              <a:ext cx="0" cy="141516"/>
            </a:xfrm>
            <a:prstGeom prst="straightConnector1">
              <a:avLst/>
            </a:prstGeom>
            <a:noFill/>
            <a:ln w="15875" cap="flat" cmpd="sng" algn="ctr">
              <a:solidFill>
                <a:schemeClr val="bg1"/>
              </a:solidFill>
              <a:prstDash val="solid"/>
              <a:tailEnd type="triangle"/>
            </a:ln>
            <a:effectLst/>
          </p:spPr>
        </p:cxnSp>
      </p:grpSp>
    </p:spTree>
    <p:extLst>
      <p:ext uri="{BB962C8B-B14F-4D97-AF65-F5344CB8AC3E}">
        <p14:creationId xmlns:p14="http://schemas.microsoft.com/office/powerpoint/2010/main" val="16390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graphicEl>
                                              <a:dgm id="{11C5B6FD-71B4-4A80-B03B-FAC9CB197E54}"/>
                                            </p:graphic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1000"/>
                                        <p:tgtEl>
                                          <p:spTgt spid="56"/>
                                        </p:tgtEl>
                                      </p:cBhvr>
                                    </p:animEffect>
                                    <p:anim calcmode="lin" valueType="num">
                                      <p:cBhvr>
                                        <p:cTn id="10" dur="1000" fill="hold"/>
                                        <p:tgtEl>
                                          <p:spTgt spid="56"/>
                                        </p:tgtEl>
                                        <p:attrNameLst>
                                          <p:attrName>ppt_x</p:attrName>
                                        </p:attrNameLst>
                                      </p:cBhvr>
                                      <p:tavLst>
                                        <p:tav tm="0">
                                          <p:val>
                                            <p:strVal val="#ppt_x"/>
                                          </p:val>
                                        </p:tav>
                                        <p:tav tm="100000">
                                          <p:val>
                                            <p:strVal val="#ppt_x"/>
                                          </p:val>
                                        </p:tav>
                                      </p:tavLst>
                                    </p:anim>
                                    <p:anim calcmode="lin" valueType="num">
                                      <p:cBhvr>
                                        <p:cTn id="1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
                                            <p:graphicEl>
                                              <a:dgm id="{9EB0ECC3-CD0D-4D5C-8C64-28DE2A49B07A}"/>
                                            </p:graphicEl>
                                          </p:spTgt>
                                        </p:tgtEl>
                                        <p:attrNameLst>
                                          <p:attrName>style.visibility</p:attrName>
                                        </p:attrNameLst>
                                      </p:cBhvr>
                                      <p:to>
                                        <p:strVal val="visible"/>
                                      </p:to>
                                    </p:set>
                                  </p:childTnLst>
                                </p:cTn>
                              </p:par>
                              <p:par>
                                <p:cTn id="16" presetID="42"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1000"/>
                                        <p:tgtEl>
                                          <p:spTgt spid="64"/>
                                        </p:tgtEl>
                                      </p:cBhvr>
                                    </p:animEffect>
                                    <p:anim calcmode="lin" valueType="num">
                                      <p:cBhvr>
                                        <p:cTn id="19" dur="1000" fill="hold"/>
                                        <p:tgtEl>
                                          <p:spTgt spid="64"/>
                                        </p:tgtEl>
                                        <p:attrNameLst>
                                          <p:attrName>ppt_x</p:attrName>
                                        </p:attrNameLst>
                                      </p:cBhvr>
                                      <p:tavLst>
                                        <p:tav tm="0">
                                          <p:val>
                                            <p:strVal val="#ppt_x"/>
                                          </p:val>
                                        </p:tav>
                                        <p:tav tm="100000">
                                          <p:val>
                                            <p:strVal val="#ppt_x"/>
                                          </p:val>
                                        </p:tav>
                                      </p:tavLst>
                                    </p:anim>
                                    <p:anim calcmode="lin" valueType="num">
                                      <p:cBhvr>
                                        <p:cTn id="2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graphicEl>
                                              <a:dgm id="{EF86107E-7318-42B6-B785-8341D12F42B4}"/>
                                            </p:graphicEl>
                                          </p:spTgt>
                                        </p:tgtEl>
                                        <p:attrNameLst>
                                          <p:attrName>style.visibility</p:attrName>
                                        </p:attrNameLst>
                                      </p:cBhvr>
                                      <p:to>
                                        <p:strVal val="visible"/>
                                      </p:to>
                                    </p:set>
                                  </p:childTnLst>
                                </p:cTn>
                              </p:par>
                              <p:par>
                                <p:cTn id="25" presetID="42"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1000"/>
                                        <p:tgtEl>
                                          <p:spTgt spid="84"/>
                                        </p:tgtEl>
                                      </p:cBhvr>
                                    </p:animEffect>
                                    <p:anim calcmode="lin" valueType="num">
                                      <p:cBhvr>
                                        <p:cTn id="28" dur="1000" fill="hold"/>
                                        <p:tgtEl>
                                          <p:spTgt spid="84"/>
                                        </p:tgtEl>
                                        <p:attrNameLst>
                                          <p:attrName>ppt_x</p:attrName>
                                        </p:attrNameLst>
                                      </p:cBhvr>
                                      <p:tavLst>
                                        <p:tav tm="0">
                                          <p:val>
                                            <p:strVal val="#ppt_x"/>
                                          </p:val>
                                        </p:tav>
                                        <p:tav tm="100000">
                                          <p:val>
                                            <p:strVal val="#ppt_x"/>
                                          </p:val>
                                        </p:tav>
                                      </p:tavLst>
                                    </p:anim>
                                    <p:anim calcmode="lin" valueType="num">
                                      <p:cBhvr>
                                        <p:cTn id="2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graphicEl>
                                              <a:dgm id="{C0B629A5-D9D1-4DC3-B030-20D0BC4B4328}"/>
                                            </p:graphicEl>
                                          </p:spTgt>
                                        </p:tgtEl>
                                        <p:attrNameLst>
                                          <p:attrName>style.visibility</p:attrName>
                                        </p:attrNameLst>
                                      </p:cBhvr>
                                      <p:to>
                                        <p:strVal val="visible"/>
                                      </p:to>
                                    </p:set>
                                  </p:childTnLst>
                                </p:cTn>
                              </p:par>
                              <p:par>
                                <p:cTn id="34" presetID="42"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uiExpand="1">
        <p:bldSub>
          <a:bldDgm bld="one"/>
        </p:bldSub>
      </p:bldGraphic>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are my options?</a:t>
            </a:r>
          </a:p>
        </p:txBody>
      </p:sp>
      <p:graphicFrame>
        <p:nvGraphicFramePr>
          <p:cNvPr id="5" name="Diagram 4">
            <a:extLst>
              <a:ext uri="{FF2B5EF4-FFF2-40B4-BE49-F238E27FC236}">
                <a16:creationId xmlns:a16="http://schemas.microsoft.com/office/drawing/2014/main" id="{61082510-4C94-44B7-B8E2-D51744F02EFD}"/>
              </a:ext>
            </a:extLst>
          </p:cNvPr>
          <p:cNvGraphicFramePr/>
          <p:nvPr>
            <p:extLst>
              <p:ext uri="{D42A27DB-BD31-4B8C-83A1-F6EECF244321}">
                <p14:modId xmlns:p14="http://schemas.microsoft.com/office/powerpoint/2010/main" val="4145929365"/>
              </p:ext>
            </p:extLst>
          </p:nvPr>
        </p:nvGraphicFramePr>
        <p:xfrm>
          <a:off x="1125335" y="2035373"/>
          <a:ext cx="10227781" cy="320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AF5E657-AC2B-44CD-925E-A6EA7E5968B8}"/>
              </a:ext>
            </a:extLst>
          </p:cNvPr>
          <p:cNvSpPr txBox="1"/>
          <p:nvPr/>
        </p:nvSpPr>
        <p:spPr>
          <a:xfrm>
            <a:off x="1986908" y="5554536"/>
            <a:ext cx="2293054"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Server in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Virtual Machine</a:t>
            </a:r>
          </a:p>
        </p:txBody>
      </p:sp>
      <p:pic>
        <p:nvPicPr>
          <p:cNvPr id="7" name="Picture 6" descr="A close up of a sign&#10;&#10;Description automatically generated">
            <a:extLst>
              <a:ext uri="{FF2B5EF4-FFF2-40B4-BE49-F238E27FC236}">
                <a16:creationId xmlns:a16="http://schemas.microsoft.com/office/drawing/2014/main" id="{6C208237-F9E0-49B0-A71E-D97A528B3685}"/>
              </a:ext>
            </a:extLst>
          </p:cNvPr>
          <p:cNvPicPr>
            <a:picLocks noChangeAspect="1"/>
          </p:cNvPicPr>
          <p:nvPr/>
        </p:nvPicPr>
        <p:blipFill>
          <a:blip r:embed="rId8"/>
          <a:stretch>
            <a:fillRect/>
          </a:stretch>
        </p:blipFill>
        <p:spPr>
          <a:xfrm>
            <a:off x="8584614" y="5479477"/>
            <a:ext cx="694835" cy="694835"/>
          </a:xfrm>
          <a:prstGeom prst="rect">
            <a:avLst/>
          </a:prstGeom>
        </p:spPr>
      </p:pic>
      <p:sp>
        <p:nvSpPr>
          <p:cNvPr id="8" name="TextBox 7">
            <a:extLst>
              <a:ext uri="{FF2B5EF4-FFF2-40B4-BE49-F238E27FC236}">
                <a16:creationId xmlns:a16="http://schemas.microsoft.com/office/drawing/2014/main" id="{689F82BB-E84A-4F5E-AF24-A6CE684E9074}"/>
              </a:ext>
            </a:extLst>
          </p:cNvPr>
          <p:cNvSpPr txBox="1"/>
          <p:nvPr/>
        </p:nvSpPr>
        <p:spPr>
          <a:xfrm>
            <a:off x="5870011" y="5554536"/>
            <a:ext cx="2042029"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Managed Instance</a:t>
            </a:r>
          </a:p>
        </p:txBody>
      </p:sp>
      <p:sp>
        <p:nvSpPr>
          <p:cNvPr id="9" name="TextBox 8">
            <a:extLst>
              <a:ext uri="{FF2B5EF4-FFF2-40B4-BE49-F238E27FC236}">
                <a16:creationId xmlns:a16="http://schemas.microsoft.com/office/drawing/2014/main" id="{9AFC518E-60CF-4D8E-91FE-258594A3C542}"/>
              </a:ext>
            </a:extLst>
          </p:cNvPr>
          <p:cNvSpPr txBox="1"/>
          <p:nvPr/>
        </p:nvSpPr>
        <p:spPr>
          <a:xfrm>
            <a:off x="9299946" y="5532522"/>
            <a:ext cx="2111167"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SQL Database</a:t>
            </a:r>
          </a:p>
        </p:txBody>
      </p:sp>
      <p:sp>
        <p:nvSpPr>
          <p:cNvPr id="10" name="TextBox 9">
            <a:extLst>
              <a:ext uri="{FF2B5EF4-FFF2-40B4-BE49-F238E27FC236}">
                <a16:creationId xmlns:a16="http://schemas.microsoft.com/office/drawing/2014/main" id="{4DD1CE5F-C01C-47CC-A671-F6FA4B520FF3}"/>
              </a:ext>
            </a:extLst>
          </p:cNvPr>
          <p:cNvSpPr txBox="1"/>
          <p:nvPr/>
        </p:nvSpPr>
        <p:spPr>
          <a:xfrm>
            <a:off x="9299946" y="5861739"/>
            <a:ext cx="1779886"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Single Elastic Pool</a:t>
            </a:r>
          </a:p>
        </p:txBody>
      </p:sp>
      <p:sp>
        <p:nvSpPr>
          <p:cNvPr id="11" name="TextBox 10">
            <a:extLst>
              <a:ext uri="{FF2B5EF4-FFF2-40B4-BE49-F238E27FC236}">
                <a16:creationId xmlns:a16="http://schemas.microsoft.com/office/drawing/2014/main" id="{4EFAE9D4-BF83-482E-855C-EE19328D38CB}"/>
              </a:ext>
            </a:extLst>
          </p:cNvPr>
          <p:cNvSpPr txBox="1"/>
          <p:nvPr/>
        </p:nvSpPr>
        <p:spPr>
          <a:xfrm>
            <a:off x="5875420" y="5889710"/>
            <a:ext cx="2334045" cy="24622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Single Instance Pool</a:t>
            </a:r>
          </a:p>
        </p:txBody>
      </p:sp>
      <p:pic>
        <p:nvPicPr>
          <p:cNvPr id="12" name="Graphic 11">
            <a:extLst>
              <a:ext uri="{FF2B5EF4-FFF2-40B4-BE49-F238E27FC236}">
                <a16:creationId xmlns:a16="http://schemas.microsoft.com/office/drawing/2014/main" id="{B04396BD-06B6-4C00-ADCF-3FC6F0F91A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5335" y="5441096"/>
            <a:ext cx="769093" cy="769093"/>
          </a:xfrm>
          <a:prstGeom prst="rect">
            <a:avLst/>
          </a:prstGeom>
        </p:spPr>
      </p:pic>
      <p:pic>
        <p:nvPicPr>
          <p:cNvPr id="13" name="Graphic 12">
            <a:extLst>
              <a:ext uri="{FF2B5EF4-FFF2-40B4-BE49-F238E27FC236}">
                <a16:creationId xmlns:a16="http://schemas.microsoft.com/office/drawing/2014/main" id="{AD7129D1-CE45-4CF1-8164-ED9E49AD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89841" y="5408005"/>
            <a:ext cx="807856" cy="807856"/>
          </a:xfrm>
          <a:prstGeom prst="rect">
            <a:avLst/>
          </a:prstGeom>
        </p:spPr>
      </p:pic>
      <p:grpSp>
        <p:nvGrpSpPr>
          <p:cNvPr id="14" name="Group 13">
            <a:extLst>
              <a:ext uri="{FF2B5EF4-FFF2-40B4-BE49-F238E27FC236}">
                <a16:creationId xmlns:a16="http://schemas.microsoft.com/office/drawing/2014/main" id="{D9A8CAC2-97CF-4FD7-86BF-0C6BA8E69399}"/>
              </a:ext>
            </a:extLst>
          </p:cNvPr>
          <p:cNvGrpSpPr/>
          <p:nvPr/>
        </p:nvGrpSpPr>
        <p:grpSpPr>
          <a:xfrm>
            <a:off x="1407177" y="1039009"/>
            <a:ext cx="2775812" cy="972492"/>
            <a:chOff x="627506" y="1279100"/>
            <a:chExt cx="2775812" cy="972492"/>
          </a:xfrm>
        </p:grpSpPr>
        <p:sp>
          <p:nvSpPr>
            <p:cNvPr id="15" name="Rectangle 14">
              <a:extLst>
                <a:ext uri="{FF2B5EF4-FFF2-40B4-BE49-F238E27FC236}">
                  <a16:creationId xmlns:a16="http://schemas.microsoft.com/office/drawing/2014/main" id="{17539DE3-CDC7-4E4A-A6C9-9CE8C4BA31D5}"/>
                </a:ext>
              </a:extLst>
            </p:cNvPr>
            <p:cNvSpPr/>
            <p:nvPr/>
          </p:nvSpPr>
          <p:spPr bwMode="auto">
            <a:xfrm>
              <a:off x="627506" y="1872421"/>
              <a:ext cx="2775812" cy="3791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lvl="0" algn="ctr" defTabSz="609468">
                <a:lnSpc>
                  <a:spcPct val="90000"/>
                </a:lnSpc>
                <a:spcAft>
                  <a:spcPts val="600"/>
                </a:spcAft>
                <a:defRPr/>
              </a:pPr>
              <a:r>
                <a:rPr lang="en-US">
                  <a:solidFill>
                    <a:schemeClr val="accent1"/>
                  </a:solidFill>
                  <a:latin typeface="+mj-lt"/>
                </a:rPr>
                <a:t>IaaS</a:t>
              </a:r>
              <a:endParaRPr kumimoji="0" lang="en-US" sz="1800" b="1" i="0" u="none" strike="noStrike" kern="0" cap="none" spc="0" normalizeH="0" baseline="0" noProof="0">
                <a:ln>
                  <a:noFill/>
                </a:ln>
                <a:solidFill>
                  <a:schemeClr val="accent1"/>
                </a:solidFill>
                <a:effectLst/>
                <a:uLnTx/>
                <a:uFillTx/>
                <a:latin typeface="+mj-lt"/>
                <a:cs typeface="Segoe UI Semibold" panose="020B0702040204020203" pitchFamily="34" charset="0"/>
              </a:endParaRPr>
            </a:p>
          </p:txBody>
        </p:sp>
        <p:grpSp>
          <p:nvGrpSpPr>
            <p:cNvPr id="16" name="Group 15">
              <a:extLst>
                <a:ext uri="{FF2B5EF4-FFF2-40B4-BE49-F238E27FC236}">
                  <a16:creationId xmlns:a16="http://schemas.microsoft.com/office/drawing/2014/main" id="{52A52517-E1A6-49B6-8C25-4D5031F2BF1C}"/>
                </a:ext>
              </a:extLst>
            </p:cNvPr>
            <p:cNvGrpSpPr/>
            <p:nvPr/>
          </p:nvGrpSpPr>
          <p:grpSpPr>
            <a:xfrm>
              <a:off x="1675619" y="1279100"/>
              <a:ext cx="930329" cy="607184"/>
              <a:chOff x="5725355" y="3093312"/>
              <a:chExt cx="1042838" cy="732135"/>
            </a:xfrm>
          </p:grpSpPr>
          <p:sp>
            <p:nvSpPr>
              <p:cNvPr id="17" name="Freeform 146">
                <a:extLst>
                  <a:ext uri="{FF2B5EF4-FFF2-40B4-BE49-F238E27FC236}">
                    <a16:creationId xmlns:a16="http://schemas.microsoft.com/office/drawing/2014/main" id="{80814706-9B3F-4C87-9B4D-7F0F5469104A}"/>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9243FF63-8337-47EB-B6CC-B4004A7A550A}"/>
                  </a:ext>
                </a:extLst>
              </p:cNvPr>
              <p:cNvGrpSpPr/>
              <p:nvPr/>
            </p:nvGrpSpPr>
            <p:grpSpPr>
              <a:xfrm>
                <a:off x="5725355" y="3265071"/>
                <a:ext cx="741290" cy="560376"/>
                <a:chOff x="5725355" y="3153247"/>
                <a:chExt cx="741290" cy="560376"/>
              </a:xfrm>
            </p:grpSpPr>
            <p:grpSp>
              <p:nvGrpSpPr>
                <p:cNvPr id="19" name="Group 4">
                  <a:extLst>
                    <a:ext uri="{FF2B5EF4-FFF2-40B4-BE49-F238E27FC236}">
                      <a16:creationId xmlns:a16="http://schemas.microsoft.com/office/drawing/2014/main" id="{E163C623-348E-4E5E-8BB6-01FF820240EB}"/>
                    </a:ext>
                  </a:extLst>
                </p:cNvPr>
                <p:cNvGrpSpPr>
                  <a:grpSpLocks noChangeAspect="1"/>
                </p:cNvGrpSpPr>
                <p:nvPr/>
              </p:nvGrpSpPr>
              <p:grpSpPr bwMode="auto">
                <a:xfrm>
                  <a:off x="5725355" y="3153247"/>
                  <a:ext cx="741290" cy="560376"/>
                  <a:chOff x="3794" y="2083"/>
                  <a:chExt cx="245" cy="174"/>
                </a:xfrm>
              </p:grpSpPr>
              <p:sp>
                <p:nvSpPr>
                  <p:cNvPr id="25" name="Rectangle 24">
                    <a:extLst>
                      <a:ext uri="{FF2B5EF4-FFF2-40B4-BE49-F238E27FC236}">
                        <a16:creationId xmlns:a16="http://schemas.microsoft.com/office/drawing/2014/main" id="{54CF3DED-CA56-4571-9F39-2A1CFF83C0C1}"/>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Line 7">
                    <a:extLst>
                      <a:ext uri="{FF2B5EF4-FFF2-40B4-BE49-F238E27FC236}">
                        <a16:creationId xmlns:a16="http://schemas.microsoft.com/office/drawing/2014/main" id="{602161A2-7700-42CA-A6B4-9EF591AA78DE}"/>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Line 8">
                    <a:extLst>
                      <a:ext uri="{FF2B5EF4-FFF2-40B4-BE49-F238E27FC236}">
                        <a16:creationId xmlns:a16="http://schemas.microsoft.com/office/drawing/2014/main" id="{6CF8F050-9308-488C-A3F2-21DDB713B2BE}"/>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EB580A2D-977C-4300-B7FF-B1FB61C76BA1}"/>
                    </a:ext>
                  </a:extLst>
                </p:cNvPr>
                <p:cNvGrpSpPr/>
                <p:nvPr/>
              </p:nvGrpSpPr>
              <p:grpSpPr>
                <a:xfrm>
                  <a:off x="5947979" y="3207964"/>
                  <a:ext cx="292802" cy="322120"/>
                  <a:chOff x="6053699" y="2879833"/>
                  <a:chExt cx="279267" cy="307229"/>
                </a:xfrm>
                <a:solidFill>
                  <a:srgbClr val="4CB1FF"/>
                </a:solidFill>
              </p:grpSpPr>
              <p:sp>
                <p:nvSpPr>
                  <p:cNvPr id="21" name="Freeform: Shape 843">
                    <a:extLst>
                      <a:ext uri="{FF2B5EF4-FFF2-40B4-BE49-F238E27FC236}">
                        <a16:creationId xmlns:a16="http://schemas.microsoft.com/office/drawing/2014/main" id="{F5A29A68-013E-4BEA-A1BC-E069A31BE8B1}"/>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D2679035-074E-49B0-9B5D-47A099CFB7AB}"/>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527E7D-10E2-4325-9172-39F2C2AA84E1}"/>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6091A3-5AB1-4080-B038-A3E0B680F164}"/>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8" name="Group 27">
            <a:extLst>
              <a:ext uri="{FF2B5EF4-FFF2-40B4-BE49-F238E27FC236}">
                <a16:creationId xmlns:a16="http://schemas.microsoft.com/office/drawing/2014/main" id="{7B45D292-41DF-4578-AF9C-69679CFFBBA2}"/>
              </a:ext>
            </a:extLst>
          </p:cNvPr>
          <p:cNvGrpSpPr/>
          <p:nvPr/>
        </p:nvGrpSpPr>
        <p:grpSpPr>
          <a:xfrm>
            <a:off x="6524134" y="1057243"/>
            <a:ext cx="2775812" cy="954258"/>
            <a:chOff x="6174942" y="1270332"/>
            <a:chExt cx="2775812" cy="954258"/>
          </a:xfrm>
        </p:grpSpPr>
        <p:grpSp>
          <p:nvGrpSpPr>
            <p:cNvPr id="29" name="Group 28">
              <a:extLst>
                <a:ext uri="{FF2B5EF4-FFF2-40B4-BE49-F238E27FC236}">
                  <a16:creationId xmlns:a16="http://schemas.microsoft.com/office/drawing/2014/main" id="{8D7A001E-859D-4B04-8AD2-4EC1B7E78AE5}"/>
                </a:ext>
              </a:extLst>
            </p:cNvPr>
            <p:cNvGrpSpPr/>
            <p:nvPr/>
          </p:nvGrpSpPr>
          <p:grpSpPr>
            <a:xfrm>
              <a:off x="7315200" y="1270332"/>
              <a:ext cx="676275" cy="577518"/>
              <a:chOff x="7362825" y="1289382"/>
              <a:chExt cx="545465" cy="516977"/>
            </a:xfrm>
          </p:grpSpPr>
          <p:sp>
            <p:nvSpPr>
              <p:cNvPr id="31" name="Cylinder 812">
                <a:extLst>
                  <a:ext uri="{FF2B5EF4-FFF2-40B4-BE49-F238E27FC236}">
                    <a16:creationId xmlns:a16="http://schemas.microsoft.com/office/drawing/2014/main" id="{419D1AE1-9D34-4CE2-AA5C-FC2251BA74B3}"/>
                  </a:ext>
                </a:extLst>
              </p:cNvPr>
              <p:cNvSpPr/>
              <p:nvPr/>
            </p:nvSpPr>
            <p:spPr bwMode="auto">
              <a:xfrm>
                <a:off x="7362825" y="1289382"/>
                <a:ext cx="352425" cy="495945"/>
              </a:xfrm>
              <a:prstGeom prst="can">
                <a:avLst>
                  <a:gd name="adj" fmla="val 39530"/>
                </a:avLst>
              </a:prstGeom>
              <a:solidFill>
                <a:srgbClr val="FFFFFF"/>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a:ea typeface="Segoe UI" pitchFamily="34" charset="0"/>
                    <a:cs typeface="Segoe UI Semilight" panose="020B0402040204020203" pitchFamily="34" charset="0"/>
                  </a:rPr>
                  <a:t>SQL</a:t>
                </a:r>
              </a:p>
            </p:txBody>
          </p:sp>
          <p:sp>
            <p:nvSpPr>
              <p:cNvPr id="32" name="Freeform 146">
                <a:extLst>
                  <a:ext uri="{FF2B5EF4-FFF2-40B4-BE49-F238E27FC236}">
                    <a16:creationId xmlns:a16="http://schemas.microsoft.com/office/drawing/2014/main" id="{C6FA4547-4037-486D-90EC-9A99DCD96FC2}"/>
                  </a:ext>
                </a:extLst>
              </p:cNvPr>
              <p:cNvSpPr>
                <a:spLocks noChangeAspect="1"/>
              </p:cNvSpPr>
              <p:nvPr/>
            </p:nvSpPr>
            <p:spPr bwMode="auto">
              <a:xfrm>
                <a:off x="7640786" y="1580647"/>
                <a:ext cx="267504" cy="22571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FFFFF"/>
              </a:solid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30" name="Rectangle 29">
              <a:extLst>
                <a:ext uri="{FF2B5EF4-FFF2-40B4-BE49-F238E27FC236}">
                  <a16:creationId xmlns:a16="http://schemas.microsoft.com/office/drawing/2014/main" id="{9356EC3B-1047-498C-A12A-4C4A3BEBD677}"/>
                </a:ext>
              </a:extLst>
            </p:cNvPr>
            <p:cNvSpPr/>
            <p:nvPr/>
          </p:nvSpPr>
          <p:spPr bwMode="auto">
            <a:xfrm>
              <a:off x="6174942" y="1845419"/>
              <a:ext cx="2775812" cy="3791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lvl="0" algn="ctr" defTabSz="609468">
                <a:lnSpc>
                  <a:spcPct val="90000"/>
                </a:lnSpc>
                <a:spcAft>
                  <a:spcPts val="600"/>
                </a:spcAft>
                <a:defRPr/>
              </a:pPr>
              <a:r>
                <a:rPr lang="en-US">
                  <a:solidFill>
                    <a:schemeClr val="accent1"/>
                  </a:solidFill>
                  <a:latin typeface="+mj-lt"/>
                </a:rPr>
                <a:t>PaaS</a:t>
              </a:r>
              <a:endParaRPr kumimoji="0" lang="en-US" sz="1800" b="1" i="0" u="none" strike="noStrike" kern="0" cap="none" spc="0" normalizeH="0" baseline="0" noProof="0">
                <a:ln>
                  <a:noFill/>
                </a:ln>
                <a:solidFill>
                  <a:schemeClr val="accent1"/>
                </a:solidFill>
                <a:effectLst/>
                <a:uLnTx/>
                <a:uFillTx/>
                <a:latin typeface="+mj-lt"/>
                <a:cs typeface="Segoe UI Semibold" panose="020B0702040204020203" pitchFamily="34" charset="0"/>
              </a:endParaRPr>
            </a:p>
          </p:txBody>
        </p:sp>
      </p:grpSp>
    </p:spTree>
    <p:extLst>
      <p:ext uri="{BB962C8B-B14F-4D97-AF65-F5344CB8AC3E}">
        <p14:creationId xmlns:p14="http://schemas.microsoft.com/office/powerpoint/2010/main" val="348189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514266" y="310062"/>
            <a:ext cx="10880725" cy="461665"/>
          </a:xfrm>
        </p:spPr>
        <p:txBody>
          <a:bodyPr/>
          <a:lstStyle/>
          <a:p>
            <a:r>
              <a:rPr lang="en-US"/>
              <a:t>A closer look… Best for</a:t>
            </a:r>
          </a:p>
        </p:txBody>
      </p:sp>
      <p:graphicFrame>
        <p:nvGraphicFramePr>
          <p:cNvPr id="7" name="Diagram 6">
            <a:extLst>
              <a:ext uri="{FF2B5EF4-FFF2-40B4-BE49-F238E27FC236}">
                <a16:creationId xmlns:a16="http://schemas.microsoft.com/office/drawing/2014/main" id="{18FFD0BA-ED18-4F81-8C66-3DA154E8B166}"/>
              </a:ext>
            </a:extLst>
          </p:cNvPr>
          <p:cNvGraphicFramePr/>
          <p:nvPr>
            <p:extLst>
              <p:ext uri="{D42A27DB-BD31-4B8C-83A1-F6EECF244321}">
                <p14:modId xmlns:p14="http://schemas.microsoft.com/office/powerpoint/2010/main" val="2911173270"/>
              </p:ext>
            </p:extLst>
          </p:nvPr>
        </p:nvGraphicFramePr>
        <p:xfrm>
          <a:off x="514266" y="1052614"/>
          <a:ext cx="11163467" cy="528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2331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Azure SQL PaaS deployment options</a:t>
            </a:r>
          </a:p>
        </p:txBody>
      </p:sp>
      <p:sp>
        <p:nvSpPr>
          <p:cNvPr id="5" name="Rectangle 4">
            <a:extLst>
              <a:ext uri="{FF2B5EF4-FFF2-40B4-BE49-F238E27FC236}">
                <a16:creationId xmlns:a16="http://schemas.microsoft.com/office/drawing/2014/main" id="{D281A222-A219-4BD9-A1C7-07F7ACF3BD86}"/>
              </a:ext>
            </a:extLst>
          </p:cNvPr>
          <p:cNvSpPr/>
          <p:nvPr/>
        </p:nvSpPr>
        <p:spPr>
          <a:xfrm>
            <a:off x="1493568" y="1780101"/>
            <a:ext cx="2910364" cy="398331"/>
          </a:xfrm>
          <a:prstGeom prst="rect">
            <a:avLst/>
          </a:prstGeom>
        </p:spPr>
        <p:txBody>
          <a:bodyPr wrap="square" lIns="93260">
            <a:spAutoFit/>
          </a:bodyPr>
          <a:lstStyle/>
          <a:p>
            <a:pPr algn="ctr" defTabSz="932270" fontAlgn="base">
              <a:lnSpc>
                <a:spcPct val="95000"/>
              </a:lnSpc>
              <a:spcBef>
                <a:spcPct val="0"/>
              </a:spcBef>
              <a:spcAft>
                <a:spcPct val="0"/>
              </a:spcAft>
              <a:defRPr/>
            </a:pPr>
            <a:r>
              <a:rPr lang="en-US" sz="2000" b="1" kern="0">
                <a:solidFill>
                  <a:srgbClr val="0078D7"/>
                </a:solidFill>
                <a:latin typeface="Segoe UI Semibold"/>
                <a:cs typeface="Segoe UI Semibold" panose="020B0502040204020203" pitchFamily="34" charset="0"/>
              </a:rPr>
              <a:t>Managed instances</a:t>
            </a:r>
            <a:endParaRPr lang="en-US" sz="2400" kern="0">
              <a:solidFill>
                <a:srgbClr val="0078D7"/>
              </a:solidFill>
              <a:latin typeface="Segoe UI Semibold"/>
              <a:cs typeface="Segoe UI Semibold" panose="020B0502040204020203" pitchFamily="34" charset="0"/>
            </a:endParaRPr>
          </a:p>
        </p:txBody>
      </p:sp>
      <p:sp>
        <p:nvSpPr>
          <p:cNvPr id="6" name="Text Placeholder 8">
            <a:extLst>
              <a:ext uri="{FF2B5EF4-FFF2-40B4-BE49-F238E27FC236}">
                <a16:creationId xmlns:a16="http://schemas.microsoft.com/office/drawing/2014/main" id="{4E505483-D087-444F-95D9-151531561476}"/>
              </a:ext>
            </a:extLst>
          </p:cNvPr>
          <p:cNvSpPr txBox="1">
            <a:spLocks/>
          </p:cNvSpPr>
          <p:nvPr/>
        </p:nvSpPr>
        <p:spPr>
          <a:xfrm>
            <a:off x="1129392" y="2106369"/>
            <a:ext cx="3646488" cy="533650"/>
          </a:xfrm>
          <a:prstGeom prst="rect">
            <a:avLst/>
          </a:prstGeom>
        </p:spPr>
        <p:txBody>
          <a:bodyPr vert="horz" wrap="square" lIns="93260" tIns="46630" rIns="93260" bIns="46630" rtlCol="0">
            <a:sp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lgn="ctr" defTabSz="932573">
              <a:spcBef>
                <a:spcPts val="0"/>
              </a:spcBef>
              <a:spcAft>
                <a:spcPts val="816"/>
              </a:spcAft>
              <a:buSzTx/>
              <a:buFont typeface="Wingdings" panose="05000000000000000000" pitchFamily="2" charset="2"/>
              <a:buNone/>
            </a:pPr>
            <a:r>
              <a:rPr lang="en-US" sz="1428" kern="0">
                <a:gradFill>
                  <a:gsLst>
                    <a:gs pos="1770">
                      <a:schemeClr val="tx1"/>
                    </a:gs>
                    <a:gs pos="16000">
                      <a:schemeClr val="tx1"/>
                    </a:gs>
                  </a:gsLst>
                  <a:lin ang="0" scaled="0"/>
                </a:gradFill>
                <a:latin typeface="+mj-lt"/>
                <a:cs typeface="+mn-cs"/>
              </a:rPr>
              <a:t>Best for most lift-and-shift migrations to the cloud</a:t>
            </a:r>
          </a:p>
        </p:txBody>
      </p:sp>
      <p:sp>
        <p:nvSpPr>
          <p:cNvPr id="8" name="Rectangle 7">
            <a:extLst>
              <a:ext uri="{FF2B5EF4-FFF2-40B4-BE49-F238E27FC236}">
                <a16:creationId xmlns:a16="http://schemas.microsoft.com/office/drawing/2014/main" id="{9C1ACFE3-A04B-427C-A705-F797DB8305D7}"/>
              </a:ext>
            </a:extLst>
          </p:cNvPr>
          <p:cNvSpPr/>
          <p:nvPr/>
        </p:nvSpPr>
        <p:spPr>
          <a:xfrm>
            <a:off x="7773803" y="1677573"/>
            <a:ext cx="2910364" cy="398331"/>
          </a:xfrm>
          <a:prstGeom prst="rect">
            <a:avLst/>
          </a:prstGeom>
        </p:spPr>
        <p:txBody>
          <a:bodyPr wrap="square" lIns="93260">
            <a:spAutoFit/>
          </a:bodyPr>
          <a:lstStyle/>
          <a:p>
            <a:pPr algn="ctr" defTabSz="932270" fontAlgn="base">
              <a:lnSpc>
                <a:spcPct val="95000"/>
              </a:lnSpc>
              <a:spcBef>
                <a:spcPct val="0"/>
              </a:spcBef>
              <a:spcAft>
                <a:spcPct val="0"/>
              </a:spcAft>
              <a:defRPr/>
            </a:pPr>
            <a:r>
              <a:rPr lang="en-US" sz="2040" b="1" kern="0">
                <a:solidFill>
                  <a:srgbClr val="0078D7"/>
                </a:solidFill>
                <a:latin typeface="Segoe UI Semibold"/>
                <a:cs typeface="Segoe UI Semibold" panose="020B0502040204020203" pitchFamily="34" charset="0"/>
              </a:rPr>
              <a:t>Databases</a:t>
            </a:r>
            <a:endParaRPr lang="en-US" sz="2448" kern="0">
              <a:solidFill>
                <a:srgbClr val="0078D7"/>
              </a:solidFill>
              <a:latin typeface="Segoe UI Semibold"/>
              <a:cs typeface="Segoe UI Semibold" panose="020B0502040204020203" pitchFamily="34" charset="0"/>
            </a:endParaRPr>
          </a:p>
        </p:txBody>
      </p:sp>
      <p:sp>
        <p:nvSpPr>
          <p:cNvPr id="9" name="Text Placeholder 8">
            <a:extLst>
              <a:ext uri="{FF2B5EF4-FFF2-40B4-BE49-F238E27FC236}">
                <a16:creationId xmlns:a16="http://schemas.microsoft.com/office/drawing/2014/main" id="{86E903C0-A06B-4C17-8104-2F3CB137CA93}"/>
              </a:ext>
            </a:extLst>
          </p:cNvPr>
          <p:cNvSpPr txBox="1">
            <a:spLocks/>
          </p:cNvSpPr>
          <p:nvPr/>
        </p:nvSpPr>
        <p:spPr>
          <a:xfrm>
            <a:off x="6894821" y="2002682"/>
            <a:ext cx="4667760" cy="542399"/>
          </a:xfrm>
          <a:prstGeom prst="rect">
            <a:avLst/>
          </a:prstGeom>
        </p:spPr>
        <p:txBody>
          <a:bodyPr vert="horz" wrap="square" lIns="93260" tIns="46630" rIns="93260" bIns="4663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73">
              <a:spcBef>
                <a:spcPts val="0"/>
              </a:spcBef>
              <a:spcAft>
                <a:spcPts val="816"/>
              </a:spcAft>
              <a:buSzTx/>
              <a:buNone/>
              <a:defRPr/>
            </a:pPr>
            <a:r>
              <a:rPr lang="en-US" sz="1428" kern="0">
                <a:gradFill>
                  <a:gsLst>
                    <a:gs pos="1770">
                      <a:srgbClr val="1A1A1A"/>
                    </a:gs>
                    <a:gs pos="16000">
                      <a:srgbClr val="1A1A1A"/>
                    </a:gs>
                  </a:gsLst>
                  <a:lin ang="0" scaled="0"/>
                </a:gradFill>
                <a:latin typeface="Segoe UI Semibold"/>
              </a:rPr>
              <a:t>Best for modern cloud applications. Hyperscale and serverless options are available</a:t>
            </a:r>
          </a:p>
        </p:txBody>
      </p:sp>
      <p:grpSp>
        <p:nvGrpSpPr>
          <p:cNvPr id="11" name="Group 10">
            <a:extLst>
              <a:ext uri="{FF2B5EF4-FFF2-40B4-BE49-F238E27FC236}">
                <a16:creationId xmlns:a16="http://schemas.microsoft.com/office/drawing/2014/main" id="{78D8672E-D3AB-407A-97F8-6DDDC2A569DE}"/>
              </a:ext>
            </a:extLst>
          </p:cNvPr>
          <p:cNvGrpSpPr/>
          <p:nvPr/>
        </p:nvGrpSpPr>
        <p:grpSpPr>
          <a:xfrm>
            <a:off x="877793" y="3659921"/>
            <a:ext cx="2194038" cy="2578493"/>
            <a:chOff x="601416" y="3270846"/>
            <a:chExt cx="2525800" cy="3113918"/>
          </a:xfrm>
        </p:grpSpPr>
        <p:sp>
          <p:nvSpPr>
            <p:cNvPr id="12" name="Freeform: Shape 11">
              <a:extLst>
                <a:ext uri="{FF2B5EF4-FFF2-40B4-BE49-F238E27FC236}">
                  <a16:creationId xmlns:a16="http://schemas.microsoft.com/office/drawing/2014/main" id="{ADB4226E-483E-4CCF-9F71-67698696EC6A}"/>
                </a:ext>
              </a:extLst>
            </p:cNvPr>
            <p:cNvSpPr/>
            <p:nvPr/>
          </p:nvSpPr>
          <p:spPr>
            <a:xfrm>
              <a:off x="601416" y="3270846"/>
              <a:ext cx="2525800" cy="66662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91" fontAlgn="base">
                <a:spcBef>
                  <a:spcPct val="0"/>
                </a:spcBef>
                <a:spcAft>
                  <a:spcPct val="0"/>
                </a:spcAft>
                <a:defRPr/>
              </a:pPr>
              <a:r>
                <a:rPr lang="en-US" sz="1836" kern="0">
                  <a:gradFill>
                    <a:gsLst>
                      <a:gs pos="0">
                        <a:srgbClr val="FFFFFF"/>
                      </a:gs>
                      <a:gs pos="100000">
                        <a:srgbClr val="FFFFFF"/>
                      </a:gs>
                    </a:gsLst>
                    <a:lin ang="5400000" scaled="0"/>
                  </a:gradFill>
                  <a:latin typeface="Segoe UI"/>
                  <a:cs typeface="Segoe UI" pitchFamily="34" charset="0"/>
                </a:rPr>
                <a:t>Single instance</a:t>
              </a:r>
            </a:p>
          </p:txBody>
        </p:sp>
        <p:sp>
          <p:nvSpPr>
            <p:cNvPr id="13" name="Freeform: Shape 12">
              <a:extLst>
                <a:ext uri="{FF2B5EF4-FFF2-40B4-BE49-F238E27FC236}">
                  <a16:creationId xmlns:a16="http://schemas.microsoft.com/office/drawing/2014/main" id="{16AA88F2-5501-47F0-B397-BF325212D094}"/>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7979" tIns="127979" rIns="170640" bIns="191970" numCol="1" spcCol="1270" anchor="t" anchorCtr="0">
              <a:noAutofit/>
            </a:bodyPr>
            <a:lstStyle/>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SQL Server surface area (vast majority).</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Native virtual network support.</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Fully managed service.</a:t>
              </a:r>
            </a:p>
          </p:txBody>
        </p:sp>
      </p:grpSp>
      <p:grpSp>
        <p:nvGrpSpPr>
          <p:cNvPr id="14" name="Group 13">
            <a:extLst>
              <a:ext uri="{FF2B5EF4-FFF2-40B4-BE49-F238E27FC236}">
                <a16:creationId xmlns:a16="http://schemas.microsoft.com/office/drawing/2014/main" id="{B9C7685D-45A8-496C-875C-5D940351E2B3}"/>
              </a:ext>
            </a:extLst>
          </p:cNvPr>
          <p:cNvGrpSpPr/>
          <p:nvPr/>
        </p:nvGrpSpPr>
        <p:grpSpPr>
          <a:xfrm>
            <a:off x="3215127" y="3656684"/>
            <a:ext cx="2413795" cy="2571080"/>
            <a:chOff x="6707137" y="5054460"/>
            <a:chExt cx="2476148" cy="2541129"/>
          </a:xfrm>
        </p:grpSpPr>
        <p:sp>
          <p:nvSpPr>
            <p:cNvPr id="15" name="Freeform: Shape 14">
              <a:extLst>
                <a:ext uri="{FF2B5EF4-FFF2-40B4-BE49-F238E27FC236}">
                  <a16:creationId xmlns:a16="http://schemas.microsoft.com/office/drawing/2014/main" id="{812D64CD-B6FF-4CB4-A92E-5EB436B20632}"/>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7979" tIns="127979" rIns="170640" bIns="191970" numCol="1" spcCol="1270" anchor="t" anchorCtr="0">
              <a:noAutofit/>
            </a:bodyPr>
            <a:lstStyle/>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Resource sharing between multiple instances to price optimize.</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Simplified performance management for multiple databases.</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Fully managed service.</a:t>
              </a:r>
            </a:p>
          </p:txBody>
        </p:sp>
        <p:sp>
          <p:nvSpPr>
            <p:cNvPr id="16" name="Freeform: Shape 15">
              <a:extLst>
                <a:ext uri="{FF2B5EF4-FFF2-40B4-BE49-F238E27FC236}">
                  <a16:creationId xmlns:a16="http://schemas.microsoft.com/office/drawing/2014/main" id="{519A230A-0E3D-404D-849C-EEBDDE17988C}"/>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91" fontAlgn="base">
                <a:spcBef>
                  <a:spcPct val="0"/>
                </a:spcBef>
                <a:spcAft>
                  <a:spcPct val="0"/>
                </a:spcAft>
                <a:defRPr/>
              </a:pPr>
              <a:r>
                <a:rPr lang="en-US" sz="1836" kern="0">
                  <a:gradFill>
                    <a:gsLst>
                      <a:gs pos="0">
                        <a:srgbClr val="FFFFFF"/>
                      </a:gs>
                      <a:gs pos="100000">
                        <a:srgbClr val="FFFFFF"/>
                      </a:gs>
                    </a:gsLst>
                    <a:lin ang="5400000" scaled="0"/>
                  </a:gradFill>
                  <a:latin typeface="Segoe UI"/>
                  <a:cs typeface="Segoe UI" pitchFamily="34" charset="0"/>
                </a:rPr>
                <a:t>Instance pool*</a:t>
              </a:r>
            </a:p>
          </p:txBody>
        </p:sp>
      </p:grpSp>
      <p:grpSp>
        <p:nvGrpSpPr>
          <p:cNvPr id="17" name="Group 16">
            <a:extLst>
              <a:ext uri="{FF2B5EF4-FFF2-40B4-BE49-F238E27FC236}">
                <a16:creationId xmlns:a16="http://schemas.microsoft.com/office/drawing/2014/main" id="{6B98D94D-D20E-44C2-9609-466FDF9A4284}"/>
              </a:ext>
            </a:extLst>
          </p:cNvPr>
          <p:cNvGrpSpPr/>
          <p:nvPr/>
        </p:nvGrpSpPr>
        <p:grpSpPr>
          <a:xfrm>
            <a:off x="9160102" y="3656685"/>
            <a:ext cx="2413795" cy="2571080"/>
            <a:chOff x="9410103" y="5030740"/>
            <a:chExt cx="2476148" cy="2535202"/>
          </a:xfrm>
        </p:grpSpPr>
        <p:sp>
          <p:nvSpPr>
            <p:cNvPr id="18" name="Freeform: Shape 17">
              <a:extLst>
                <a:ext uri="{FF2B5EF4-FFF2-40B4-BE49-F238E27FC236}">
                  <a16:creationId xmlns:a16="http://schemas.microsoft.com/office/drawing/2014/main" id="{BD8523F3-92BD-4C61-89E4-A140D67E8D53}"/>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7979" tIns="127979" rIns="170640" bIns="191970" numCol="1" spcCol="1270" anchor="t" anchorCtr="0">
              <a:noAutofit/>
            </a:bodyPr>
            <a:lstStyle/>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Resource sharing between multiple databases to price optimize.</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Simplified performance management for multiple databases.</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Fully managed service.</a:t>
              </a:r>
            </a:p>
          </p:txBody>
        </p:sp>
        <p:sp>
          <p:nvSpPr>
            <p:cNvPr id="19" name="Freeform: Shape 18">
              <a:extLst>
                <a:ext uri="{FF2B5EF4-FFF2-40B4-BE49-F238E27FC236}">
                  <a16:creationId xmlns:a16="http://schemas.microsoft.com/office/drawing/2014/main" id="{06525A45-1AB9-46A7-8019-293E57A0C83B}"/>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91" fontAlgn="base">
                <a:spcBef>
                  <a:spcPct val="0"/>
                </a:spcBef>
                <a:spcAft>
                  <a:spcPct val="0"/>
                </a:spcAft>
                <a:defRPr/>
              </a:pPr>
              <a:r>
                <a:rPr lang="en-US" sz="1836" kern="0">
                  <a:gradFill>
                    <a:gsLst>
                      <a:gs pos="0">
                        <a:srgbClr val="FFFFFF"/>
                      </a:gs>
                      <a:gs pos="100000">
                        <a:srgbClr val="FFFFFF"/>
                      </a:gs>
                    </a:gsLst>
                    <a:lin ang="5400000" scaled="0"/>
                  </a:gradFill>
                  <a:latin typeface="Segoe UI"/>
                  <a:cs typeface="Segoe UI" pitchFamily="34" charset="0"/>
                </a:rPr>
                <a:t>Elastic pool</a:t>
              </a:r>
            </a:p>
          </p:txBody>
        </p:sp>
      </p:grpSp>
      <p:grpSp>
        <p:nvGrpSpPr>
          <p:cNvPr id="20" name="Group 19">
            <a:extLst>
              <a:ext uri="{FF2B5EF4-FFF2-40B4-BE49-F238E27FC236}">
                <a16:creationId xmlns:a16="http://schemas.microsoft.com/office/drawing/2014/main" id="{032687F2-FC57-4D3A-A114-91EE0EA10E76}"/>
              </a:ext>
            </a:extLst>
          </p:cNvPr>
          <p:cNvGrpSpPr/>
          <p:nvPr/>
        </p:nvGrpSpPr>
        <p:grpSpPr>
          <a:xfrm>
            <a:off x="6830744" y="3656684"/>
            <a:ext cx="2194038" cy="2571080"/>
            <a:chOff x="6707137" y="5054460"/>
            <a:chExt cx="2476148" cy="2541129"/>
          </a:xfrm>
        </p:grpSpPr>
        <p:sp>
          <p:nvSpPr>
            <p:cNvPr id="21" name="Freeform: Shape 20">
              <a:extLst>
                <a:ext uri="{FF2B5EF4-FFF2-40B4-BE49-F238E27FC236}">
                  <a16:creationId xmlns:a16="http://schemas.microsoft.com/office/drawing/2014/main" id="{FC16D223-E197-402B-87CB-BECEAB7774F9}"/>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7979" tIns="127979" rIns="170640" bIns="191970" numCol="1" spcCol="1270" anchor="t" anchorCtr="0">
              <a:noAutofit/>
            </a:bodyPr>
            <a:lstStyle/>
            <a:p>
              <a:pPr marL="228508" lvl="1" indent="-228508" defTabSz="1066364">
                <a:spcBef>
                  <a:spcPts val="408"/>
                </a:spcBef>
                <a:buFontTx/>
                <a:buChar char="•"/>
                <a:defRPr/>
              </a:pPr>
              <a:r>
                <a:rPr lang="en-US" sz="1428" kern="0">
                  <a:solidFill>
                    <a:srgbClr val="243A5E"/>
                  </a:solidFill>
                  <a:latin typeface="Segoe UI"/>
                </a:rPr>
                <a:t>Hyperscale storage (up to 100TB).</a:t>
              </a:r>
            </a:p>
            <a:p>
              <a:pPr marL="228508" lvl="1" indent="-228508" defTabSz="1066364">
                <a:spcBef>
                  <a:spcPts val="408"/>
                </a:spcBef>
                <a:buFontTx/>
                <a:buChar char="•"/>
                <a:defRPr/>
              </a:pPr>
              <a:r>
                <a:rPr lang="en-US" sz="1428" kern="0">
                  <a:solidFill>
                    <a:srgbClr val="243A5E"/>
                  </a:solidFill>
                  <a:latin typeface="Segoe UI"/>
                </a:rPr>
                <a:t>Serverless compute.</a:t>
              </a:r>
            </a:p>
            <a:p>
              <a:pPr marL="228508" lvl="1" indent="-228508" defTabSz="1066364">
                <a:spcBef>
                  <a:spcPts val="408"/>
                </a:spcBef>
                <a:buFontTx/>
                <a:buChar char="•"/>
                <a:defRPr/>
              </a:pPr>
              <a:r>
                <a:rPr lang="en-US" sz="1428" kern="0">
                  <a:solidFill>
                    <a:prstClr val="black">
                      <a:hueOff val="0"/>
                      <a:satOff val="0"/>
                      <a:lumOff val="0"/>
                      <a:alphaOff val="0"/>
                    </a:prstClr>
                  </a:solidFill>
                  <a:latin typeface="Segoe UI"/>
                </a:rPr>
                <a:t>Fully managed service.</a:t>
              </a:r>
            </a:p>
          </p:txBody>
        </p:sp>
        <p:sp>
          <p:nvSpPr>
            <p:cNvPr id="22" name="Freeform: Shape 21">
              <a:extLst>
                <a:ext uri="{FF2B5EF4-FFF2-40B4-BE49-F238E27FC236}">
                  <a16:creationId xmlns:a16="http://schemas.microsoft.com/office/drawing/2014/main" id="{96B79270-AAF7-480D-AD89-B51C236E6C28}"/>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91" fontAlgn="base">
                <a:spcBef>
                  <a:spcPct val="0"/>
                </a:spcBef>
                <a:spcAft>
                  <a:spcPct val="0"/>
                </a:spcAft>
                <a:defRPr/>
              </a:pPr>
              <a:r>
                <a:rPr lang="en-US" sz="1836" kern="0">
                  <a:gradFill>
                    <a:gsLst>
                      <a:gs pos="0">
                        <a:srgbClr val="FFFFFF"/>
                      </a:gs>
                      <a:gs pos="100000">
                        <a:srgbClr val="FFFFFF"/>
                      </a:gs>
                    </a:gsLst>
                    <a:lin ang="5400000" scaled="0"/>
                  </a:gradFill>
                  <a:latin typeface="Segoe UI"/>
                  <a:cs typeface="Segoe UI" pitchFamily="34" charset="0"/>
                </a:rPr>
                <a:t>Single database</a:t>
              </a:r>
            </a:p>
          </p:txBody>
        </p:sp>
      </p:grpSp>
      <p:pic>
        <p:nvPicPr>
          <p:cNvPr id="23" name="Graphic 22">
            <a:extLst>
              <a:ext uri="{FF2B5EF4-FFF2-40B4-BE49-F238E27FC236}">
                <a16:creationId xmlns:a16="http://schemas.microsoft.com/office/drawing/2014/main" id="{DA7824CC-B5F4-4F19-A3D0-59D38BD3E7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5942" y="2640101"/>
            <a:ext cx="966302" cy="966302"/>
          </a:xfrm>
          <a:prstGeom prst="rect">
            <a:avLst/>
          </a:prstGeom>
        </p:spPr>
      </p:pic>
      <p:pic>
        <p:nvPicPr>
          <p:cNvPr id="24" name="Graphic 23">
            <a:extLst>
              <a:ext uri="{FF2B5EF4-FFF2-40B4-BE49-F238E27FC236}">
                <a16:creationId xmlns:a16="http://schemas.microsoft.com/office/drawing/2014/main" id="{53651678-1A64-4A2F-BA26-45C229A391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0781" y="2596318"/>
            <a:ext cx="966302" cy="966302"/>
          </a:xfrm>
          <a:prstGeom prst="rect">
            <a:avLst/>
          </a:prstGeom>
        </p:spPr>
      </p:pic>
      <p:pic>
        <p:nvPicPr>
          <p:cNvPr id="25" name="Graphic 24">
            <a:extLst>
              <a:ext uri="{FF2B5EF4-FFF2-40B4-BE49-F238E27FC236}">
                <a16:creationId xmlns:a16="http://schemas.microsoft.com/office/drawing/2014/main" id="{8EE2D6CF-7A4B-401E-ACDD-7B39133C7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4612" y="2596318"/>
            <a:ext cx="966302" cy="966302"/>
          </a:xfrm>
          <a:prstGeom prst="rect">
            <a:avLst/>
          </a:prstGeom>
        </p:spPr>
      </p:pic>
      <p:pic>
        <p:nvPicPr>
          <p:cNvPr id="26" name="Graphic 25">
            <a:extLst>
              <a:ext uri="{FF2B5EF4-FFF2-40B4-BE49-F238E27FC236}">
                <a16:creationId xmlns:a16="http://schemas.microsoft.com/office/drawing/2014/main" id="{996A1D72-E627-4513-BAB0-A60CF0DC58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79451" y="2545081"/>
            <a:ext cx="966302" cy="966302"/>
          </a:xfrm>
          <a:prstGeom prst="rect">
            <a:avLst/>
          </a:prstGeom>
        </p:spPr>
      </p:pic>
      <p:grpSp>
        <p:nvGrpSpPr>
          <p:cNvPr id="27" name="Group 26">
            <a:extLst>
              <a:ext uri="{FF2B5EF4-FFF2-40B4-BE49-F238E27FC236}">
                <a16:creationId xmlns:a16="http://schemas.microsoft.com/office/drawing/2014/main" id="{B0F49286-4A10-4544-A327-ED26D1749B80}"/>
              </a:ext>
            </a:extLst>
          </p:cNvPr>
          <p:cNvGrpSpPr/>
          <p:nvPr/>
        </p:nvGrpSpPr>
        <p:grpSpPr>
          <a:xfrm>
            <a:off x="4694213" y="934776"/>
            <a:ext cx="2793189" cy="911403"/>
            <a:chOff x="4610307" y="544831"/>
            <a:chExt cx="2775812" cy="997393"/>
          </a:xfrm>
        </p:grpSpPr>
        <p:sp>
          <p:nvSpPr>
            <p:cNvPr id="28" name="Rectangle 27">
              <a:extLst>
                <a:ext uri="{FF2B5EF4-FFF2-40B4-BE49-F238E27FC236}">
                  <a16:creationId xmlns:a16="http://schemas.microsoft.com/office/drawing/2014/main" id="{6DA82C20-8928-4A92-8991-2BD3530C0EDF}"/>
                </a:ext>
              </a:extLst>
            </p:cNvPr>
            <p:cNvSpPr/>
            <p:nvPr/>
          </p:nvSpPr>
          <p:spPr bwMode="auto">
            <a:xfrm>
              <a:off x="4610307" y="1163052"/>
              <a:ext cx="2775812" cy="379172"/>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609468"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grpSp>
          <p:nvGrpSpPr>
            <p:cNvPr id="29" name="Group 28">
              <a:extLst>
                <a:ext uri="{FF2B5EF4-FFF2-40B4-BE49-F238E27FC236}">
                  <a16:creationId xmlns:a16="http://schemas.microsoft.com/office/drawing/2014/main" id="{5DD918AB-00A1-4F31-845E-5C0EBED4A6B5}"/>
                </a:ext>
              </a:extLst>
            </p:cNvPr>
            <p:cNvGrpSpPr/>
            <p:nvPr/>
          </p:nvGrpSpPr>
          <p:grpSpPr>
            <a:xfrm>
              <a:off x="5700469" y="544831"/>
              <a:ext cx="503117" cy="450756"/>
              <a:chOff x="2599524" y="2721226"/>
              <a:chExt cx="1678400" cy="1503722"/>
            </a:xfrm>
          </p:grpSpPr>
          <p:sp>
            <p:nvSpPr>
              <p:cNvPr id="30" name="Cylinder 812">
                <a:extLst>
                  <a:ext uri="{FF2B5EF4-FFF2-40B4-BE49-F238E27FC236}">
                    <a16:creationId xmlns:a16="http://schemas.microsoft.com/office/drawing/2014/main" id="{091B2941-F117-4259-AA0D-D8CE2E930DC4}"/>
                  </a:ext>
                </a:extLst>
              </p:cNvPr>
              <p:cNvSpPr/>
              <p:nvPr/>
            </p:nvSpPr>
            <p:spPr bwMode="auto">
              <a:xfrm>
                <a:off x="2599524" y="2721226"/>
                <a:ext cx="1043832" cy="1371349"/>
              </a:xfrm>
              <a:prstGeom prst="can">
                <a:avLst>
                  <a:gd name="adj" fmla="val 39530"/>
                </a:avLst>
              </a:prstGeom>
              <a:solidFill>
                <a:srgbClr val="FFFFFF"/>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a:ea typeface="Segoe UI" pitchFamily="34" charset="0"/>
                    <a:cs typeface="Segoe UI Semilight" panose="020B0402040204020203" pitchFamily="34" charset="0"/>
                  </a:rPr>
                  <a:t>SQL</a:t>
                </a:r>
              </a:p>
            </p:txBody>
          </p:sp>
          <p:sp>
            <p:nvSpPr>
              <p:cNvPr id="31" name="Freeform 146">
                <a:extLst>
                  <a:ext uri="{FF2B5EF4-FFF2-40B4-BE49-F238E27FC236}">
                    <a16:creationId xmlns:a16="http://schemas.microsoft.com/office/drawing/2014/main" id="{869AE1E2-B68E-4F14-8F77-6640998DED71}"/>
                  </a:ext>
                </a:extLst>
              </p:cNvPr>
              <p:cNvSpPr>
                <a:spLocks noChangeAspect="1"/>
              </p:cNvSpPr>
              <p:nvPr/>
            </p:nvSpPr>
            <p:spPr bwMode="auto">
              <a:xfrm>
                <a:off x="3262683" y="3581985"/>
                <a:ext cx="1015241" cy="64296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FFFFF"/>
              </a:solid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nvGrpSpPr>
          <p:cNvPr id="32" name="Group 31">
            <a:extLst>
              <a:ext uri="{FF2B5EF4-FFF2-40B4-BE49-F238E27FC236}">
                <a16:creationId xmlns:a16="http://schemas.microsoft.com/office/drawing/2014/main" id="{E88A719D-3879-48F5-8A21-0D496DB33B56}"/>
              </a:ext>
            </a:extLst>
          </p:cNvPr>
          <p:cNvGrpSpPr/>
          <p:nvPr/>
        </p:nvGrpSpPr>
        <p:grpSpPr>
          <a:xfrm>
            <a:off x="2948750" y="1418764"/>
            <a:ext cx="6284116" cy="229078"/>
            <a:chOff x="2854960" y="1685302"/>
            <a:chExt cx="6284116" cy="229078"/>
          </a:xfrm>
        </p:grpSpPr>
        <p:grpSp>
          <p:nvGrpSpPr>
            <p:cNvPr id="33" name="Group 32">
              <a:extLst>
                <a:ext uri="{FF2B5EF4-FFF2-40B4-BE49-F238E27FC236}">
                  <a16:creationId xmlns:a16="http://schemas.microsoft.com/office/drawing/2014/main" id="{2383F5E4-4B8F-4B5D-ABF7-C47AB83D976D}"/>
                </a:ext>
              </a:extLst>
            </p:cNvPr>
            <p:cNvGrpSpPr/>
            <p:nvPr/>
          </p:nvGrpSpPr>
          <p:grpSpPr>
            <a:xfrm>
              <a:off x="2854960" y="1685302"/>
              <a:ext cx="6284116" cy="229078"/>
              <a:chOff x="2854960" y="1685302"/>
              <a:chExt cx="6284116" cy="229078"/>
            </a:xfrm>
          </p:grpSpPr>
          <p:cxnSp>
            <p:nvCxnSpPr>
              <p:cNvPr id="35" name="Straight Connector 34">
                <a:extLst>
                  <a:ext uri="{FF2B5EF4-FFF2-40B4-BE49-F238E27FC236}">
                    <a16:creationId xmlns:a16="http://schemas.microsoft.com/office/drawing/2014/main" id="{CEB8C8F4-FDF3-4CC1-9689-4EDC9E439D4E}"/>
                  </a:ext>
                </a:extLst>
              </p:cNvPr>
              <p:cNvCxnSpPr>
                <a:cxnSpLocks/>
              </p:cNvCxnSpPr>
              <p:nvPr/>
            </p:nvCxnSpPr>
            <p:spPr>
              <a:xfrm>
                <a:off x="2854960" y="1685302"/>
                <a:ext cx="6284116"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ACB380-524B-459F-A84F-A74234433BB1}"/>
                  </a:ext>
                </a:extLst>
              </p:cNvPr>
              <p:cNvCxnSpPr/>
              <p:nvPr/>
            </p:nvCxnSpPr>
            <p:spPr>
              <a:xfrm>
                <a:off x="2854960" y="1685302"/>
                <a:ext cx="0" cy="22907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C8C911ED-5D63-4770-8A94-530CC95CE8AF}"/>
                </a:ext>
              </a:extLst>
            </p:cNvPr>
            <p:cNvCxnSpPr/>
            <p:nvPr/>
          </p:nvCxnSpPr>
          <p:spPr>
            <a:xfrm>
              <a:off x="9133840" y="1685302"/>
              <a:ext cx="0" cy="22907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B1882808-089E-4973-8E94-4F116B0A1650}"/>
              </a:ext>
            </a:extLst>
          </p:cNvPr>
          <p:cNvSpPr/>
          <p:nvPr/>
        </p:nvSpPr>
        <p:spPr bwMode="auto">
          <a:xfrm>
            <a:off x="3215127" y="6247954"/>
            <a:ext cx="2440066"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1005" fontAlgn="base">
              <a:spcBef>
                <a:spcPct val="0"/>
              </a:spcBef>
              <a:spcAft>
                <a:spcPct val="0"/>
              </a:spcAft>
              <a:defRPr/>
            </a:pPr>
            <a:r>
              <a:rPr lang="en-US" sz="1200">
                <a:solidFill>
                  <a:srgbClr val="0078D7"/>
                </a:solidFill>
                <a:latin typeface="Segoe UI"/>
                <a:cs typeface="Segoe UI"/>
              </a:rPr>
              <a:t>*Instance pool is currently in public preview, more details </a:t>
            </a:r>
            <a:r>
              <a:rPr lang="en-US" sz="1200">
                <a:solidFill>
                  <a:srgbClr val="0078D7"/>
                </a:solidFill>
                <a:latin typeface="Segoe UI"/>
                <a:cs typeface="Segoe UI"/>
                <a:hlinkClick r:id="rId11"/>
              </a:rPr>
              <a:t>here</a:t>
            </a:r>
            <a:endParaRPr lang="en-US" sz="1200">
              <a:solidFill>
                <a:srgbClr val="0078D7"/>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0441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SQL Database Purchasing models and resources</a:t>
            </a:r>
          </a:p>
        </p:txBody>
      </p:sp>
      <p:grpSp>
        <p:nvGrpSpPr>
          <p:cNvPr id="6" name="Group 5">
            <a:extLst>
              <a:ext uri="{FF2B5EF4-FFF2-40B4-BE49-F238E27FC236}">
                <a16:creationId xmlns:a16="http://schemas.microsoft.com/office/drawing/2014/main" id="{60B12E2B-40FE-49BA-AB6C-A51873E84AEE}"/>
              </a:ext>
            </a:extLst>
          </p:cNvPr>
          <p:cNvGrpSpPr/>
          <p:nvPr/>
        </p:nvGrpSpPr>
        <p:grpSpPr>
          <a:xfrm>
            <a:off x="7497543" y="1408114"/>
            <a:ext cx="4038818" cy="4663503"/>
            <a:chOff x="6508458" y="346017"/>
            <a:chExt cx="4726051" cy="6243344"/>
          </a:xfrm>
        </p:grpSpPr>
        <p:sp>
          <p:nvSpPr>
            <p:cNvPr id="7" name="TextBox 6">
              <a:extLst>
                <a:ext uri="{FF2B5EF4-FFF2-40B4-BE49-F238E27FC236}">
                  <a16:creationId xmlns:a16="http://schemas.microsoft.com/office/drawing/2014/main" id="{E6F4DF75-EE24-450B-8AD4-1D87A85E0C46}"/>
                </a:ext>
              </a:extLst>
            </p:cNvPr>
            <p:cNvSpPr txBox="1"/>
            <p:nvPr/>
          </p:nvSpPr>
          <p:spPr>
            <a:xfrm>
              <a:off x="8227608" y="3714631"/>
              <a:ext cx="2034544" cy="58715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New vCore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Independent scalability</a:t>
              </a:r>
            </a:p>
          </p:txBody>
        </p:sp>
        <p:sp>
          <p:nvSpPr>
            <p:cNvPr id="8" name="TextBox 7">
              <a:extLst>
                <a:ext uri="{FF2B5EF4-FFF2-40B4-BE49-F238E27FC236}">
                  <a16:creationId xmlns:a16="http://schemas.microsoft.com/office/drawing/2014/main" id="{5FE14864-D0AF-4D2C-84E8-77CCDC7FE651}"/>
                </a:ext>
              </a:extLst>
            </p:cNvPr>
            <p:cNvSpPr txBox="1"/>
            <p:nvPr/>
          </p:nvSpPr>
          <p:spPr>
            <a:xfrm>
              <a:off x="8435861" y="346017"/>
              <a:ext cx="1439710" cy="438582"/>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DTU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Fixed scalability</a:t>
              </a:r>
            </a:p>
          </p:txBody>
        </p:sp>
        <p:cxnSp>
          <p:nvCxnSpPr>
            <p:cNvPr id="9" name="Straight Arrow Connector 8">
              <a:extLst>
                <a:ext uri="{FF2B5EF4-FFF2-40B4-BE49-F238E27FC236}">
                  <a16:creationId xmlns:a16="http://schemas.microsoft.com/office/drawing/2014/main" id="{53275D1C-549D-495A-A3D2-3420B0A8618A}"/>
                </a:ext>
              </a:extLst>
            </p:cNvPr>
            <p:cNvCxnSpPr/>
            <p:nvPr/>
          </p:nvCxnSpPr>
          <p:spPr>
            <a:xfrm flipV="1">
              <a:off x="6865373" y="4336874"/>
              <a:ext cx="0" cy="1955155"/>
            </a:xfrm>
            <a:prstGeom prst="straightConnector1">
              <a:avLst/>
            </a:prstGeom>
            <a:noFill/>
            <a:ln w="12700" cap="flat" cmpd="sng" algn="ctr">
              <a:solidFill>
                <a:schemeClr val="tx1">
                  <a:lumMod val="65000"/>
                  <a:lumOff val="35000"/>
                </a:schemeClr>
              </a:solidFill>
              <a:prstDash val="solid"/>
              <a:miter lim="800000"/>
              <a:tailEnd type="triangle"/>
            </a:ln>
            <a:effectLst/>
          </p:spPr>
        </p:cxnSp>
        <p:cxnSp>
          <p:nvCxnSpPr>
            <p:cNvPr id="10" name="Straight Arrow Connector 9">
              <a:extLst>
                <a:ext uri="{FF2B5EF4-FFF2-40B4-BE49-F238E27FC236}">
                  <a16:creationId xmlns:a16="http://schemas.microsoft.com/office/drawing/2014/main" id="{0D887CAB-4442-45D6-9A30-85AEB02BF393}"/>
                </a:ext>
              </a:extLst>
            </p:cNvPr>
            <p:cNvCxnSpPr>
              <a:cxnSpLocks/>
            </p:cNvCxnSpPr>
            <p:nvPr/>
          </p:nvCxnSpPr>
          <p:spPr>
            <a:xfrm flipV="1">
              <a:off x="6865373" y="6292028"/>
              <a:ext cx="4369136" cy="1"/>
            </a:xfrm>
            <a:prstGeom prst="straightConnector1">
              <a:avLst/>
            </a:prstGeom>
            <a:noFill/>
            <a:ln w="12700" cap="flat" cmpd="sng" algn="ctr">
              <a:solidFill>
                <a:schemeClr val="tx1">
                  <a:lumMod val="65000"/>
                  <a:lumOff val="35000"/>
                </a:schemeClr>
              </a:solidFill>
              <a:prstDash val="solid"/>
              <a:miter lim="800000"/>
              <a:tailEnd type="triangle"/>
            </a:ln>
            <a:effectLst/>
          </p:spPr>
        </p:cxnSp>
        <p:sp>
          <p:nvSpPr>
            <p:cNvPr id="11" name="TextBox 10">
              <a:extLst>
                <a:ext uri="{FF2B5EF4-FFF2-40B4-BE49-F238E27FC236}">
                  <a16:creationId xmlns:a16="http://schemas.microsoft.com/office/drawing/2014/main" id="{C26E3A7F-4789-401F-BE89-267EF50B61F5}"/>
                </a:ext>
              </a:extLst>
            </p:cNvPr>
            <p:cNvSpPr txBox="1"/>
            <p:nvPr/>
          </p:nvSpPr>
          <p:spPr>
            <a:xfrm rot="16200000">
              <a:off x="6196829" y="5104835"/>
              <a:ext cx="973313" cy="2971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Compute</a:t>
              </a:r>
              <a:r>
                <a:rPr kumimoji="0" lang="en-US" sz="105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 </a:t>
              </a:r>
            </a:p>
          </p:txBody>
        </p:sp>
        <p:sp>
          <p:nvSpPr>
            <p:cNvPr id="12" name="TextBox 11">
              <a:extLst>
                <a:ext uri="{FF2B5EF4-FFF2-40B4-BE49-F238E27FC236}">
                  <a16:creationId xmlns:a16="http://schemas.microsoft.com/office/drawing/2014/main" id="{09739CB9-693F-4FB8-94BE-DF5648BD881E}"/>
                </a:ext>
              </a:extLst>
            </p:cNvPr>
            <p:cNvSpPr txBox="1"/>
            <p:nvPr/>
          </p:nvSpPr>
          <p:spPr>
            <a:xfrm>
              <a:off x="8424318" y="6335445"/>
              <a:ext cx="125124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Storage</a:t>
              </a:r>
              <a:r>
                <a:rPr kumimoji="0" lang="en-US" sz="105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 </a:t>
              </a:r>
            </a:p>
          </p:txBody>
        </p:sp>
        <p:sp>
          <p:nvSpPr>
            <p:cNvPr id="13" name="TextBox 12">
              <a:extLst>
                <a:ext uri="{FF2B5EF4-FFF2-40B4-BE49-F238E27FC236}">
                  <a16:creationId xmlns:a16="http://schemas.microsoft.com/office/drawing/2014/main" id="{6FF4ABC5-B3B5-473E-BBFF-C64F18AEB990}"/>
                </a:ext>
              </a:extLst>
            </p:cNvPr>
            <p:cNvSpPr txBox="1"/>
            <p:nvPr/>
          </p:nvSpPr>
          <p:spPr>
            <a:xfrm>
              <a:off x="8224313" y="2966066"/>
              <a:ext cx="165125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Storage</a:t>
              </a:r>
            </a:p>
          </p:txBody>
        </p:sp>
        <p:sp>
          <p:nvSpPr>
            <p:cNvPr id="14" name="TextBox 13">
              <a:extLst>
                <a:ext uri="{FF2B5EF4-FFF2-40B4-BE49-F238E27FC236}">
                  <a16:creationId xmlns:a16="http://schemas.microsoft.com/office/drawing/2014/main" id="{064AE4FF-FD59-4664-BBA7-FDC46442E801}"/>
                </a:ext>
              </a:extLst>
            </p:cNvPr>
            <p:cNvSpPr txBox="1"/>
            <p:nvPr/>
          </p:nvSpPr>
          <p:spPr>
            <a:xfrm rot="16200000">
              <a:off x="6170362" y="1761423"/>
              <a:ext cx="973313" cy="2971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Compute</a:t>
              </a:r>
              <a:r>
                <a:rPr kumimoji="0" lang="en-US" sz="105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 </a:t>
              </a:r>
            </a:p>
          </p:txBody>
        </p:sp>
        <p:cxnSp>
          <p:nvCxnSpPr>
            <p:cNvPr id="15" name="Straight Arrow Connector 14">
              <a:extLst>
                <a:ext uri="{FF2B5EF4-FFF2-40B4-BE49-F238E27FC236}">
                  <a16:creationId xmlns:a16="http://schemas.microsoft.com/office/drawing/2014/main" id="{51737AB7-B85A-4BEA-80C2-F580DFECB114}"/>
                </a:ext>
              </a:extLst>
            </p:cNvPr>
            <p:cNvCxnSpPr/>
            <p:nvPr/>
          </p:nvCxnSpPr>
          <p:spPr>
            <a:xfrm flipV="1">
              <a:off x="6865375" y="962203"/>
              <a:ext cx="0" cy="1955152"/>
            </a:xfrm>
            <a:prstGeom prst="straightConnector1">
              <a:avLst/>
            </a:prstGeom>
            <a:noFill/>
            <a:ln w="12700" cap="flat" cmpd="sng" algn="ctr">
              <a:solidFill>
                <a:schemeClr val="tx1">
                  <a:lumMod val="65000"/>
                  <a:lumOff val="35000"/>
                </a:schemeClr>
              </a:solidFill>
              <a:prstDash val="solid"/>
              <a:miter lim="800000"/>
              <a:tailEnd type="triangle"/>
            </a:ln>
            <a:effectLst/>
          </p:spPr>
        </p:cxnSp>
        <p:cxnSp>
          <p:nvCxnSpPr>
            <p:cNvPr id="16" name="Straight Arrow Connector 15">
              <a:extLst>
                <a:ext uri="{FF2B5EF4-FFF2-40B4-BE49-F238E27FC236}">
                  <a16:creationId xmlns:a16="http://schemas.microsoft.com/office/drawing/2014/main" id="{40117F59-AB3B-4E46-95CC-8ECDF6642F30}"/>
                </a:ext>
              </a:extLst>
            </p:cNvPr>
            <p:cNvCxnSpPr>
              <a:cxnSpLocks/>
            </p:cNvCxnSpPr>
            <p:nvPr/>
          </p:nvCxnSpPr>
          <p:spPr>
            <a:xfrm flipV="1">
              <a:off x="6865375" y="2917354"/>
              <a:ext cx="4369132" cy="1"/>
            </a:xfrm>
            <a:prstGeom prst="straightConnector1">
              <a:avLst/>
            </a:prstGeom>
            <a:noFill/>
            <a:ln w="12700" cap="flat" cmpd="sng" algn="ctr">
              <a:solidFill>
                <a:schemeClr val="tx1">
                  <a:lumMod val="65000"/>
                  <a:lumOff val="35000"/>
                </a:schemeClr>
              </a:solidFill>
              <a:prstDash val="solid"/>
              <a:miter lim="800000"/>
              <a:tailEnd type="triangle"/>
            </a:ln>
            <a:effectLst/>
          </p:spPr>
        </p:cxnSp>
        <p:cxnSp>
          <p:nvCxnSpPr>
            <p:cNvPr id="17" name="Straight Arrow Connector 16">
              <a:extLst>
                <a:ext uri="{FF2B5EF4-FFF2-40B4-BE49-F238E27FC236}">
                  <a16:creationId xmlns:a16="http://schemas.microsoft.com/office/drawing/2014/main" id="{54E3ABED-53C4-405A-AF09-4BF2473D22AE}"/>
                </a:ext>
              </a:extLst>
            </p:cNvPr>
            <p:cNvCxnSpPr>
              <a:cxnSpLocks/>
            </p:cNvCxnSpPr>
            <p:nvPr/>
          </p:nvCxnSpPr>
          <p:spPr>
            <a:xfrm flipV="1">
              <a:off x="6902736" y="1106737"/>
              <a:ext cx="4202818" cy="1808855"/>
            </a:xfrm>
            <a:prstGeom prst="straightConnector1">
              <a:avLst/>
            </a:prstGeom>
            <a:noFill/>
            <a:ln w="9525" cap="flat" cmpd="sng" algn="ctr">
              <a:solidFill>
                <a:schemeClr val="tx2"/>
              </a:solidFill>
              <a:prstDash val="sysDash"/>
              <a:miter lim="800000"/>
              <a:tailEnd type="triangle" w="sm" len="sm"/>
            </a:ln>
            <a:effectLst/>
          </p:spPr>
        </p:cxnSp>
        <p:cxnSp>
          <p:nvCxnSpPr>
            <p:cNvPr id="18" name="Straight Connector 17">
              <a:extLst>
                <a:ext uri="{FF2B5EF4-FFF2-40B4-BE49-F238E27FC236}">
                  <a16:creationId xmlns:a16="http://schemas.microsoft.com/office/drawing/2014/main" id="{87FDD1CA-9170-41C6-B776-2943E8AD0E6B}"/>
                </a:ext>
              </a:extLst>
            </p:cNvPr>
            <p:cNvCxnSpPr>
              <a:cxnSpLocks/>
            </p:cNvCxnSpPr>
            <p:nvPr/>
          </p:nvCxnSpPr>
          <p:spPr>
            <a:xfrm flipV="1">
              <a:off x="7598967" y="2656901"/>
              <a:ext cx="0" cy="258692"/>
            </a:xfrm>
            <a:prstGeom prst="line">
              <a:avLst/>
            </a:prstGeom>
            <a:noFill/>
            <a:ln w="9525" cap="flat" cmpd="sng" algn="ctr">
              <a:solidFill>
                <a:schemeClr val="tx2"/>
              </a:solidFill>
              <a:prstDash val="dash"/>
              <a:round/>
              <a:headEnd type="none" w="med" len="med"/>
              <a:tailEnd type="none" w="med" len="med"/>
            </a:ln>
            <a:effectLst/>
          </p:spPr>
        </p:cxnSp>
        <p:cxnSp>
          <p:nvCxnSpPr>
            <p:cNvPr id="19" name="Straight Connector 18">
              <a:extLst>
                <a:ext uri="{FF2B5EF4-FFF2-40B4-BE49-F238E27FC236}">
                  <a16:creationId xmlns:a16="http://schemas.microsoft.com/office/drawing/2014/main" id="{1E0CCA4A-8BAE-4E77-B7B3-C58324044D42}"/>
                </a:ext>
              </a:extLst>
            </p:cNvPr>
            <p:cNvCxnSpPr>
              <a:cxnSpLocks/>
            </p:cNvCxnSpPr>
            <p:nvPr/>
          </p:nvCxnSpPr>
          <p:spPr>
            <a:xfrm flipV="1">
              <a:off x="8377343" y="2325478"/>
              <a:ext cx="0" cy="590235"/>
            </a:xfrm>
            <a:prstGeom prst="line">
              <a:avLst/>
            </a:prstGeom>
            <a:noFill/>
            <a:ln w="9525" cap="flat" cmpd="sng" algn="ctr">
              <a:solidFill>
                <a:schemeClr val="tx2"/>
              </a:solidFill>
              <a:prstDash val="dash"/>
              <a:round/>
              <a:headEnd type="none" w="med" len="med"/>
              <a:tailEnd type="none" w="med" len="med"/>
            </a:ln>
            <a:effectLst/>
          </p:spPr>
        </p:cxnSp>
        <p:cxnSp>
          <p:nvCxnSpPr>
            <p:cNvPr id="20" name="Straight Connector 19">
              <a:extLst>
                <a:ext uri="{FF2B5EF4-FFF2-40B4-BE49-F238E27FC236}">
                  <a16:creationId xmlns:a16="http://schemas.microsoft.com/office/drawing/2014/main" id="{CDFA479F-0C94-408A-8F53-151D34CE0B6E}"/>
                </a:ext>
              </a:extLst>
            </p:cNvPr>
            <p:cNvCxnSpPr>
              <a:cxnSpLocks/>
            </p:cNvCxnSpPr>
            <p:nvPr/>
          </p:nvCxnSpPr>
          <p:spPr>
            <a:xfrm flipH="1" flipV="1">
              <a:off x="9155718" y="1995104"/>
              <a:ext cx="0" cy="920608"/>
            </a:xfrm>
            <a:prstGeom prst="line">
              <a:avLst/>
            </a:prstGeom>
            <a:noFill/>
            <a:ln w="9525" cap="flat" cmpd="sng" algn="ctr">
              <a:solidFill>
                <a:schemeClr val="tx2"/>
              </a:solidFill>
              <a:prstDash val="dash"/>
              <a:round/>
              <a:headEnd type="none" w="med" len="med"/>
              <a:tailEnd type="none" w="med" len="med"/>
            </a:ln>
            <a:effectLst/>
          </p:spPr>
        </p:cxnSp>
        <p:cxnSp>
          <p:nvCxnSpPr>
            <p:cNvPr id="21" name="Straight Connector 20">
              <a:extLst>
                <a:ext uri="{FF2B5EF4-FFF2-40B4-BE49-F238E27FC236}">
                  <a16:creationId xmlns:a16="http://schemas.microsoft.com/office/drawing/2014/main" id="{1992A00A-43AF-41D8-88A3-DDC955547053}"/>
                </a:ext>
              </a:extLst>
            </p:cNvPr>
            <p:cNvCxnSpPr>
              <a:cxnSpLocks/>
            </p:cNvCxnSpPr>
            <p:nvPr/>
          </p:nvCxnSpPr>
          <p:spPr>
            <a:xfrm flipV="1">
              <a:off x="9934095" y="1662632"/>
              <a:ext cx="0" cy="1252962"/>
            </a:xfrm>
            <a:prstGeom prst="line">
              <a:avLst/>
            </a:prstGeom>
            <a:noFill/>
            <a:ln w="9525" cap="flat" cmpd="sng" algn="ctr">
              <a:solidFill>
                <a:schemeClr val="tx2"/>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075BFB73-01FF-4484-BB1C-DE5AE5CDB16C}"/>
                </a:ext>
              </a:extLst>
            </p:cNvPr>
            <p:cNvCxnSpPr>
              <a:cxnSpLocks/>
            </p:cNvCxnSpPr>
            <p:nvPr/>
          </p:nvCxnSpPr>
          <p:spPr>
            <a:xfrm flipV="1">
              <a:off x="10712470" y="1331209"/>
              <a:ext cx="0" cy="1584384"/>
            </a:xfrm>
            <a:prstGeom prst="line">
              <a:avLst/>
            </a:prstGeom>
            <a:noFill/>
            <a:ln w="9525" cap="flat" cmpd="sng" algn="ctr">
              <a:solidFill>
                <a:schemeClr val="tx2"/>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03A382E7-1A1F-483D-B43A-CCEC032D0A37}"/>
                </a:ext>
              </a:extLst>
            </p:cNvPr>
            <p:cNvCxnSpPr>
              <a:cxnSpLocks/>
            </p:cNvCxnSpPr>
            <p:nvPr/>
          </p:nvCxnSpPr>
          <p:spPr>
            <a:xfrm flipV="1">
              <a:off x="6865372" y="2280603"/>
              <a:ext cx="1434014" cy="0"/>
            </a:xfrm>
            <a:prstGeom prst="line">
              <a:avLst/>
            </a:prstGeom>
            <a:noFill/>
            <a:ln w="9525" cap="flat" cmpd="sng" algn="ctr">
              <a:solidFill>
                <a:schemeClr val="tx2"/>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ACB940CA-CE9B-46E5-8C1C-AB1AF7B000E0}"/>
                </a:ext>
              </a:extLst>
            </p:cNvPr>
            <p:cNvCxnSpPr>
              <a:cxnSpLocks/>
            </p:cNvCxnSpPr>
            <p:nvPr/>
          </p:nvCxnSpPr>
          <p:spPr>
            <a:xfrm>
              <a:off x="6865372" y="1949180"/>
              <a:ext cx="2238371" cy="0"/>
            </a:xfrm>
            <a:prstGeom prst="line">
              <a:avLst/>
            </a:prstGeom>
            <a:noFill/>
            <a:ln w="9525" cap="flat" cmpd="sng" algn="ctr">
              <a:solidFill>
                <a:schemeClr val="tx2"/>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6405B955-49ED-48A0-A500-E84C17433771}"/>
                </a:ext>
              </a:extLst>
            </p:cNvPr>
            <p:cNvCxnSpPr>
              <a:cxnSpLocks/>
            </p:cNvCxnSpPr>
            <p:nvPr/>
          </p:nvCxnSpPr>
          <p:spPr>
            <a:xfrm flipV="1">
              <a:off x="6865372" y="1617757"/>
              <a:ext cx="3042728" cy="0"/>
            </a:xfrm>
            <a:prstGeom prst="line">
              <a:avLst/>
            </a:prstGeom>
            <a:noFill/>
            <a:ln w="9525" cap="flat" cmpd="sng" algn="ctr">
              <a:solidFill>
                <a:schemeClr val="tx2"/>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4BA89C8-3161-42B7-979F-119548B3EC16}"/>
                </a:ext>
              </a:extLst>
            </p:cNvPr>
            <p:cNvCxnSpPr>
              <a:cxnSpLocks/>
            </p:cNvCxnSpPr>
            <p:nvPr/>
          </p:nvCxnSpPr>
          <p:spPr>
            <a:xfrm>
              <a:off x="6865372" y="1286334"/>
              <a:ext cx="3847087" cy="0"/>
            </a:xfrm>
            <a:prstGeom prst="line">
              <a:avLst/>
            </a:prstGeom>
            <a:noFill/>
            <a:ln w="9525" cap="flat" cmpd="sng" algn="ctr">
              <a:solidFill>
                <a:schemeClr val="tx2"/>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FCDC20D2-B754-4302-8F26-9098EB050A03}"/>
                </a:ext>
              </a:extLst>
            </p:cNvPr>
            <p:cNvCxnSpPr>
              <a:cxnSpLocks/>
              <a:endCxn id="28" idx="1"/>
            </p:cNvCxnSpPr>
            <p:nvPr/>
          </p:nvCxnSpPr>
          <p:spPr>
            <a:xfrm>
              <a:off x="6865372" y="2612026"/>
              <a:ext cx="665603" cy="1632"/>
            </a:xfrm>
            <a:prstGeom prst="line">
              <a:avLst/>
            </a:prstGeom>
            <a:noFill/>
            <a:ln w="9525" cap="flat" cmpd="sng" algn="ctr">
              <a:solidFill>
                <a:schemeClr val="tx2"/>
              </a:solidFill>
              <a:prstDash val="dash"/>
              <a:round/>
              <a:headEnd type="none" w="med" len="med"/>
              <a:tailEnd type="none" w="med" len="med"/>
            </a:ln>
            <a:effectLst/>
          </p:spPr>
        </p:cxnSp>
        <p:sp>
          <p:nvSpPr>
            <p:cNvPr id="28" name="Rectangle 27">
              <a:extLst>
                <a:ext uri="{FF2B5EF4-FFF2-40B4-BE49-F238E27FC236}">
                  <a16:creationId xmlns:a16="http://schemas.microsoft.com/office/drawing/2014/main" id="{DA4736C7-32A6-41C3-9D2F-8A493237AC54}"/>
                </a:ext>
              </a:extLst>
            </p:cNvPr>
            <p:cNvSpPr/>
            <p:nvPr/>
          </p:nvSpPr>
          <p:spPr>
            <a:xfrm>
              <a:off x="7530975" y="2545078"/>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C4AD181-D4ED-46B8-8DDC-2BD8119D78A9}"/>
                </a:ext>
              </a:extLst>
            </p:cNvPr>
            <p:cNvSpPr/>
            <p:nvPr/>
          </p:nvSpPr>
          <p:spPr>
            <a:xfrm>
              <a:off x="8309350" y="2213655"/>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A575BFF-C554-4009-93BB-764E9B42375F}"/>
                </a:ext>
              </a:extLst>
            </p:cNvPr>
            <p:cNvSpPr/>
            <p:nvPr/>
          </p:nvSpPr>
          <p:spPr>
            <a:xfrm>
              <a:off x="9087726" y="1882232"/>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C391C01-A7D4-494A-A5AE-19BAECEAA907}"/>
                </a:ext>
              </a:extLst>
            </p:cNvPr>
            <p:cNvSpPr/>
            <p:nvPr/>
          </p:nvSpPr>
          <p:spPr>
            <a:xfrm>
              <a:off x="9866101" y="1550809"/>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85341B-4CB7-4B65-B10B-05BCDBE8B18B}"/>
                </a:ext>
              </a:extLst>
            </p:cNvPr>
            <p:cNvSpPr/>
            <p:nvPr/>
          </p:nvSpPr>
          <p:spPr>
            <a:xfrm>
              <a:off x="10644478" y="1219386"/>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4CA57C1B-E0DA-42D0-B879-EE10F2E5C2DF}"/>
                </a:ext>
              </a:extLst>
            </p:cNvPr>
            <p:cNvGrpSpPr/>
            <p:nvPr/>
          </p:nvGrpSpPr>
          <p:grpSpPr>
            <a:xfrm>
              <a:off x="7240056" y="4568812"/>
              <a:ext cx="502920" cy="502920"/>
              <a:chOff x="7240056" y="4430167"/>
              <a:chExt cx="502920" cy="502920"/>
            </a:xfrm>
          </p:grpSpPr>
          <p:sp>
            <p:nvSpPr>
              <p:cNvPr id="46" name="Rectangle 45">
                <a:extLst>
                  <a:ext uri="{FF2B5EF4-FFF2-40B4-BE49-F238E27FC236}">
                    <a16:creationId xmlns:a16="http://schemas.microsoft.com/office/drawing/2014/main" id="{6E7A0688-AB20-4C64-BBF3-4228EEC85016}"/>
                  </a:ext>
                </a:extLst>
              </p:cNvPr>
              <p:cNvSpPr/>
              <p:nvPr/>
            </p:nvSpPr>
            <p:spPr>
              <a:xfrm>
                <a:off x="7422936" y="4613047"/>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EE60A5D-7E59-4C26-AEFD-8807DD6A19B4}"/>
                  </a:ext>
                </a:extLst>
              </p:cNvPr>
              <p:cNvCxnSpPr>
                <a:cxnSpLocks/>
              </p:cNvCxnSpPr>
              <p:nvPr/>
            </p:nvCxnSpPr>
            <p:spPr>
              <a:xfrm flipV="1">
                <a:off x="7491516" y="4430167"/>
                <a:ext cx="0" cy="502920"/>
              </a:xfrm>
              <a:prstGeom prst="line">
                <a:avLst/>
              </a:prstGeom>
              <a:noFill/>
              <a:ln w="9525" cap="flat" cmpd="sng" algn="ctr">
                <a:solidFill>
                  <a:schemeClr val="tx2"/>
                </a:solidFill>
                <a:prstDash val="sysDash"/>
                <a:miter lim="800000"/>
                <a:headEnd type="triangle" w="med" len="med"/>
                <a:tailEnd type="triangle" w="med" len="med"/>
              </a:ln>
              <a:effectLst/>
            </p:spPr>
          </p:cxnSp>
          <p:cxnSp>
            <p:nvCxnSpPr>
              <p:cNvPr id="48" name="Straight Connector 47">
                <a:extLst>
                  <a:ext uri="{FF2B5EF4-FFF2-40B4-BE49-F238E27FC236}">
                    <a16:creationId xmlns:a16="http://schemas.microsoft.com/office/drawing/2014/main" id="{546C0B12-46AA-404A-B66F-70EAF535F170}"/>
                  </a:ext>
                </a:extLst>
              </p:cNvPr>
              <p:cNvCxnSpPr>
                <a:cxnSpLocks/>
              </p:cNvCxnSpPr>
              <p:nvPr/>
            </p:nvCxnSpPr>
            <p:spPr>
              <a:xfrm flipV="1">
                <a:off x="7240056" y="4681627"/>
                <a:ext cx="502920" cy="0"/>
              </a:xfrm>
              <a:prstGeom prst="line">
                <a:avLst/>
              </a:prstGeom>
              <a:noFill/>
              <a:ln w="9525" cap="flat" cmpd="sng" algn="ctr">
                <a:solidFill>
                  <a:schemeClr val="tx2"/>
                </a:solidFill>
                <a:prstDash val="sysDash"/>
                <a:miter lim="800000"/>
                <a:headEnd type="triangle" w="med" len="med"/>
                <a:tailEnd type="triangle" w="med" len="med"/>
              </a:ln>
              <a:effectLst/>
            </p:spPr>
          </p:cxnSp>
        </p:grpSp>
        <p:grpSp>
          <p:nvGrpSpPr>
            <p:cNvPr id="34" name="Group 33">
              <a:extLst>
                <a:ext uri="{FF2B5EF4-FFF2-40B4-BE49-F238E27FC236}">
                  <a16:creationId xmlns:a16="http://schemas.microsoft.com/office/drawing/2014/main" id="{B4F2D761-F316-40C7-87CC-388F5CDB88C5}"/>
                </a:ext>
              </a:extLst>
            </p:cNvPr>
            <p:cNvGrpSpPr/>
            <p:nvPr/>
          </p:nvGrpSpPr>
          <p:grpSpPr>
            <a:xfrm>
              <a:off x="8172858" y="5456054"/>
              <a:ext cx="502920" cy="502920"/>
              <a:chOff x="7240056" y="4430167"/>
              <a:chExt cx="502920" cy="502920"/>
            </a:xfrm>
          </p:grpSpPr>
          <p:sp>
            <p:nvSpPr>
              <p:cNvPr id="43" name="Rectangle 42">
                <a:extLst>
                  <a:ext uri="{FF2B5EF4-FFF2-40B4-BE49-F238E27FC236}">
                    <a16:creationId xmlns:a16="http://schemas.microsoft.com/office/drawing/2014/main" id="{762750F2-E6D3-4AEB-8BC4-17DB3E00C50E}"/>
                  </a:ext>
                </a:extLst>
              </p:cNvPr>
              <p:cNvSpPr/>
              <p:nvPr/>
            </p:nvSpPr>
            <p:spPr>
              <a:xfrm>
                <a:off x="7422936" y="4613047"/>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BCB219A8-870A-4B8A-923E-DC89BF72D355}"/>
                  </a:ext>
                </a:extLst>
              </p:cNvPr>
              <p:cNvCxnSpPr>
                <a:cxnSpLocks/>
              </p:cNvCxnSpPr>
              <p:nvPr/>
            </p:nvCxnSpPr>
            <p:spPr>
              <a:xfrm flipV="1">
                <a:off x="7491516" y="4430167"/>
                <a:ext cx="0" cy="502920"/>
              </a:xfrm>
              <a:prstGeom prst="line">
                <a:avLst/>
              </a:prstGeom>
              <a:noFill/>
              <a:ln w="9525" cap="flat" cmpd="sng" algn="ctr">
                <a:solidFill>
                  <a:schemeClr val="tx2"/>
                </a:solidFill>
                <a:prstDash val="sysDash"/>
                <a:miter lim="800000"/>
                <a:headEnd type="triangle" w="med" len="med"/>
                <a:tailEnd type="triangle" w="med" len="med"/>
              </a:ln>
              <a:effectLst/>
            </p:spPr>
          </p:cxnSp>
          <p:cxnSp>
            <p:nvCxnSpPr>
              <p:cNvPr id="45" name="Straight Connector 44">
                <a:extLst>
                  <a:ext uri="{FF2B5EF4-FFF2-40B4-BE49-F238E27FC236}">
                    <a16:creationId xmlns:a16="http://schemas.microsoft.com/office/drawing/2014/main" id="{DFC2E308-2926-4EEB-99CC-3FAAFA5EBB93}"/>
                  </a:ext>
                </a:extLst>
              </p:cNvPr>
              <p:cNvCxnSpPr>
                <a:cxnSpLocks/>
              </p:cNvCxnSpPr>
              <p:nvPr/>
            </p:nvCxnSpPr>
            <p:spPr>
              <a:xfrm flipV="1">
                <a:off x="7240056" y="4681627"/>
                <a:ext cx="502920" cy="0"/>
              </a:xfrm>
              <a:prstGeom prst="line">
                <a:avLst/>
              </a:prstGeom>
              <a:noFill/>
              <a:ln w="9525" cap="flat" cmpd="sng" algn="ctr">
                <a:solidFill>
                  <a:schemeClr val="tx2"/>
                </a:solidFill>
                <a:prstDash val="sysDash"/>
                <a:miter lim="800000"/>
                <a:headEnd type="triangle" w="med" len="med"/>
                <a:tailEnd type="triangle" w="med" len="med"/>
              </a:ln>
              <a:effectLst/>
            </p:spPr>
          </p:cxnSp>
        </p:grpSp>
        <p:grpSp>
          <p:nvGrpSpPr>
            <p:cNvPr id="35" name="Group 34">
              <a:extLst>
                <a:ext uri="{FF2B5EF4-FFF2-40B4-BE49-F238E27FC236}">
                  <a16:creationId xmlns:a16="http://schemas.microsoft.com/office/drawing/2014/main" id="{64F3953A-8224-4699-8F9E-65B69D96BB28}"/>
                </a:ext>
              </a:extLst>
            </p:cNvPr>
            <p:cNvGrpSpPr/>
            <p:nvPr/>
          </p:nvGrpSpPr>
          <p:grpSpPr>
            <a:xfrm>
              <a:off x="9155716" y="4766738"/>
              <a:ext cx="502920" cy="502920"/>
              <a:chOff x="7240056" y="4430167"/>
              <a:chExt cx="502920" cy="502920"/>
            </a:xfrm>
          </p:grpSpPr>
          <p:sp>
            <p:nvSpPr>
              <p:cNvPr id="40" name="Rectangle 39">
                <a:extLst>
                  <a:ext uri="{FF2B5EF4-FFF2-40B4-BE49-F238E27FC236}">
                    <a16:creationId xmlns:a16="http://schemas.microsoft.com/office/drawing/2014/main" id="{271423D6-A7DF-4603-A1ED-BBCD6EE66611}"/>
                  </a:ext>
                </a:extLst>
              </p:cNvPr>
              <p:cNvSpPr/>
              <p:nvPr/>
            </p:nvSpPr>
            <p:spPr>
              <a:xfrm>
                <a:off x="7422936" y="4613047"/>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A5A821DF-5E4C-4424-B090-2A72F5CE4DFC}"/>
                  </a:ext>
                </a:extLst>
              </p:cNvPr>
              <p:cNvCxnSpPr>
                <a:cxnSpLocks/>
              </p:cNvCxnSpPr>
              <p:nvPr/>
            </p:nvCxnSpPr>
            <p:spPr>
              <a:xfrm flipV="1">
                <a:off x="7491516" y="4430167"/>
                <a:ext cx="0" cy="502920"/>
              </a:xfrm>
              <a:prstGeom prst="line">
                <a:avLst/>
              </a:prstGeom>
              <a:noFill/>
              <a:ln w="9525" cap="flat" cmpd="sng" algn="ctr">
                <a:solidFill>
                  <a:schemeClr val="tx2"/>
                </a:solidFill>
                <a:prstDash val="sysDash"/>
                <a:miter lim="800000"/>
                <a:headEnd type="triangle" w="med" len="med"/>
                <a:tailEnd type="triangle" w="med" len="med"/>
              </a:ln>
              <a:effectLst/>
            </p:spPr>
          </p:cxnSp>
          <p:cxnSp>
            <p:nvCxnSpPr>
              <p:cNvPr id="42" name="Straight Connector 41">
                <a:extLst>
                  <a:ext uri="{FF2B5EF4-FFF2-40B4-BE49-F238E27FC236}">
                    <a16:creationId xmlns:a16="http://schemas.microsoft.com/office/drawing/2014/main" id="{1B918F14-6DE6-40F2-AD32-393055476A72}"/>
                  </a:ext>
                </a:extLst>
              </p:cNvPr>
              <p:cNvCxnSpPr>
                <a:cxnSpLocks/>
              </p:cNvCxnSpPr>
              <p:nvPr/>
            </p:nvCxnSpPr>
            <p:spPr>
              <a:xfrm flipV="1">
                <a:off x="7240056" y="4681627"/>
                <a:ext cx="502920" cy="0"/>
              </a:xfrm>
              <a:prstGeom prst="line">
                <a:avLst/>
              </a:prstGeom>
              <a:noFill/>
              <a:ln w="9525" cap="flat" cmpd="sng" algn="ctr">
                <a:solidFill>
                  <a:schemeClr val="tx2"/>
                </a:solidFill>
                <a:prstDash val="sysDash"/>
                <a:miter lim="800000"/>
                <a:headEnd type="triangle" w="med" len="med"/>
                <a:tailEnd type="triangle" w="med" len="med"/>
              </a:ln>
              <a:effectLst/>
            </p:spPr>
          </p:cxnSp>
        </p:grpSp>
        <p:grpSp>
          <p:nvGrpSpPr>
            <p:cNvPr id="36" name="Group 35">
              <a:extLst>
                <a:ext uri="{FF2B5EF4-FFF2-40B4-BE49-F238E27FC236}">
                  <a16:creationId xmlns:a16="http://schemas.microsoft.com/office/drawing/2014/main" id="{504CED0C-1529-4AA7-8389-37A1371DD361}"/>
                </a:ext>
              </a:extLst>
            </p:cNvPr>
            <p:cNvGrpSpPr/>
            <p:nvPr/>
          </p:nvGrpSpPr>
          <p:grpSpPr>
            <a:xfrm>
              <a:off x="10262160" y="4949618"/>
              <a:ext cx="502920" cy="502920"/>
              <a:chOff x="7240056" y="4430167"/>
              <a:chExt cx="502920" cy="502920"/>
            </a:xfrm>
          </p:grpSpPr>
          <p:sp>
            <p:nvSpPr>
              <p:cNvPr id="37" name="Rectangle 36">
                <a:extLst>
                  <a:ext uri="{FF2B5EF4-FFF2-40B4-BE49-F238E27FC236}">
                    <a16:creationId xmlns:a16="http://schemas.microsoft.com/office/drawing/2014/main" id="{845B5517-7DCD-4633-8DBE-8B8244CC960D}"/>
                  </a:ext>
                </a:extLst>
              </p:cNvPr>
              <p:cNvSpPr/>
              <p:nvPr/>
            </p:nvSpPr>
            <p:spPr>
              <a:xfrm>
                <a:off x="7422936" y="4613047"/>
                <a:ext cx="137160" cy="13716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EE1FBE4F-74CB-4BFB-B97D-03434C41C71A}"/>
                  </a:ext>
                </a:extLst>
              </p:cNvPr>
              <p:cNvCxnSpPr>
                <a:cxnSpLocks/>
              </p:cNvCxnSpPr>
              <p:nvPr/>
            </p:nvCxnSpPr>
            <p:spPr>
              <a:xfrm flipV="1">
                <a:off x="7491516" y="4430167"/>
                <a:ext cx="0" cy="502920"/>
              </a:xfrm>
              <a:prstGeom prst="line">
                <a:avLst/>
              </a:prstGeom>
              <a:noFill/>
              <a:ln w="9525" cap="flat" cmpd="sng" algn="ctr">
                <a:solidFill>
                  <a:schemeClr val="tx2"/>
                </a:solidFill>
                <a:prstDash val="sysDash"/>
                <a:miter lim="800000"/>
                <a:headEnd type="triangle" w="med" len="med"/>
                <a:tailEnd type="triangle" w="med" len="med"/>
              </a:ln>
              <a:effectLst/>
            </p:spPr>
          </p:cxnSp>
          <p:cxnSp>
            <p:nvCxnSpPr>
              <p:cNvPr id="39" name="Straight Connector 38">
                <a:extLst>
                  <a:ext uri="{FF2B5EF4-FFF2-40B4-BE49-F238E27FC236}">
                    <a16:creationId xmlns:a16="http://schemas.microsoft.com/office/drawing/2014/main" id="{D87F9C4B-B303-445F-8A56-F246A00FA101}"/>
                  </a:ext>
                </a:extLst>
              </p:cNvPr>
              <p:cNvCxnSpPr>
                <a:cxnSpLocks/>
              </p:cNvCxnSpPr>
              <p:nvPr/>
            </p:nvCxnSpPr>
            <p:spPr>
              <a:xfrm flipV="1">
                <a:off x="7240056" y="4681627"/>
                <a:ext cx="502920" cy="0"/>
              </a:xfrm>
              <a:prstGeom prst="line">
                <a:avLst/>
              </a:prstGeom>
              <a:noFill/>
              <a:ln w="9525" cap="flat" cmpd="sng" algn="ctr">
                <a:solidFill>
                  <a:schemeClr val="tx2"/>
                </a:solidFill>
                <a:prstDash val="sysDash"/>
                <a:miter lim="800000"/>
                <a:headEnd type="triangle" w="med" len="med"/>
                <a:tailEnd type="triangle" w="med" len="med"/>
              </a:ln>
              <a:effectLst/>
            </p:spPr>
          </p:cxnSp>
        </p:grpSp>
      </p:grpSp>
      <p:graphicFrame>
        <p:nvGraphicFramePr>
          <p:cNvPr id="56" name="Content Placeholder 55">
            <a:extLst>
              <a:ext uri="{FF2B5EF4-FFF2-40B4-BE49-F238E27FC236}">
                <a16:creationId xmlns:a16="http://schemas.microsoft.com/office/drawing/2014/main" id="{AA37CBE4-8426-49ED-855E-F7D6AF9139AA}"/>
              </a:ext>
            </a:extLst>
          </p:cNvPr>
          <p:cNvGraphicFramePr>
            <a:graphicFrameLocks noGrp="1"/>
          </p:cNvGraphicFramePr>
          <p:nvPr>
            <p:ph sz="quarter" idx="13"/>
            <p:extLst>
              <p:ext uri="{D42A27DB-BD31-4B8C-83A1-F6EECF244321}">
                <p14:modId xmlns:p14="http://schemas.microsoft.com/office/powerpoint/2010/main" val="521726508"/>
              </p:ext>
            </p:extLst>
          </p:nvPr>
        </p:nvGraphicFramePr>
        <p:xfrm>
          <a:off x="655637" y="1408114"/>
          <a:ext cx="683604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7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3">
            <a:extLst>
              <a:ext uri="{FF2B5EF4-FFF2-40B4-BE49-F238E27FC236}">
                <a16:creationId xmlns:a16="http://schemas.microsoft.com/office/drawing/2014/main" id="{B0DE46E9-B9D5-4510-A31A-1FBA0F0F23A2}"/>
              </a:ext>
            </a:extLst>
          </p:cNvPr>
          <p:cNvGraphicFramePr>
            <a:graphicFrameLocks noGrp="1"/>
          </p:cNvGraphicFramePr>
          <p:nvPr>
            <p:extLst>
              <p:ext uri="{D42A27DB-BD31-4B8C-83A1-F6EECF244321}">
                <p14:modId xmlns:p14="http://schemas.microsoft.com/office/powerpoint/2010/main" val="3267893109"/>
              </p:ext>
            </p:extLst>
          </p:nvPr>
        </p:nvGraphicFramePr>
        <p:xfrm>
          <a:off x="820132" y="1187777"/>
          <a:ext cx="10803117" cy="4920795"/>
        </p:xfrm>
        <a:graphic>
          <a:graphicData uri="http://schemas.openxmlformats.org/drawingml/2006/table">
            <a:tbl>
              <a:tblPr firstRow="1" bandRow="1">
                <a:tableStyleId>{B301B821-A1FF-4177-AEE7-76D212191A09}</a:tableStyleId>
              </a:tblPr>
              <a:tblGrid>
                <a:gridCol w="3601039">
                  <a:extLst>
                    <a:ext uri="{9D8B030D-6E8A-4147-A177-3AD203B41FA5}">
                      <a16:colId xmlns:a16="http://schemas.microsoft.com/office/drawing/2014/main" val="2860013488"/>
                    </a:ext>
                  </a:extLst>
                </a:gridCol>
                <a:gridCol w="3601039">
                  <a:extLst>
                    <a:ext uri="{9D8B030D-6E8A-4147-A177-3AD203B41FA5}">
                      <a16:colId xmlns:a16="http://schemas.microsoft.com/office/drawing/2014/main" val="3685007891"/>
                    </a:ext>
                  </a:extLst>
                </a:gridCol>
                <a:gridCol w="3601039">
                  <a:extLst>
                    <a:ext uri="{9D8B030D-6E8A-4147-A177-3AD203B41FA5}">
                      <a16:colId xmlns:a16="http://schemas.microsoft.com/office/drawing/2014/main" val="703986932"/>
                    </a:ext>
                  </a:extLst>
                </a:gridCol>
              </a:tblGrid>
              <a:tr h="984159">
                <a:tc>
                  <a:txBody>
                    <a:bodyPr/>
                    <a:lstStyle/>
                    <a:p>
                      <a:pPr algn="ctr" fontAlgn="b"/>
                      <a:r>
                        <a:rPr lang="en-US" sz="2000" u="none" strike="noStrike">
                          <a:effectLst/>
                        </a:rPr>
                        <a:t>Purchasing model/ Deployment model</a:t>
                      </a:r>
                      <a:endParaRPr lang="en-US" sz="2000" b="0" i="0" u="none" strike="noStrike">
                        <a:solidFill>
                          <a:schemeClr val="bg1"/>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DTU based </a:t>
                      </a:r>
                      <a:endParaRPr lang="en-US" sz="2000" b="0" i="0" u="none" strike="noStrike">
                        <a:solidFill>
                          <a:schemeClr val="bg1"/>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dirty="0">
                          <a:effectLst/>
                        </a:rPr>
                        <a:t>vCore based </a:t>
                      </a:r>
                      <a:endParaRPr lang="en-US" sz="2000" b="0" i="0" u="none" strike="noStrike" dirty="0">
                        <a:solidFill>
                          <a:schemeClr val="bg1"/>
                        </a:solidFill>
                        <a:effectLst/>
                        <a:latin typeface="Calibri" panose="020F0502020204030204" pitchFamily="34" charset="0"/>
                        <a:cs typeface="Calibri" panose="020F0502020204030204" pitchFamily="34" charset="0"/>
                      </a:endParaRPr>
                    </a:p>
                  </a:txBody>
                  <a:tcPr marL="4669" marR="4669" marT="4669" marB="0" anchor="ctr"/>
                </a:tc>
                <a:extLst>
                  <a:ext uri="{0D108BD9-81ED-4DB2-BD59-A6C34878D82A}">
                    <a16:rowId xmlns:a16="http://schemas.microsoft.com/office/drawing/2014/main" val="2500174082"/>
                  </a:ext>
                </a:extLst>
              </a:tr>
              <a:tr h="984159">
                <a:tc>
                  <a:txBody>
                    <a:bodyPr/>
                    <a:lstStyle/>
                    <a:p>
                      <a:pPr algn="ctr" fontAlgn="b"/>
                      <a:r>
                        <a:rPr lang="en-US" sz="2400" u="none" strike="noStrike" dirty="0">
                          <a:effectLst/>
                        </a:rPr>
                        <a:t>Single Database</a:t>
                      </a:r>
                      <a:endParaRPr lang="en-US" sz="2400" b="0" i="0" u="none" strike="noStrike" dirty="0">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extLst>
                  <a:ext uri="{0D108BD9-81ED-4DB2-BD59-A6C34878D82A}">
                    <a16:rowId xmlns:a16="http://schemas.microsoft.com/office/drawing/2014/main" val="942962592"/>
                  </a:ext>
                </a:extLst>
              </a:tr>
              <a:tr h="984159">
                <a:tc>
                  <a:txBody>
                    <a:bodyPr/>
                    <a:lstStyle/>
                    <a:p>
                      <a:pPr algn="ctr" fontAlgn="b"/>
                      <a:r>
                        <a:rPr lang="en-US" sz="2400" u="none" strike="noStrike" dirty="0">
                          <a:effectLst/>
                        </a:rPr>
                        <a:t>Elastic Pool</a:t>
                      </a:r>
                      <a:endParaRPr lang="en-US" sz="2400" b="0" i="0" u="none" strike="noStrike" dirty="0">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extLst>
                  <a:ext uri="{0D108BD9-81ED-4DB2-BD59-A6C34878D82A}">
                    <a16:rowId xmlns:a16="http://schemas.microsoft.com/office/drawing/2014/main" val="3582095725"/>
                  </a:ext>
                </a:extLst>
              </a:tr>
              <a:tr h="984159">
                <a:tc>
                  <a:txBody>
                    <a:bodyPr/>
                    <a:lstStyle/>
                    <a:p>
                      <a:pPr algn="ctr" fontAlgn="b"/>
                      <a:r>
                        <a:rPr lang="en-US" sz="2400" u="none" strike="noStrike" dirty="0">
                          <a:effectLst/>
                        </a:rPr>
                        <a:t>Managed Instance</a:t>
                      </a:r>
                      <a:endParaRPr lang="en-US" sz="2400" b="0" i="0" u="none" strike="noStrike" dirty="0">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cs typeface="Calibri" panose="020F0502020204030204" pitchFamily="34" charset="0"/>
                      </a:endParaRPr>
                    </a:p>
                  </a:txBody>
                  <a:tcPr marL="4669" marR="4669" marT="4669" marB="0" anchor="ctr"/>
                </a:tc>
                <a:extLst>
                  <a:ext uri="{0D108BD9-81ED-4DB2-BD59-A6C34878D82A}">
                    <a16:rowId xmlns:a16="http://schemas.microsoft.com/office/drawing/2014/main" val="4119840710"/>
                  </a:ext>
                </a:extLst>
              </a:tr>
              <a:tr h="984159">
                <a:tc>
                  <a:txBody>
                    <a:bodyPr/>
                    <a:lstStyle/>
                    <a:p>
                      <a:pPr algn="ctr" fontAlgn="b"/>
                      <a:r>
                        <a:rPr lang="en-US" sz="2400" u="none" strike="noStrike" dirty="0">
                          <a:effectLst/>
                        </a:rPr>
                        <a:t>Hyperscale service tier</a:t>
                      </a:r>
                    </a:p>
                    <a:p>
                      <a:pPr algn="ctr" fontAlgn="b"/>
                      <a:r>
                        <a:rPr lang="en-US" sz="2400" u="none" strike="noStrike" kern="1200" dirty="0">
                          <a:effectLst/>
                        </a:rPr>
                        <a:t>(single databases)</a:t>
                      </a:r>
                      <a:endParaRPr lang="en-US" sz="2400" u="none" strike="noStrike" kern="1200" dirty="0">
                        <a:solidFill>
                          <a:schemeClr val="dk1"/>
                        </a:solidFill>
                        <a:effectLst/>
                        <a:latin typeface="+mn-lt"/>
                        <a:ea typeface="+mn-ea"/>
                        <a:cs typeface="+mn-cs"/>
                      </a:endParaRPr>
                    </a:p>
                  </a:txBody>
                  <a:tcPr marL="4669" marR="4669" marT="4669" marB="0" anchor="ctr"/>
                </a:tc>
                <a:tc>
                  <a:txBody>
                    <a:bodyPr/>
                    <a:lstStyle/>
                    <a:p>
                      <a:pPr algn="ctr" fontAlgn="b"/>
                      <a:r>
                        <a:rPr lang="en-US" sz="2000" u="none" strike="noStrike" dirty="0">
                          <a:effectLst/>
                        </a:rPr>
                        <a:t> </a:t>
                      </a:r>
                      <a:endParaRPr lang="en-US" sz="2000" b="0" i="0" u="none" strike="noStrike" dirty="0">
                        <a:solidFill>
                          <a:srgbClr val="000000"/>
                        </a:solidFill>
                        <a:effectLst/>
                        <a:latin typeface="Calibri" panose="020F0502020204030204" pitchFamily="34" charset="0"/>
                        <a:cs typeface="Calibri" panose="020F0502020204030204" pitchFamily="34" charset="0"/>
                      </a:endParaRPr>
                    </a:p>
                  </a:txBody>
                  <a:tcPr marL="4669" marR="4669" marT="4669" marB="0" anchor="ctr"/>
                </a:tc>
                <a:tc>
                  <a:txBody>
                    <a:bodyPr/>
                    <a:lstStyle/>
                    <a:p>
                      <a:pPr algn="ctr" fontAlgn="b"/>
                      <a:r>
                        <a:rPr lang="en-US" sz="2000" u="none" strike="noStrike" dirty="0">
                          <a:effectLst/>
                        </a:rPr>
                        <a:t> </a:t>
                      </a:r>
                      <a:endParaRPr lang="en-US" sz="2000" b="0" i="0" u="none" strike="noStrike" dirty="0">
                        <a:solidFill>
                          <a:srgbClr val="000000"/>
                        </a:solidFill>
                        <a:effectLst/>
                        <a:latin typeface="Calibri" panose="020F0502020204030204" pitchFamily="34" charset="0"/>
                        <a:cs typeface="Calibri" panose="020F0502020204030204" pitchFamily="34" charset="0"/>
                      </a:endParaRPr>
                    </a:p>
                  </a:txBody>
                  <a:tcPr marL="4669" marR="4669" marT="4669" marB="0" anchor="ctr"/>
                </a:tc>
                <a:extLst>
                  <a:ext uri="{0D108BD9-81ED-4DB2-BD59-A6C34878D82A}">
                    <a16:rowId xmlns:a16="http://schemas.microsoft.com/office/drawing/2014/main" val="2053998816"/>
                  </a:ext>
                </a:extLst>
              </a:tr>
            </a:tbl>
          </a:graphicData>
        </a:graphic>
      </p:graphicFrame>
      <p:sp>
        <p:nvSpPr>
          <p:cNvPr id="16" name="Title 1">
            <a:extLst>
              <a:ext uri="{FF2B5EF4-FFF2-40B4-BE49-F238E27FC236}">
                <a16:creationId xmlns:a16="http://schemas.microsoft.com/office/drawing/2014/main" id="{4B7B82A7-A77E-4CD4-BCDA-38DF1AC60F9C}"/>
              </a:ext>
            </a:extLst>
          </p:cNvPr>
          <p:cNvSpPr>
            <a:spLocks noGrp="1"/>
          </p:cNvSpPr>
          <p:nvPr>
            <p:ph type="title"/>
          </p:nvPr>
        </p:nvSpPr>
        <p:spPr>
          <a:xfrm>
            <a:off x="655638" y="320675"/>
            <a:ext cx="10880725" cy="427553"/>
          </a:xfrm>
        </p:spPr>
        <p:txBody>
          <a:bodyPr/>
          <a:lstStyle/>
          <a:p>
            <a:r>
              <a:rPr lang="en-US" sz="2800" dirty="0"/>
              <a:t>Purchasing models available for Azure SQL Database deployment:</a:t>
            </a:r>
          </a:p>
        </p:txBody>
      </p:sp>
      <p:sp>
        <p:nvSpPr>
          <p:cNvPr id="5" name="Graphic 25" descr="Checkmark">
            <a:extLst>
              <a:ext uri="{FF2B5EF4-FFF2-40B4-BE49-F238E27FC236}">
                <a16:creationId xmlns:a16="http://schemas.microsoft.com/office/drawing/2014/main" id="{A04AAEE3-EE01-4B1C-8DD8-2A42A55D7AC3}"/>
              </a:ext>
            </a:extLst>
          </p:cNvPr>
          <p:cNvSpPr/>
          <p:nvPr/>
        </p:nvSpPr>
        <p:spPr>
          <a:xfrm>
            <a:off x="5970200" y="2489943"/>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
        <p:nvSpPr>
          <p:cNvPr id="6" name="Graphic 27" descr="Close">
            <a:extLst>
              <a:ext uri="{FF2B5EF4-FFF2-40B4-BE49-F238E27FC236}">
                <a16:creationId xmlns:a16="http://schemas.microsoft.com/office/drawing/2014/main" id="{72FD3F85-2A87-42EA-BBFF-490B0EAA2DDF}"/>
              </a:ext>
            </a:extLst>
          </p:cNvPr>
          <p:cNvSpPr/>
          <p:nvPr/>
        </p:nvSpPr>
        <p:spPr>
          <a:xfrm>
            <a:off x="6049077" y="4469865"/>
            <a:ext cx="517082" cy="517082"/>
          </a:xfrm>
          <a:custGeom>
            <a:avLst/>
            <a:gdLst>
              <a:gd name="connsiteX0" fmla="*/ 517083 w 517082"/>
              <a:gd name="connsiteY0" fmla="*/ 62079 h 517082"/>
              <a:gd name="connsiteX1" fmla="*/ 455004 w 517082"/>
              <a:gd name="connsiteY1" fmla="*/ 0 h 517082"/>
              <a:gd name="connsiteX2" fmla="*/ 258541 w 517082"/>
              <a:gd name="connsiteY2" fmla="*/ 196462 h 517082"/>
              <a:gd name="connsiteX3" fmla="*/ 62079 w 517082"/>
              <a:gd name="connsiteY3" fmla="*/ 0 h 517082"/>
              <a:gd name="connsiteX4" fmla="*/ 0 w 517082"/>
              <a:gd name="connsiteY4" fmla="*/ 62079 h 517082"/>
              <a:gd name="connsiteX5" fmla="*/ 196462 w 517082"/>
              <a:gd name="connsiteY5" fmla="*/ 258541 h 517082"/>
              <a:gd name="connsiteX6" fmla="*/ 0 w 517082"/>
              <a:gd name="connsiteY6" fmla="*/ 455004 h 517082"/>
              <a:gd name="connsiteX7" fmla="*/ 62079 w 517082"/>
              <a:gd name="connsiteY7" fmla="*/ 517083 h 517082"/>
              <a:gd name="connsiteX8" fmla="*/ 258541 w 517082"/>
              <a:gd name="connsiteY8" fmla="*/ 320620 h 517082"/>
              <a:gd name="connsiteX9" fmla="*/ 455004 w 517082"/>
              <a:gd name="connsiteY9" fmla="*/ 517083 h 517082"/>
              <a:gd name="connsiteX10" fmla="*/ 517083 w 517082"/>
              <a:gd name="connsiteY10" fmla="*/ 455004 h 517082"/>
              <a:gd name="connsiteX11" fmla="*/ 320620 w 517082"/>
              <a:gd name="connsiteY11" fmla="*/ 258541 h 51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082" h="517082">
                <a:moveTo>
                  <a:pt x="517083" y="62079"/>
                </a:moveTo>
                <a:lnTo>
                  <a:pt x="455004" y="0"/>
                </a:lnTo>
                <a:lnTo>
                  <a:pt x="258541" y="196462"/>
                </a:lnTo>
                <a:lnTo>
                  <a:pt x="62079" y="0"/>
                </a:lnTo>
                <a:lnTo>
                  <a:pt x="0" y="62079"/>
                </a:lnTo>
                <a:lnTo>
                  <a:pt x="196462" y="258541"/>
                </a:lnTo>
                <a:lnTo>
                  <a:pt x="0" y="455004"/>
                </a:lnTo>
                <a:lnTo>
                  <a:pt x="62079" y="517083"/>
                </a:lnTo>
                <a:lnTo>
                  <a:pt x="258541" y="320620"/>
                </a:lnTo>
                <a:lnTo>
                  <a:pt x="455004" y="517083"/>
                </a:lnTo>
                <a:lnTo>
                  <a:pt x="517083" y="455004"/>
                </a:lnTo>
                <a:lnTo>
                  <a:pt x="320620" y="258541"/>
                </a:lnTo>
                <a:close/>
              </a:path>
            </a:pathLst>
          </a:custGeom>
          <a:solidFill>
            <a:schemeClr val="accent3"/>
          </a:solidFill>
          <a:ln w="7243" cap="flat">
            <a:noFill/>
            <a:prstDash val="solid"/>
            <a:miter/>
          </a:ln>
        </p:spPr>
        <p:txBody>
          <a:bodyPr rtlCol="0" anchor="ctr"/>
          <a:lstStyle/>
          <a:p>
            <a:endParaRPr lang="en-US">
              <a:solidFill>
                <a:schemeClr val="accent3"/>
              </a:solidFill>
            </a:endParaRPr>
          </a:p>
        </p:txBody>
      </p:sp>
      <p:sp>
        <p:nvSpPr>
          <p:cNvPr id="7" name="Graphic 28" descr="Close">
            <a:extLst>
              <a:ext uri="{FF2B5EF4-FFF2-40B4-BE49-F238E27FC236}">
                <a16:creationId xmlns:a16="http://schemas.microsoft.com/office/drawing/2014/main" id="{8C977923-9A27-4145-AAD7-63FC82BE4CB4}"/>
              </a:ext>
            </a:extLst>
          </p:cNvPr>
          <p:cNvSpPr/>
          <p:nvPr/>
        </p:nvSpPr>
        <p:spPr>
          <a:xfrm>
            <a:off x="6077357" y="5411682"/>
            <a:ext cx="517082" cy="517082"/>
          </a:xfrm>
          <a:custGeom>
            <a:avLst/>
            <a:gdLst>
              <a:gd name="connsiteX0" fmla="*/ 517083 w 517082"/>
              <a:gd name="connsiteY0" fmla="*/ 62079 h 517082"/>
              <a:gd name="connsiteX1" fmla="*/ 455004 w 517082"/>
              <a:gd name="connsiteY1" fmla="*/ 0 h 517082"/>
              <a:gd name="connsiteX2" fmla="*/ 258541 w 517082"/>
              <a:gd name="connsiteY2" fmla="*/ 196462 h 517082"/>
              <a:gd name="connsiteX3" fmla="*/ 62079 w 517082"/>
              <a:gd name="connsiteY3" fmla="*/ 0 h 517082"/>
              <a:gd name="connsiteX4" fmla="*/ 0 w 517082"/>
              <a:gd name="connsiteY4" fmla="*/ 62079 h 517082"/>
              <a:gd name="connsiteX5" fmla="*/ 196462 w 517082"/>
              <a:gd name="connsiteY5" fmla="*/ 258541 h 517082"/>
              <a:gd name="connsiteX6" fmla="*/ 0 w 517082"/>
              <a:gd name="connsiteY6" fmla="*/ 455004 h 517082"/>
              <a:gd name="connsiteX7" fmla="*/ 62079 w 517082"/>
              <a:gd name="connsiteY7" fmla="*/ 517083 h 517082"/>
              <a:gd name="connsiteX8" fmla="*/ 258541 w 517082"/>
              <a:gd name="connsiteY8" fmla="*/ 320620 h 517082"/>
              <a:gd name="connsiteX9" fmla="*/ 455004 w 517082"/>
              <a:gd name="connsiteY9" fmla="*/ 517083 h 517082"/>
              <a:gd name="connsiteX10" fmla="*/ 517083 w 517082"/>
              <a:gd name="connsiteY10" fmla="*/ 455004 h 517082"/>
              <a:gd name="connsiteX11" fmla="*/ 320620 w 517082"/>
              <a:gd name="connsiteY11" fmla="*/ 258541 h 51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082" h="517082">
                <a:moveTo>
                  <a:pt x="517083" y="62079"/>
                </a:moveTo>
                <a:lnTo>
                  <a:pt x="455004" y="0"/>
                </a:lnTo>
                <a:lnTo>
                  <a:pt x="258541" y="196462"/>
                </a:lnTo>
                <a:lnTo>
                  <a:pt x="62079" y="0"/>
                </a:lnTo>
                <a:lnTo>
                  <a:pt x="0" y="62079"/>
                </a:lnTo>
                <a:lnTo>
                  <a:pt x="196462" y="258541"/>
                </a:lnTo>
                <a:lnTo>
                  <a:pt x="0" y="455004"/>
                </a:lnTo>
                <a:lnTo>
                  <a:pt x="62079" y="517083"/>
                </a:lnTo>
                <a:lnTo>
                  <a:pt x="258541" y="320620"/>
                </a:lnTo>
                <a:lnTo>
                  <a:pt x="455004" y="517083"/>
                </a:lnTo>
                <a:lnTo>
                  <a:pt x="517083" y="455004"/>
                </a:lnTo>
                <a:lnTo>
                  <a:pt x="320620" y="258541"/>
                </a:lnTo>
                <a:close/>
              </a:path>
            </a:pathLst>
          </a:custGeom>
          <a:solidFill>
            <a:schemeClr val="accent3"/>
          </a:solidFill>
          <a:ln w="7243" cap="flat">
            <a:noFill/>
            <a:prstDash val="solid"/>
            <a:miter/>
          </a:ln>
        </p:spPr>
        <p:txBody>
          <a:bodyPr rtlCol="0" anchor="ctr"/>
          <a:lstStyle/>
          <a:p>
            <a:endParaRPr lang="en-US">
              <a:solidFill>
                <a:schemeClr val="accent3"/>
              </a:solidFill>
            </a:endParaRPr>
          </a:p>
        </p:txBody>
      </p:sp>
      <p:sp>
        <p:nvSpPr>
          <p:cNvPr id="8" name="Graphic 29" descr="Checkmark">
            <a:extLst>
              <a:ext uri="{FF2B5EF4-FFF2-40B4-BE49-F238E27FC236}">
                <a16:creationId xmlns:a16="http://schemas.microsoft.com/office/drawing/2014/main" id="{1937399E-F9E4-4E56-9FBE-F7893D87D795}"/>
              </a:ext>
            </a:extLst>
          </p:cNvPr>
          <p:cNvSpPr/>
          <p:nvPr/>
        </p:nvSpPr>
        <p:spPr>
          <a:xfrm>
            <a:off x="5998480" y="3464782"/>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
        <p:nvSpPr>
          <p:cNvPr id="9" name="Graphic 30" descr="Checkmark">
            <a:extLst>
              <a:ext uri="{FF2B5EF4-FFF2-40B4-BE49-F238E27FC236}">
                <a16:creationId xmlns:a16="http://schemas.microsoft.com/office/drawing/2014/main" id="{36E3E0F1-2F90-46BC-BF70-0E7231B44F7C}"/>
              </a:ext>
            </a:extLst>
          </p:cNvPr>
          <p:cNvSpPr/>
          <p:nvPr/>
        </p:nvSpPr>
        <p:spPr>
          <a:xfrm>
            <a:off x="9518495" y="2385627"/>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
        <p:nvSpPr>
          <p:cNvPr id="10" name="Graphic 31" descr="Checkmark">
            <a:extLst>
              <a:ext uri="{FF2B5EF4-FFF2-40B4-BE49-F238E27FC236}">
                <a16:creationId xmlns:a16="http://schemas.microsoft.com/office/drawing/2014/main" id="{F4D73C3E-7D8A-4657-94AB-BACB4944E095}"/>
              </a:ext>
            </a:extLst>
          </p:cNvPr>
          <p:cNvSpPr/>
          <p:nvPr/>
        </p:nvSpPr>
        <p:spPr>
          <a:xfrm>
            <a:off x="9518495" y="3464782"/>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
        <p:nvSpPr>
          <p:cNvPr id="11" name="Graphic 32" descr="Checkmark">
            <a:extLst>
              <a:ext uri="{FF2B5EF4-FFF2-40B4-BE49-F238E27FC236}">
                <a16:creationId xmlns:a16="http://schemas.microsoft.com/office/drawing/2014/main" id="{360C4140-7975-4122-B566-D31439099E4F}"/>
              </a:ext>
            </a:extLst>
          </p:cNvPr>
          <p:cNvSpPr/>
          <p:nvPr/>
        </p:nvSpPr>
        <p:spPr>
          <a:xfrm>
            <a:off x="9518495" y="4469865"/>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
        <p:nvSpPr>
          <p:cNvPr id="13" name="Graphic 33" descr="Checkmark">
            <a:extLst>
              <a:ext uri="{FF2B5EF4-FFF2-40B4-BE49-F238E27FC236}">
                <a16:creationId xmlns:a16="http://schemas.microsoft.com/office/drawing/2014/main" id="{561B424C-EADA-4732-981C-47623685A634}"/>
              </a:ext>
            </a:extLst>
          </p:cNvPr>
          <p:cNvSpPr/>
          <p:nvPr/>
        </p:nvSpPr>
        <p:spPr>
          <a:xfrm>
            <a:off x="9518495" y="5474948"/>
            <a:ext cx="674836" cy="473992"/>
          </a:xfrm>
          <a:custGeom>
            <a:avLst/>
            <a:gdLst>
              <a:gd name="connsiteX0" fmla="*/ 615679 w 674836"/>
              <a:gd name="connsiteY0" fmla="*/ 0 h 473992"/>
              <a:gd name="connsiteX1" fmla="*/ 241743 w 674836"/>
              <a:gd name="connsiteY1" fmla="*/ 353486 h 473992"/>
              <a:gd name="connsiteX2" fmla="*/ 62079 w 674836"/>
              <a:gd name="connsiteY2" fmla="*/ 169440 h 473992"/>
              <a:gd name="connsiteX3" fmla="*/ 0 w 674836"/>
              <a:gd name="connsiteY3" fmla="*/ 228597 h 473992"/>
              <a:gd name="connsiteX4" fmla="*/ 238822 w 674836"/>
              <a:gd name="connsiteY4" fmla="*/ 473992 h 473992"/>
              <a:gd name="connsiteX5" fmla="*/ 301632 w 674836"/>
              <a:gd name="connsiteY5" fmla="*/ 415565 h 473992"/>
              <a:gd name="connsiteX6" fmla="*/ 674837 w 674836"/>
              <a:gd name="connsiteY6" fmla="*/ 61349 h 4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36" h="473992">
                <a:moveTo>
                  <a:pt x="615679" y="0"/>
                </a:moveTo>
                <a:lnTo>
                  <a:pt x="241743" y="353486"/>
                </a:lnTo>
                <a:lnTo>
                  <a:pt x="62079" y="169440"/>
                </a:lnTo>
                <a:lnTo>
                  <a:pt x="0" y="228597"/>
                </a:lnTo>
                <a:lnTo>
                  <a:pt x="238822" y="473992"/>
                </a:lnTo>
                <a:lnTo>
                  <a:pt x="301632" y="415565"/>
                </a:lnTo>
                <a:lnTo>
                  <a:pt x="674837" y="61349"/>
                </a:lnTo>
                <a:close/>
              </a:path>
            </a:pathLst>
          </a:custGeom>
          <a:solidFill>
            <a:schemeClr val="accent1"/>
          </a:solidFill>
          <a:ln w="7243" cap="flat">
            <a:noFill/>
            <a:prstDash val="solid"/>
            <a:miter/>
          </a:ln>
        </p:spPr>
        <p:txBody>
          <a:bodyPr rtlCol="0" anchor="ctr"/>
          <a:lstStyle/>
          <a:p>
            <a:endParaRPr lang="en-US"/>
          </a:p>
        </p:txBody>
      </p:sp>
    </p:spTree>
    <p:extLst>
      <p:ext uri="{BB962C8B-B14F-4D97-AF65-F5344CB8AC3E}">
        <p14:creationId xmlns:p14="http://schemas.microsoft.com/office/powerpoint/2010/main" val="413948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580710EA-282A-47EC-93C4-EC32C29CD39B}"/>
              </a:ext>
            </a:extLst>
          </p:cNvPr>
          <p:cNvGraphicFramePr>
            <a:graphicFrameLocks noGrp="1"/>
          </p:cNvGraphicFramePr>
          <p:nvPr>
            <p:ph sz="quarter" idx="13"/>
            <p:extLst>
              <p:ext uri="{D42A27DB-BD31-4B8C-83A1-F6EECF244321}">
                <p14:modId xmlns:p14="http://schemas.microsoft.com/office/powerpoint/2010/main" val="1193920758"/>
              </p:ext>
            </p:extLst>
          </p:nvPr>
        </p:nvGraphicFramePr>
        <p:xfrm>
          <a:off x="655637" y="151445"/>
          <a:ext cx="10880726" cy="6525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Overview Service Tiers </a:t>
            </a:r>
          </a:p>
        </p:txBody>
      </p:sp>
      <p:sp>
        <p:nvSpPr>
          <p:cNvPr id="5" name="Rectangle 4">
            <a:extLst>
              <a:ext uri="{FF2B5EF4-FFF2-40B4-BE49-F238E27FC236}">
                <a16:creationId xmlns:a16="http://schemas.microsoft.com/office/drawing/2014/main" id="{E30EB0C8-F538-41BA-8473-010CA34DAA0D}"/>
              </a:ext>
            </a:extLst>
          </p:cNvPr>
          <p:cNvSpPr/>
          <p:nvPr/>
        </p:nvSpPr>
        <p:spPr bwMode="auto">
          <a:xfrm>
            <a:off x="4576751" y="5320142"/>
            <a:ext cx="3482728" cy="10269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dirty="0">
                <a:solidFill>
                  <a:schemeClr val="bg1"/>
                </a:solidFill>
              </a:rPr>
              <a:t>Standard 100DTUs = 1vCore </a:t>
            </a:r>
          </a:p>
          <a:p>
            <a:pPr>
              <a:lnSpc>
                <a:spcPct val="90000"/>
              </a:lnSpc>
              <a:spcAft>
                <a:spcPts val="600"/>
              </a:spcAft>
            </a:pPr>
            <a:r>
              <a:rPr lang="en-US" dirty="0">
                <a:solidFill>
                  <a:schemeClr val="bg1"/>
                </a:solidFill>
              </a:rPr>
              <a:t>Premium 125DTUs = 1vCore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53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endParaRPr lang="en-US" b="1">
              <a:solidFill>
                <a:schemeClr val="accent1"/>
              </a:solidFill>
            </a:endParaRP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custDataLst>
              <p:tags r:id="rId2"/>
            </p:custDataLst>
          </p:nvPr>
        </p:nvSpPr>
        <p:spPr>
          <a:xfrm>
            <a:off x="655320" y="3584448"/>
            <a:ext cx="4352925" cy="3044952"/>
          </a:xfrm>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a:buNone/>
            </a:pPr>
            <a:r>
              <a:rPr lang="en-US" b="1">
                <a:latin typeface="Segoe UI" panose="020B0502040204020203" pitchFamily="34" charset="0"/>
                <a:cs typeface="Segoe UI"/>
              </a:rPr>
              <a:t>Overview of Service Tiers available for Azure SQL Database</a:t>
            </a:r>
          </a:p>
          <a:p>
            <a:pPr lvl="1"/>
            <a:r>
              <a:rPr lang="en-US">
                <a:latin typeface="Segoe UI" panose="020B0502040204020203" pitchFamily="34" charset="0"/>
                <a:cs typeface="Segoe UI"/>
              </a:rPr>
              <a:t>Review the different Service Tiers, Compute and Hardware options available while creating an Azure SQL Database.</a:t>
            </a:r>
            <a:endParaRPr lang="en-US">
              <a:latin typeface="Segoe UI" panose="020B0502040204020203" pitchFamily="34" charset="0"/>
            </a:endParaRPr>
          </a:p>
          <a:p>
            <a:pPr>
              <a:buNone/>
            </a:pPr>
            <a:endParaRPr lang="en-US">
              <a:latin typeface="Segoe UI" panose="020B0502040204020203" pitchFamily="34" charset="0"/>
            </a:endParaRP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38355174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Database Transaction Units (DTUs)</a:t>
            </a:r>
          </a:p>
        </p:txBody>
      </p:sp>
      <p:pic>
        <p:nvPicPr>
          <p:cNvPr id="8" name="Content Placeholder 4">
            <a:extLst>
              <a:ext uri="{FF2B5EF4-FFF2-40B4-BE49-F238E27FC236}">
                <a16:creationId xmlns:a16="http://schemas.microsoft.com/office/drawing/2014/main" id="{1833ADED-B442-4211-87BA-FD1A50B39175}"/>
              </a:ext>
            </a:extLst>
          </p:cNvPr>
          <p:cNvPicPr>
            <a:picLocks noChangeAspect="1"/>
          </p:cNvPicPr>
          <p:nvPr/>
        </p:nvPicPr>
        <p:blipFill>
          <a:blip r:embed="rId3"/>
          <a:stretch>
            <a:fillRect/>
          </a:stretch>
        </p:blipFill>
        <p:spPr>
          <a:xfrm>
            <a:off x="1500142" y="1408114"/>
            <a:ext cx="9191715" cy="4328657"/>
          </a:xfrm>
          <a:prstGeom prst="rect">
            <a:avLst/>
          </a:prstGeom>
        </p:spPr>
      </p:pic>
    </p:spTree>
    <p:extLst>
      <p:ext uri="{BB962C8B-B14F-4D97-AF65-F5344CB8AC3E}">
        <p14:creationId xmlns:p14="http://schemas.microsoft.com/office/powerpoint/2010/main" val="63652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DTU-based model: Service Tiers </a:t>
            </a:r>
          </a:p>
        </p:txBody>
      </p:sp>
      <p:sp>
        <p:nvSpPr>
          <p:cNvPr id="4" name="Content Placeholder 3">
            <a:extLst>
              <a:ext uri="{FF2B5EF4-FFF2-40B4-BE49-F238E27FC236}">
                <a16:creationId xmlns:a16="http://schemas.microsoft.com/office/drawing/2014/main" id="{F3616A99-090F-45E1-9334-58D58B148205}"/>
              </a:ext>
            </a:extLst>
          </p:cNvPr>
          <p:cNvSpPr>
            <a:spLocks noGrp="1"/>
          </p:cNvSpPr>
          <p:nvPr>
            <p:ph sz="quarter" idx="13"/>
          </p:nvPr>
        </p:nvSpPr>
        <p:spPr>
          <a:xfrm>
            <a:off x="655638" y="908653"/>
            <a:ext cx="10880726" cy="4819650"/>
          </a:xfrm>
        </p:spPr>
        <p:txBody>
          <a:bodyPr/>
          <a:lstStyle/>
          <a:p>
            <a:endParaRPr lang="en-US"/>
          </a:p>
        </p:txBody>
      </p:sp>
      <p:sp>
        <p:nvSpPr>
          <p:cNvPr id="17" name="TextBox 16">
            <a:extLst>
              <a:ext uri="{FF2B5EF4-FFF2-40B4-BE49-F238E27FC236}">
                <a16:creationId xmlns:a16="http://schemas.microsoft.com/office/drawing/2014/main" id="{0A585082-47F3-47F5-A911-31E2E02C9261}"/>
              </a:ext>
            </a:extLst>
          </p:cNvPr>
          <p:cNvSpPr txBox="1"/>
          <p:nvPr/>
        </p:nvSpPr>
        <p:spPr>
          <a:xfrm>
            <a:off x="2292000" y="6059188"/>
            <a:ext cx="274994" cy="263704"/>
          </a:xfrm>
          <a:prstGeom prst="rect">
            <a:avLst/>
          </a:prstGeom>
          <a:noFill/>
        </p:spPr>
        <p:txBody>
          <a:bodyPr wrap="square" lIns="93260" tIns="46630" rIns="93260" bIns="46630"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noFill/>
                </a:ln>
                <a:gradFill>
                  <a:gsLst>
                    <a:gs pos="2917">
                      <a:srgbClr val="000000"/>
                    </a:gs>
                    <a:gs pos="30000">
                      <a:srgbClr val="000000"/>
                    </a:gs>
                  </a:gsLst>
                  <a:lin ang="5400000" scaled="0"/>
                </a:gradFill>
                <a:effectLst/>
                <a:uLnTx/>
                <a:uFillTx/>
              </a:rPr>
              <a:t>$</a:t>
            </a:r>
          </a:p>
        </p:txBody>
      </p:sp>
      <p:sp>
        <p:nvSpPr>
          <p:cNvPr id="18" name="TextBox 17">
            <a:extLst>
              <a:ext uri="{FF2B5EF4-FFF2-40B4-BE49-F238E27FC236}">
                <a16:creationId xmlns:a16="http://schemas.microsoft.com/office/drawing/2014/main" id="{6D7C4E30-6111-4271-BC05-25E67C4EE2DB}"/>
              </a:ext>
            </a:extLst>
          </p:cNvPr>
          <p:cNvSpPr txBox="1"/>
          <p:nvPr/>
        </p:nvSpPr>
        <p:spPr>
          <a:xfrm>
            <a:off x="11312216" y="6129325"/>
            <a:ext cx="448294" cy="430135"/>
          </a:xfrm>
          <a:prstGeom prst="rect">
            <a:avLst/>
          </a:prstGeom>
          <a:noFill/>
        </p:spPr>
        <p:txBody>
          <a:bodyPr wrap="none" lIns="93260" tIns="46630" rIns="93260" bIns="46630"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dirty="0">
                <a:ln>
                  <a:noFill/>
                </a:ln>
                <a:gradFill>
                  <a:gsLst>
                    <a:gs pos="2917">
                      <a:srgbClr val="000000"/>
                    </a:gs>
                    <a:gs pos="30000">
                      <a:srgbClr val="000000"/>
                    </a:gs>
                  </a:gsLst>
                  <a:lin ang="5400000" scaled="0"/>
                </a:gradFill>
                <a:effectLst/>
                <a:uLnTx/>
                <a:uFillTx/>
              </a:rPr>
              <a:t>$$$</a:t>
            </a:r>
          </a:p>
        </p:txBody>
      </p:sp>
      <p:cxnSp>
        <p:nvCxnSpPr>
          <p:cNvPr id="19" name="Straight Arrow Connector 18">
            <a:extLst>
              <a:ext uri="{FF2B5EF4-FFF2-40B4-BE49-F238E27FC236}">
                <a16:creationId xmlns:a16="http://schemas.microsoft.com/office/drawing/2014/main" id="{599E692F-A61C-4F2D-BE95-7150B40A8E5F}"/>
              </a:ext>
            </a:extLst>
          </p:cNvPr>
          <p:cNvCxnSpPr>
            <a:cxnSpLocks/>
          </p:cNvCxnSpPr>
          <p:nvPr/>
        </p:nvCxnSpPr>
        <p:spPr>
          <a:xfrm>
            <a:off x="2311706" y="6059022"/>
            <a:ext cx="9448804" cy="23690"/>
          </a:xfrm>
          <a:prstGeom prst="straightConnector1">
            <a:avLst/>
          </a:prstGeom>
          <a:noFill/>
          <a:ln w="28575" cap="flat" cmpd="sng" algn="ctr">
            <a:solidFill>
              <a:srgbClr val="00BCF2">
                <a:lumMod val="75000"/>
              </a:srgbClr>
            </a:solidFill>
            <a:prstDash val="solid"/>
            <a:headEnd type="triangle"/>
            <a:tailEnd type="triangle"/>
          </a:ln>
          <a:effectLst/>
        </p:spPr>
      </p:cxnSp>
      <p:graphicFrame>
        <p:nvGraphicFramePr>
          <p:cNvPr id="20" name="Table 19">
            <a:extLst>
              <a:ext uri="{FF2B5EF4-FFF2-40B4-BE49-F238E27FC236}">
                <a16:creationId xmlns:a16="http://schemas.microsoft.com/office/drawing/2014/main" id="{2A52DC15-A65C-4604-8292-93B527600C4A}"/>
              </a:ext>
            </a:extLst>
          </p:cNvPr>
          <p:cNvGraphicFramePr>
            <a:graphicFrameLocks noGrp="1"/>
          </p:cNvGraphicFramePr>
          <p:nvPr>
            <p:extLst>
              <p:ext uri="{D42A27DB-BD31-4B8C-83A1-F6EECF244321}">
                <p14:modId xmlns:p14="http://schemas.microsoft.com/office/powerpoint/2010/main" val="3617491426"/>
              </p:ext>
            </p:extLst>
          </p:nvPr>
        </p:nvGraphicFramePr>
        <p:xfrm>
          <a:off x="655636" y="833604"/>
          <a:ext cx="11291639" cy="5119258"/>
        </p:xfrm>
        <a:graphic>
          <a:graphicData uri="http://schemas.openxmlformats.org/drawingml/2006/table">
            <a:tbl>
              <a:tblPr bandRow="1"/>
              <a:tblGrid>
                <a:gridCol w="1686971">
                  <a:extLst>
                    <a:ext uri="{9D8B030D-6E8A-4147-A177-3AD203B41FA5}">
                      <a16:colId xmlns:a16="http://schemas.microsoft.com/office/drawing/2014/main" val="1641115587"/>
                    </a:ext>
                  </a:extLst>
                </a:gridCol>
                <a:gridCol w="1320089">
                  <a:extLst>
                    <a:ext uri="{9D8B030D-6E8A-4147-A177-3AD203B41FA5}">
                      <a16:colId xmlns:a16="http://schemas.microsoft.com/office/drawing/2014/main" val="851697351"/>
                    </a:ext>
                  </a:extLst>
                </a:gridCol>
                <a:gridCol w="509597">
                  <a:extLst>
                    <a:ext uri="{9D8B030D-6E8A-4147-A177-3AD203B41FA5}">
                      <a16:colId xmlns:a16="http://schemas.microsoft.com/office/drawing/2014/main" val="1725539160"/>
                    </a:ext>
                  </a:extLst>
                </a:gridCol>
                <a:gridCol w="509597">
                  <a:extLst>
                    <a:ext uri="{9D8B030D-6E8A-4147-A177-3AD203B41FA5}">
                      <a16:colId xmlns:a16="http://schemas.microsoft.com/office/drawing/2014/main" val="2749465807"/>
                    </a:ext>
                  </a:extLst>
                </a:gridCol>
                <a:gridCol w="509597">
                  <a:extLst>
                    <a:ext uri="{9D8B030D-6E8A-4147-A177-3AD203B41FA5}">
                      <a16:colId xmlns:a16="http://schemas.microsoft.com/office/drawing/2014/main" val="3721630276"/>
                    </a:ext>
                  </a:extLst>
                </a:gridCol>
                <a:gridCol w="491758">
                  <a:extLst>
                    <a:ext uri="{9D8B030D-6E8A-4147-A177-3AD203B41FA5}">
                      <a16:colId xmlns:a16="http://schemas.microsoft.com/office/drawing/2014/main" val="659091790"/>
                    </a:ext>
                  </a:extLst>
                </a:gridCol>
                <a:gridCol w="491758">
                  <a:extLst>
                    <a:ext uri="{9D8B030D-6E8A-4147-A177-3AD203B41FA5}">
                      <a16:colId xmlns:a16="http://schemas.microsoft.com/office/drawing/2014/main" val="2794484508"/>
                    </a:ext>
                  </a:extLst>
                </a:gridCol>
                <a:gridCol w="491758">
                  <a:extLst>
                    <a:ext uri="{9D8B030D-6E8A-4147-A177-3AD203B41FA5}">
                      <a16:colId xmlns:a16="http://schemas.microsoft.com/office/drawing/2014/main" val="1949844289"/>
                    </a:ext>
                  </a:extLst>
                </a:gridCol>
                <a:gridCol w="491758">
                  <a:extLst>
                    <a:ext uri="{9D8B030D-6E8A-4147-A177-3AD203B41FA5}">
                      <a16:colId xmlns:a16="http://schemas.microsoft.com/office/drawing/2014/main" val="2905655254"/>
                    </a:ext>
                  </a:extLst>
                </a:gridCol>
                <a:gridCol w="654833">
                  <a:extLst>
                    <a:ext uri="{9D8B030D-6E8A-4147-A177-3AD203B41FA5}">
                      <a16:colId xmlns:a16="http://schemas.microsoft.com/office/drawing/2014/main" val="1347937065"/>
                    </a:ext>
                  </a:extLst>
                </a:gridCol>
                <a:gridCol w="654833">
                  <a:extLst>
                    <a:ext uri="{9D8B030D-6E8A-4147-A177-3AD203B41FA5}">
                      <a16:colId xmlns:a16="http://schemas.microsoft.com/office/drawing/2014/main" val="2861927024"/>
                    </a:ext>
                  </a:extLst>
                </a:gridCol>
                <a:gridCol w="509597">
                  <a:extLst>
                    <a:ext uri="{9D8B030D-6E8A-4147-A177-3AD203B41FA5}">
                      <a16:colId xmlns:a16="http://schemas.microsoft.com/office/drawing/2014/main" val="2583665386"/>
                    </a:ext>
                  </a:extLst>
                </a:gridCol>
                <a:gridCol w="491758">
                  <a:extLst>
                    <a:ext uri="{9D8B030D-6E8A-4147-A177-3AD203B41FA5}">
                      <a16:colId xmlns:a16="http://schemas.microsoft.com/office/drawing/2014/main" val="2850931112"/>
                    </a:ext>
                  </a:extLst>
                </a:gridCol>
                <a:gridCol w="491758">
                  <a:extLst>
                    <a:ext uri="{9D8B030D-6E8A-4147-A177-3AD203B41FA5}">
                      <a16:colId xmlns:a16="http://schemas.microsoft.com/office/drawing/2014/main" val="2242411004"/>
                    </a:ext>
                  </a:extLst>
                </a:gridCol>
                <a:gridCol w="654833">
                  <a:extLst>
                    <a:ext uri="{9D8B030D-6E8A-4147-A177-3AD203B41FA5}">
                      <a16:colId xmlns:a16="http://schemas.microsoft.com/office/drawing/2014/main" val="2459189114"/>
                    </a:ext>
                  </a:extLst>
                </a:gridCol>
                <a:gridCol w="654833">
                  <a:extLst>
                    <a:ext uri="{9D8B030D-6E8A-4147-A177-3AD203B41FA5}">
                      <a16:colId xmlns:a16="http://schemas.microsoft.com/office/drawing/2014/main" val="1344251794"/>
                    </a:ext>
                  </a:extLst>
                </a:gridCol>
                <a:gridCol w="676311">
                  <a:extLst>
                    <a:ext uri="{9D8B030D-6E8A-4147-A177-3AD203B41FA5}">
                      <a16:colId xmlns:a16="http://schemas.microsoft.com/office/drawing/2014/main" val="3415541349"/>
                    </a:ext>
                  </a:extLst>
                </a:gridCol>
              </a:tblGrid>
              <a:tr h="212013">
                <a:tc row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endParaRPr lang="en-US" sz="1400" kern="1200">
                        <a:solidFill>
                          <a:schemeClr val="tx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row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Basic</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9">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solidFill>
                            <a:schemeClr val="bg1"/>
                          </a:solidFill>
                        </a:rPr>
                        <a:t>Standard</a:t>
                      </a:r>
                      <a:endParaRPr lang="en-US" sz="1400" kern="1200" dirty="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lnL w="12700" cap="flat" cmpd="sng" algn="ctr">
                      <a:solidFill>
                        <a:srgbClr val="00BCF2"/>
                      </a:solidFill>
                      <a:prstDash val="solid"/>
                      <a:round/>
                      <a:headEnd type="none" w="med" len="med"/>
                      <a:tailEnd type="none" w="med" len="med"/>
                    </a:lnL>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gridSpan="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Premium</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h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extLst>
                  <a:ext uri="{0D108BD9-81ED-4DB2-BD59-A6C34878D82A}">
                    <a16:rowId xmlns:a16="http://schemas.microsoft.com/office/drawing/2014/main" val="900670429"/>
                  </a:ext>
                </a:extLst>
              </a:tr>
              <a:tr h="284286">
                <a:tc vMerge="1">
                  <a:txBody>
                    <a:bodyPr/>
                    <a:lstStyle/>
                    <a:p>
                      <a:pPr marL="0" algn="ctr" defTabSz="914367" rtl="0" eaLnBrk="1" latinLnBrk="0" hangingPunct="1"/>
                      <a:endParaRPr lang="en-US" sz="1400" kern="1200">
                        <a:solidFill>
                          <a:schemeClr val="tx1"/>
                        </a:solidFill>
                        <a:latin typeface="Segoe UI Semibold"/>
                        <a:ea typeface="+mn-ea"/>
                        <a:cs typeface="Segoe UI Semibold"/>
                      </a:endParaRPr>
                    </a:p>
                  </a:txBody>
                  <a:tcPr marL="93260" marR="93260" marT="46630" marB="46630"/>
                </a:tc>
                <a:tc vMerge="1">
                  <a:txBody>
                    <a:bodyPr/>
                    <a:lstStyle/>
                    <a:p>
                      <a:pPr marL="0" algn="ctr" defTabSz="914367" rtl="0" eaLnBrk="1" latinLnBrk="0" hangingPunct="1"/>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S0</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S1</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S2</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S3</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S4</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S6</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S7</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S9</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ln>
                            <a:solidFill>
                              <a:schemeClr val="bg1"/>
                            </a:solidFill>
                          </a:ln>
                          <a:solidFill>
                            <a:schemeClr val="bg1"/>
                          </a:solidFill>
                        </a:rPr>
                        <a:t>S12</a:t>
                      </a:r>
                      <a:endParaRPr lang="en-US" sz="1400" kern="1200" dirty="0">
                        <a:ln>
                          <a:solidFill>
                            <a:schemeClr val="bg1"/>
                          </a:solidFill>
                        </a:ln>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P1</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P2</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P4</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P6</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P11</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solidFill>
                            <a:schemeClr val="bg1"/>
                          </a:solidFill>
                        </a:rPr>
                        <a:t>P15</a:t>
                      </a:r>
                      <a:endParaRPr lang="en-US" sz="1400" kern="1200">
                        <a:solidFill>
                          <a:schemeClr val="bg1"/>
                        </a:solidFill>
                        <a:latin typeface="Segoe UI Semibold"/>
                        <a:ea typeface="+mn-ea"/>
                        <a:cs typeface="Segoe UI Semibold"/>
                      </a:endParaRPr>
                    </a:p>
                  </a:txBody>
                  <a:tcPr marL="93260" marR="93260" marT="46630" marB="46630">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3232970631"/>
                  </a:ext>
                </a:extLst>
              </a:tr>
              <a:tr h="4398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Built for</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Light transactional workloads</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gridSpan="9">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Medium transactional workloads</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endParaRPr lang="en-US"/>
                    </a:p>
                  </a:txBody>
                  <a:tcPr>
                    <a:lnL w="12700" cap="flat" cmpd="sng" algn="ctr">
                      <a:solidFill>
                        <a:srgbClr val="00BCF2"/>
                      </a:solidFill>
                      <a:prstDash val="solid"/>
                      <a:round/>
                      <a:headEnd type="none" w="med" len="med"/>
                      <a:tailEnd type="none" w="med" len="med"/>
                    </a:lnL>
                    <a:lnT w="12700" cap="flat" cmpd="sng" algn="ctr">
                      <a:solidFill>
                        <a:srgbClr val="00BCF2"/>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chemeClr val="bg2"/>
                      </a:solidFill>
                      <a:prstDash val="solid"/>
                      <a:round/>
                      <a:headEnd type="none" w="med" len="med"/>
                      <a:tailEnd type="none" w="med" len="med"/>
                    </a:lnL>
                    <a:lnT w="12700" cmpd="sng">
                      <a:noFill/>
                    </a:lnT>
                  </a:tcPr>
                </a:tc>
                <a:tc hMerge="1">
                  <a:txBody>
                    <a:bodyPr/>
                    <a:lstStyle/>
                    <a:p>
                      <a:endParaRPr lang="en-US"/>
                    </a:p>
                  </a:txBody>
                  <a:tcPr>
                    <a:lnL w="12700" cap="flat" cmpd="sng" algn="ctr">
                      <a:solidFill>
                        <a:schemeClr val="bg2"/>
                      </a:solidFill>
                      <a:prstDash val="solid"/>
                      <a:round/>
                      <a:headEnd type="none" w="med" len="med"/>
                      <a:tailEnd type="none" w="med" len="med"/>
                    </a:lnL>
                    <a:lnT w="12700" cmpd="sng">
                      <a:noFill/>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Heavy transactional workloads</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0044522"/>
                  </a:ext>
                </a:extLst>
              </a:tr>
              <a:tr h="41090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Available SLA</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1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99.99%</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5397524"/>
                  </a:ext>
                </a:extLst>
              </a:tr>
              <a:tr h="4821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Database max. size</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2 GB</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gridSpan="3">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250 GB</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10">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 TB</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4 TB</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9421169"/>
                  </a:ext>
                </a:extLst>
              </a:tr>
              <a:tr h="6799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Point-in-time restore</a:t>
                      </a:r>
                    </a:p>
                    <a:p>
                      <a:pPr marL="0" algn="l" defTabSz="914367" rtl="0" eaLnBrk="1" latinLnBrk="0" hangingPunct="1"/>
                      <a:r>
                        <a:rPr lang="en-US" sz="1400" kern="1200"/>
                        <a:t>(“oops” recovery)</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Any point within 7 days</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15">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u="none" strike="noStrike">
                          <a:effectLst/>
                        </a:rPr>
                        <a:t>7-35 days (7 days by default)</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20935"/>
                  </a:ext>
                </a:extLst>
              </a:tr>
              <a:tr h="4821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Business continuity</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gridSpan="1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Active geo-replication, up to four readable secondary backups</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0195514"/>
                  </a:ext>
                </a:extLst>
              </a:tr>
              <a:tr h="41090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Security</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1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effectLst/>
                          <a:uLnTx/>
                          <a:uFillTx/>
                        </a:rPr>
                        <a:t>Auditing, row-level security, dynamic data masking, Advanced Threat Protection</a:t>
                      </a:r>
                      <a:endParaRPr kumimoji="0" lang="en-US" sz="1400" b="0" i="0" u="none" strike="noStrike" kern="0" cap="none" spc="0" normalizeH="0" baseline="0" noProof="0">
                        <a:ln>
                          <a:noFill/>
                        </a:ln>
                        <a:solidFill>
                          <a:schemeClr val="tx1"/>
                        </a:solidFill>
                        <a:effectLst/>
                        <a:uLnTx/>
                        <a:uFillTx/>
                        <a:latin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221051"/>
                  </a:ext>
                </a:extLst>
              </a:tr>
              <a:tr h="4821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Performance objectives</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Transactions per hour</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gridSpan="9">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Transactions per minute</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Transactions per second</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367" rtl="0" eaLnBrk="1" latinLnBrk="0" hangingPunct="1"/>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969942"/>
                  </a:ext>
                </a:extLst>
              </a:tr>
              <a:tr h="67992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l" defTabSz="914367" rtl="0" eaLnBrk="1" latinLnBrk="0" hangingPunct="1"/>
                      <a:r>
                        <a:rPr lang="en-US" sz="1400" kern="1200"/>
                        <a:t>Database transaction units (DTUs)</a:t>
                      </a:r>
                      <a:endParaRPr lang="en-US" sz="1400" kern="1200">
                        <a:solidFill>
                          <a:schemeClr val="tx1"/>
                        </a:solidFill>
                        <a:latin typeface="Segoe UI Semibold"/>
                        <a:ea typeface="+mn-ea"/>
                        <a:cs typeface="Segoe UI Semibold"/>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5</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20</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50E6FF"/>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50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200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400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800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1,600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3,000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125</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250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500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1,000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a:t>1,750</a:t>
                      </a:r>
                      <a:endParaRPr lang="en-US" sz="1400" kern="120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algn="ctr" defTabSz="914367" rtl="0" eaLnBrk="1" latinLnBrk="0" hangingPunct="1"/>
                      <a:r>
                        <a:rPr lang="en-US" sz="1400" kern="1200" dirty="0"/>
                        <a:t>4,000</a:t>
                      </a:r>
                      <a:endParaRPr lang="en-US" sz="1400" kern="1200" dirty="0">
                        <a:solidFill>
                          <a:schemeClr val="tx1"/>
                        </a:solidFill>
                        <a:latin typeface="Segoe UI Semibold"/>
                        <a:ea typeface="+mn-ea"/>
                        <a:cs typeface="+mn-cs"/>
                      </a:endParaRPr>
                    </a:p>
                  </a:txBody>
                  <a:tcPr marL="93260" marR="93260" marT="46630" marB="46630"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81501684"/>
                  </a:ext>
                </a:extLst>
              </a:tr>
            </a:tbl>
          </a:graphicData>
        </a:graphic>
      </p:graphicFrame>
      <p:sp>
        <p:nvSpPr>
          <p:cNvPr id="22" name="TextBox 21">
            <a:extLst>
              <a:ext uri="{FF2B5EF4-FFF2-40B4-BE49-F238E27FC236}">
                <a16:creationId xmlns:a16="http://schemas.microsoft.com/office/drawing/2014/main" id="{B7311D23-B138-44D3-954D-14C71307B8D4}"/>
              </a:ext>
            </a:extLst>
          </p:cNvPr>
          <p:cNvSpPr txBox="1"/>
          <p:nvPr/>
        </p:nvSpPr>
        <p:spPr>
          <a:xfrm>
            <a:off x="3500171" y="6191040"/>
            <a:ext cx="6399829" cy="489365"/>
          </a:xfrm>
          <a:prstGeom prst="rect">
            <a:avLst/>
          </a:prstGeom>
          <a:noFill/>
        </p:spPr>
        <p:txBody>
          <a:bodyPr wrap="none" lIns="182880" tIns="146304" rIns="182880" bIns="146304" rtlCol="0" anchor="t">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hlinkClick r:id="rId3"/>
              </a:rPr>
              <a:t>Resource limits for single databases using the DTU-based purchasing model</a:t>
            </a:r>
            <a:endParaRPr kumimoji="0" lang="nl-BE" sz="1400" b="0" i="0" u="none" strike="noStrike" kern="0" cap="none" spc="0" normalizeH="0" baseline="0" noProof="0" dirty="0">
              <a:ln>
                <a:noFill/>
              </a:ln>
              <a:gradFill>
                <a:gsLst>
                  <a:gs pos="2917">
                    <a:srgbClr val="505050"/>
                  </a:gs>
                  <a:gs pos="30000">
                    <a:srgbClr val="505050"/>
                  </a:gs>
                </a:gsLst>
                <a:lin ang="5400000" scaled="0"/>
              </a:gradFill>
              <a:effectLst/>
              <a:uLnTx/>
              <a:uFillTx/>
              <a:cs typeface="Segoe UI"/>
            </a:endParaRPr>
          </a:p>
        </p:txBody>
      </p:sp>
    </p:spTree>
    <p:extLst>
      <p:ext uri="{BB962C8B-B14F-4D97-AF65-F5344CB8AC3E}">
        <p14:creationId xmlns:p14="http://schemas.microsoft.com/office/powerpoint/2010/main" val="2276845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err="1"/>
              <a:t>vCore</a:t>
            </a:r>
            <a:r>
              <a:rPr lang="en-US"/>
              <a:t>-based purchasing model: Provisioned compute tier </a:t>
            </a:r>
          </a:p>
        </p:txBody>
      </p:sp>
      <p:graphicFrame>
        <p:nvGraphicFramePr>
          <p:cNvPr id="7" name="Content Placeholder 6">
            <a:extLst>
              <a:ext uri="{FF2B5EF4-FFF2-40B4-BE49-F238E27FC236}">
                <a16:creationId xmlns:a16="http://schemas.microsoft.com/office/drawing/2014/main" id="{06FC3312-3751-49D5-9529-688AF08D3398}"/>
              </a:ext>
            </a:extLst>
          </p:cNvPr>
          <p:cNvGraphicFramePr>
            <a:graphicFrameLocks noGrp="1"/>
          </p:cNvGraphicFramePr>
          <p:nvPr>
            <p:ph sz="quarter" idx="13"/>
            <p:extLst>
              <p:ext uri="{D42A27DB-BD31-4B8C-83A1-F6EECF244321}">
                <p14:modId xmlns:p14="http://schemas.microsoft.com/office/powerpoint/2010/main" val="2809635427"/>
              </p:ext>
            </p:extLst>
          </p:nvPr>
        </p:nvGraphicFramePr>
        <p:xfrm>
          <a:off x="655637" y="1122978"/>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74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81DA0D0A-6A76-479C-9608-A86440D4607E}"/>
              </a:ext>
            </a:extLst>
          </p:cNvPr>
          <p:cNvGraphicFramePr>
            <a:graphicFrameLocks noGrp="1"/>
          </p:cNvGraphicFramePr>
          <p:nvPr>
            <p:extLst>
              <p:ext uri="{D42A27DB-BD31-4B8C-83A1-F6EECF244321}">
                <p14:modId xmlns:p14="http://schemas.microsoft.com/office/powerpoint/2010/main" val="1911019081"/>
              </p:ext>
            </p:extLst>
          </p:nvPr>
        </p:nvGraphicFramePr>
        <p:xfrm>
          <a:off x="655638" y="1141447"/>
          <a:ext cx="10880726" cy="4879630"/>
        </p:xfrm>
        <a:graphic>
          <a:graphicData uri="http://schemas.openxmlformats.org/drawingml/2006/table">
            <a:tbl>
              <a:tblPr/>
              <a:tblGrid>
                <a:gridCol w="1554390">
                  <a:extLst>
                    <a:ext uri="{9D8B030D-6E8A-4147-A177-3AD203B41FA5}">
                      <a16:colId xmlns:a16="http://schemas.microsoft.com/office/drawing/2014/main" val="784886160"/>
                    </a:ext>
                  </a:extLst>
                </a:gridCol>
                <a:gridCol w="1590724">
                  <a:extLst>
                    <a:ext uri="{9D8B030D-6E8A-4147-A177-3AD203B41FA5}">
                      <a16:colId xmlns:a16="http://schemas.microsoft.com/office/drawing/2014/main" val="2771511070"/>
                    </a:ext>
                  </a:extLst>
                </a:gridCol>
                <a:gridCol w="1590724">
                  <a:extLst>
                    <a:ext uri="{9D8B030D-6E8A-4147-A177-3AD203B41FA5}">
                      <a16:colId xmlns:a16="http://schemas.microsoft.com/office/drawing/2014/main" val="4198495588"/>
                    </a:ext>
                  </a:extLst>
                </a:gridCol>
                <a:gridCol w="1590724">
                  <a:extLst>
                    <a:ext uri="{9D8B030D-6E8A-4147-A177-3AD203B41FA5}">
                      <a16:colId xmlns:a16="http://schemas.microsoft.com/office/drawing/2014/main" val="3616988431"/>
                    </a:ext>
                  </a:extLst>
                </a:gridCol>
                <a:gridCol w="1590724">
                  <a:extLst>
                    <a:ext uri="{9D8B030D-6E8A-4147-A177-3AD203B41FA5}">
                      <a16:colId xmlns:a16="http://schemas.microsoft.com/office/drawing/2014/main" val="1579151052"/>
                    </a:ext>
                  </a:extLst>
                </a:gridCol>
                <a:gridCol w="2963440">
                  <a:extLst>
                    <a:ext uri="{9D8B030D-6E8A-4147-A177-3AD203B41FA5}">
                      <a16:colId xmlns:a16="http://schemas.microsoft.com/office/drawing/2014/main" val="745531816"/>
                    </a:ext>
                  </a:extLst>
                </a:gridCol>
              </a:tblGrid>
              <a:tr h="4665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Service tier</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b"/>
                      <a:r>
                        <a:rPr lang="en-US" sz="1400" u="none" strike="noStrike">
                          <a:solidFill>
                            <a:srgbClr val="0078D7"/>
                          </a:solidFill>
                          <a:effectLst/>
                        </a:rPr>
                        <a:t> General purpose</a:t>
                      </a:r>
                      <a:endParaRPr lang="en-US" sz="1100" b="0" i="0" u="none" strike="noStrike">
                        <a:solidFill>
                          <a:srgbClr val="0078D7"/>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b"/>
                      <a:r>
                        <a:rPr lang="en-US" sz="1400" u="none" strike="noStrike">
                          <a:solidFill>
                            <a:srgbClr val="0078D7"/>
                          </a:solidFill>
                          <a:effectLst/>
                        </a:rPr>
                        <a:t>Business critical</a:t>
                      </a:r>
                      <a:endParaRPr lang="en-US" sz="1100" b="0" i="0" u="none" strike="noStrike">
                        <a:solidFill>
                          <a:srgbClr val="0078D7"/>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fontAlgn="b"/>
                      <a:r>
                        <a:rPr lang="en-US" sz="1400" u="none" strike="noStrike" dirty="0">
                          <a:solidFill>
                            <a:srgbClr val="0078D7"/>
                          </a:solidFill>
                          <a:effectLst/>
                        </a:rPr>
                        <a:t>Hyperscale</a:t>
                      </a:r>
                      <a:endParaRPr lang="en-US" sz="1100" b="0" i="0" u="none" strike="noStrike" dirty="0">
                        <a:solidFill>
                          <a:srgbClr val="0078D7"/>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3587259502"/>
                  </a:ext>
                </a:extLst>
              </a:tr>
              <a:tr h="72158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Best for</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Most budget-oriented workloads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Critical business applications with high IO requirements. </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VLDB OLTP and HTAP workloads with highly scalable storage and read-scale requirements.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1943949272"/>
                  </a:ext>
                </a:extLst>
              </a:tr>
              <a:tr h="520863">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Deployment  option</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200" u="none" strike="noStrike">
                          <a:solidFill>
                            <a:schemeClr val="bg1"/>
                          </a:solidFill>
                          <a:effectLst/>
                        </a:rPr>
                        <a:t>Single / </a:t>
                      </a:r>
                    </a:p>
                    <a:p>
                      <a:pPr algn="ctr" rtl="0" fontAlgn="ctr"/>
                      <a:r>
                        <a:rPr lang="en-US" sz="1200" u="none" strike="noStrike">
                          <a:solidFill>
                            <a:schemeClr val="bg1"/>
                          </a:solidFill>
                          <a:effectLst/>
                        </a:rPr>
                        <a:t>Elastic Pools</a:t>
                      </a:r>
                      <a:endParaRPr lang="en-US" sz="1200" b="0" i="0" u="none" strike="noStrike">
                        <a:solidFill>
                          <a:schemeClr val="bg1"/>
                        </a:solidFill>
                        <a:effectLst/>
                        <a:latin typeface="Segoe UI Semibold" panose="020B0702040204020203" pitchFamily="34" charset="0"/>
                      </a:endParaRPr>
                    </a:p>
                  </a:txBody>
                  <a:tcPr marL="0" marR="0" marT="0" marB="0">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200" u="none" strike="noStrike">
                          <a:solidFill>
                            <a:schemeClr val="bg1"/>
                          </a:solidFill>
                          <a:effectLst/>
                        </a:rPr>
                        <a:t>Managed Instance</a:t>
                      </a:r>
                      <a:endParaRPr lang="en-US" sz="1200" b="0" i="0" u="none" strike="noStrike">
                        <a:solidFill>
                          <a:schemeClr val="bg1"/>
                        </a:solidFill>
                        <a:effectLst/>
                        <a:latin typeface="Segoe UI Semibold" panose="020B0702040204020203" pitchFamily="34" charset="0"/>
                      </a:endParaRPr>
                    </a:p>
                  </a:txBody>
                  <a:tcPr marL="0" marR="0" marT="0" marB="0">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200" u="none" strike="noStrike">
                          <a:solidFill>
                            <a:schemeClr val="bg1"/>
                          </a:solidFill>
                          <a:effectLst/>
                        </a:rPr>
                        <a:t>Single / </a:t>
                      </a:r>
                    </a:p>
                    <a:p>
                      <a:pPr algn="ctr" rtl="0" fontAlgn="ctr"/>
                      <a:r>
                        <a:rPr lang="en-US" sz="1200" u="none" strike="noStrike">
                          <a:solidFill>
                            <a:schemeClr val="bg1"/>
                          </a:solidFill>
                          <a:effectLst/>
                        </a:rPr>
                        <a:t>Elastic Pools</a:t>
                      </a:r>
                      <a:endParaRPr lang="en-US" sz="1200" b="0" i="0" u="none" strike="noStrike">
                        <a:solidFill>
                          <a:schemeClr val="bg1"/>
                        </a:solidFill>
                        <a:effectLst/>
                        <a:latin typeface="Segoe UI Semibold" panose="020B0702040204020203" pitchFamily="34" charset="0"/>
                      </a:endParaRPr>
                    </a:p>
                  </a:txBody>
                  <a:tcPr marL="0" marR="0" marT="0" marB="0">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200" u="none" strike="noStrike">
                          <a:solidFill>
                            <a:schemeClr val="bg1"/>
                          </a:solidFill>
                          <a:effectLst/>
                        </a:rPr>
                        <a:t>Managed Instance</a:t>
                      </a:r>
                    </a:p>
                    <a:p>
                      <a:pPr algn="ctr" rtl="0" fontAlgn="ctr"/>
                      <a:endParaRPr lang="en-US" sz="1200" b="0" i="0" u="none" strike="noStrike">
                        <a:solidFill>
                          <a:schemeClr val="bg1"/>
                        </a:solidFill>
                        <a:effectLst/>
                        <a:latin typeface="Segoe UI Semibold" panose="020B0702040204020203" pitchFamily="34" charset="0"/>
                      </a:endParaRPr>
                    </a:p>
                  </a:txBody>
                  <a:tcPr marL="0" marR="0" marT="0" marB="0">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200" u="none" strike="noStrike">
                          <a:solidFill>
                            <a:schemeClr val="bg1"/>
                          </a:solidFill>
                          <a:effectLst/>
                        </a:rPr>
                        <a:t>Single</a:t>
                      </a:r>
                      <a:endParaRPr lang="en-US" sz="1200" b="0" i="0" u="none" strike="noStrike">
                        <a:solidFill>
                          <a:schemeClr val="bg1"/>
                        </a:solidFill>
                        <a:effectLst/>
                        <a:latin typeface="Segoe UI Semibold" panose="020B0702040204020203" pitchFamily="34" charset="0"/>
                      </a:endParaRPr>
                    </a:p>
                  </a:txBody>
                  <a:tcPr marL="0" marR="0" marT="0" marB="0">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56660644"/>
                  </a:ext>
                </a:extLst>
              </a:tr>
              <a:tr h="99302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Compute tiers</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br>
                        <a:rPr lang="en-US" sz="1000" u="none" strike="noStrike" dirty="0">
                          <a:effectLst/>
                        </a:rPr>
                      </a:br>
                      <a:r>
                        <a:rPr lang="en-US" sz="1000" u="none" strike="noStrike" dirty="0">
                          <a:effectLst/>
                        </a:rPr>
                        <a:t>Gen5: 2 to 80 vCore</a:t>
                      </a:r>
                    </a:p>
                    <a:p>
                      <a:pPr algn="ctr" rtl="0" fontAlgn="ctr"/>
                      <a:r>
                        <a:rPr lang="en-US" sz="1000" u="none" strike="noStrike" dirty="0">
                          <a:effectLst/>
                        </a:rPr>
                        <a:t>Fsv2-series</a:t>
                      </a:r>
                      <a:r>
                        <a:rPr lang="en-US" sz="1000" b="1" u="none" strike="noStrike" dirty="0">
                          <a:effectLst/>
                        </a:rPr>
                        <a:t>*</a:t>
                      </a:r>
                      <a:r>
                        <a:rPr lang="en-US" sz="1000" u="none" strike="noStrike" dirty="0">
                          <a:effectLst/>
                        </a:rPr>
                        <a:t>: 72 vCore</a:t>
                      </a:r>
                    </a:p>
                    <a:p>
                      <a:pPr marL="0" marR="0" lvl="0" indent="0" algn="ctr" defTabSz="914367" rtl="0" eaLnBrk="1" fontAlgn="ctr" latinLnBrk="0" hangingPunct="1">
                        <a:lnSpc>
                          <a:spcPct val="100000"/>
                        </a:lnSpc>
                        <a:spcBef>
                          <a:spcPts val="0"/>
                        </a:spcBef>
                        <a:spcAft>
                          <a:spcPts val="0"/>
                        </a:spcAft>
                        <a:buClrTx/>
                        <a:buSzTx/>
                        <a:buFontTx/>
                        <a:buNone/>
                        <a:tabLst/>
                        <a:defRPr/>
                      </a:pPr>
                      <a:r>
                        <a:rPr lang="en-US" sz="1000" u="none" strike="noStrike" dirty="0">
                          <a:effectLst/>
                        </a:rPr>
                        <a:t>Serverless: 0.5 to 16 vCore</a:t>
                      </a:r>
                    </a:p>
                    <a:p>
                      <a:pPr algn="ctr" rtl="0" fontAlgn="ct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000" u="none" strike="noStrike" dirty="0">
                          <a:effectLst/>
                        </a:rPr>
                        <a:t>Gen5: 4 to 80 vCore</a:t>
                      </a: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000" u="none" strike="noStrike" dirty="0">
                          <a:effectLst/>
                        </a:rPr>
                        <a:t>Gen5: 2 to 80 vCore</a:t>
                      </a:r>
                    </a:p>
                    <a:p>
                      <a:pPr algn="ctr" rtl="0" fontAlgn="ctr"/>
                      <a:r>
                        <a:rPr lang="en-US" sz="1000" u="none" strike="noStrike" dirty="0">
                          <a:effectLst/>
                        </a:rPr>
                        <a:t>M-series*: 128 vCore</a:t>
                      </a: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000" u="none" strike="noStrike" dirty="0">
                          <a:effectLst/>
                        </a:rPr>
                        <a:t>Gen5: 4 to 80 vCore</a:t>
                      </a: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000" u="none" strike="noStrike" dirty="0">
                          <a:effectLst/>
                        </a:rPr>
                        <a:t>Gen5: 2 to 80 vCore</a:t>
                      </a: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2687905213"/>
                  </a:ext>
                </a:extLst>
              </a:tr>
              <a:tr h="217726">
                <a:tc row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Storage</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Premium remote</a:t>
                      </a:r>
                      <a:endParaRPr lang="en-US" sz="1100" b="1"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Local SSD</a:t>
                      </a:r>
                      <a:endParaRPr lang="en-US" sz="1100" b="1"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Local SSD Cache</a:t>
                      </a:r>
                      <a:endParaRPr lang="en-US" sz="1100" b="1"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4002356545"/>
                  </a:ext>
                </a:extLst>
              </a:tr>
              <a:tr h="360793">
                <a:tc v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5GB – 4TB per instance</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32GB – 8TB per instance</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5GB – 4TB per instance</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32GB – 4TB per instance</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Scale from 5GB to 100TB of storage in 1GB increments</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2052644292"/>
                  </a:ext>
                </a:extLst>
              </a:tr>
              <a:tr h="206942">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In-Memory</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Not supported</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Supported</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Not supported</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2145969495"/>
                  </a:ext>
                </a:extLst>
              </a:tr>
              <a:tr h="360793">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Read-write IO</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~2ms for all data access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&lt;0.5ms for all data access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&lt;0.5ms for hot data access</a:t>
                      </a:r>
                      <a:br>
                        <a:rPr lang="en-US" sz="1100" u="none" strike="noStrike">
                          <a:effectLst/>
                        </a:rPr>
                      </a:br>
                      <a:r>
                        <a:rPr lang="en-US" sz="1100" u="none" strike="noStrike">
                          <a:effectLst/>
                        </a:rPr>
                        <a:t>~2ms otherwise</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3513752236"/>
                  </a:ext>
                </a:extLst>
              </a:tr>
              <a:tr h="62418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Availability</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1 replica, no read-scale replicas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it-IT" sz="1100" u="none" strike="noStrike">
                          <a:effectLst/>
                        </a:rPr>
                        <a:t>3 read replicas, zone-redundant HA</a:t>
                      </a:r>
                      <a:endParaRPr lang="it-IT"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100" u="none" strike="noStrike">
                          <a:effectLst/>
                        </a:rPr>
                        <a:t>3 replicas, 1 read-scale replica, zone-redundant HA</a:t>
                      </a:r>
                    </a:p>
                    <a:p>
                      <a:pPr algn="ctr" rtl="0" fontAlgn="ctr"/>
                      <a:endParaRPr lang="it-IT"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Primary read/write replica + up to 4 read replicas</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3645875476"/>
                  </a:ext>
                </a:extLst>
              </a:tr>
              <a:tr h="360793">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l" rtl="0" fontAlgn="ctr"/>
                      <a:r>
                        <a:rPr lang="en-US" sz="1100" u="none" strike="noStrike">
                          <a:effectLst/>
                        </a:rPr>
                        <a:t> Backups</a:t>
                      </a:r>
                      <a:endParaRPr lang="en-US" sz="1100" b="0" i="0" u="none" strike="noStrike">
                        <a:solidFill>
                          <a:srgbClr val="0070C0"/>
                        </a:solidFill>
                        <a:effectLst/>
                        <a:latin typeface="Segoe UI Semibold" panose="020B0702040204020203" pitchFamily="34" charset="0"/>
                      </a:endParaRPr>
                    </a:p>
                  </a:txBody>
                  <a:tcPr marL="4663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RA-GRS, 7-35 days (7 days by default)</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a:effectLst/>
                        </a:rPr>
                        <a:t>RA-GRS, 7-35 days (7 days by default)</a:t>
                      </a:r>
                      <a:endParaRPr lang="en-US" sz="1100" b="0" i="0" u="none" strike="noStrike">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rtl="0" fontAlgn="ctr"/>
                      <a:r>
                        <a:rPr lang="en-US" sz="1100" u="none" strike="noStrike" dirty="0">
                          <a:effectLst/>
                        </a:rPr>
                        <a:t>LRS, ZRS, RA-GRS, 7-35 days (7 days by default)</a:t>
                      </a:r>
                      <a:endParaRPr lang="en-US" sz="11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mpd="sng">
                      <a:solidFill>
                        <a:srgbClr val="0078D7"/>
                      </a:solidFill>
                    </a:lnL>
                    <a:lnR w="12700" cmpd="sng">
                      <a:solidFill>
                        <a:srgbClr val="0078D7"/>
                      </a:solidFill>
                    </a:lnR>
                    <a:lnT w="12700" cmpd="sng">
                      <a:solidFill>
                        <a:srgbClr val="0078D7"/>
                      </a:solidFill>
                    </a:lnT>
                    <a:lnB w="12700" cmpd="sng">
                      <a:solidFill>
                        <a:srgbClr val="0078D7"/>
                      </a:solidFill>
                    </a:lnB>
                    <a:lnTlToBr w="12700" cmpd="sng">
                      <a:noFill/>
                      <a:prstDash val="solid"/>
                    </a:lnTlToBr>
                    <a:lnBlToTr w="12700" cmpd="sng">
                      <a:noFill/>
                      <a:prstDash val="solid"/>
                    </a:lnBlToTr>
                    <a:noFill/>
                  </a:tcPr>
                </a:tc>
                <a:extLst>
                  <a:ext uri="{0D108BD9-81ED-4DB2-BD59-A6C34878D82A}">
                    <a16:rowId xmlns:a16="http://schemas.microsoft.com/office/drawing/2014/main" val="4008461807"/>
                  </a:ext>
                </a:extLst>
              </a:tr>
            </a:tbl>
          </a:graphicData>
        </a:graphic>
      </p:graphicFrame>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err="1"/>
              <a:t>vCore</a:t>
            </a:r>
            <a:r>
              <a:rPr lang="en-US"/>
              <a:t>-based purchasing model: Provisioned compute tier </a:t>
            </a:r>
          </a:p>
        </p:txBody>
      </p:sp>
      <p:sp>
        <p:nvSpPr>
          <p:cNvPr id="18" name="Freeform 182">
            <a:extLst>
              <a:ext uri="{FF2B5EF4-FFF2-40B4-BE49-F238E27FC236}">
                <a16:creationId xmlns:a16="http://schemas.microsoft.com/office/drawing/2014/main" id="{8CE34CF4-C4B4-4A18-88EB-8C1C9AD175BD}"/>
              </a:ext>
            </a:extLst>
          </p:cNvPr>
          <p:cNvSpPr/>
          <p:nvPr/>
        </p:nvSpPr>
        <p:spPr bwMode="auto">
          <a:xfrm>
            <a:off x="2457733" y="1198505"/>
            <a:ext cx="361669" cy="37475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035971" y="1209251"/>
            <a:ext cx="457111" cy="430278"/>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5761740" y="1215305"/>
            <a:ext cx="515116" cy="371273"/>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73" tIns="34287" rIns="68573" bIns="34287"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5643">
                <a:defRPr/>
              </a:pPr>
              <a:endParaRPr lang="en-US" sz="1323" kern="0">
                <a:solidFill>
                  <a:srgbClr val="000000"/>
                </a:solidFill>
                <a:latin typeface="Segoe UI"/>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533402" y="5896037"/>
            <a:ext cx="7029179" cy="711436"/>
          </a:xfrm>
          <a:prstGeom prst="rect">
            <a:avLst/>
          </a:prstGeom>
          <a:noFill/>
        </p:spPr>
        <p:txBody>
          <a:bodyPr wrap="none" lIns="182854" tIns="146284" rIns="182854" bIns="146284" rtlCol="0">
            <a:spAutoFit/>
          </a:bodyPr>
          <a:lstStyle/>
          <a:p>
            <a:pPr defTabSz="932597">
              <a:lnSpc>
                <a:spcPct val="90000"/>
              </a:lnSpc>
              <a:spcAft>
                <a:spcPts val="612"/>
              </a:spcAft>
              <a:defRPr/>
            </a:pPr>
            <a:r>
              <a:rPr lang="en-US" sz="1200">
                <a:gradFill>
                  <a:gsLst>
                    <a:gs pos="2917">
                      <a:srgbClr val="3C3C41"/>
                    </a:gs>
                    <a:gs pos="30000">
                      <a:srgbClr val="3C3C41"/>
                    </a:gs>
                  </a:gsLst>
                  <a:lin ang="5400000" scaled="0"/>
                </a:gradFill>
              </a:rPr>
              <a:t>For latest information reference: </a:t>
            </a:r>
            <a:r>
              <a:rPr lang="en-US" sz="1200">
                <a:gradFill>
                  <a:gsLst>
                    <a:gs pos="2917">
                      <a:srgbClr val="3C3C41"/>
                    </a:gs>
                    <a:gs pos="30000">
                      <a:srgbClr val="3C3C41"/>
                    </a:gs>
                  </a:gsLst>
                  <a:lin ang="5400000" scaled="0"/>
                </a:gradFill>
                <a:hlinkClick r:id="rId3"/>
              </a:rPr>
              <a:t>https://azure.microsoft.com/en-us/pricing/details/sql-database/</a:t>
            </a:r>
            <a:endParaRPr lang="en-US" sz="1200">
              <a:gradFill>
                <a:gsLst>
                  <a:gs pos="2917">
                    <a:srgbClr val="3C3C41"/>
                  </a:gs>
                  <a:gs pos="30000">
                    <a:srgbClr val="3C3C41"/>
                  </a:gs>
                </a:gsLst>
                <a:lin ang="5400000" scaled="0"/>
              </a:gradFill>
            </a:endParaRPr>
          </a:p>
          <a:p>
            <a:pPr defTabSz="932597">
              <a:lnSpc>
                <a:spcPct val="90000"/>
              </a:lnSpc>
              <a:spcAft>
                <a:spcPts val="612"/>
              </a:spcAft>
              <a:defRPr/>
            </a:pPr>
            <a:r>
              <a:rPr lang="en-US" sz="1200">
                <a:gradFill>
                  <a:gsLst>
                    <a:gs pos="2917">
                      <a:srgbClr val="3C3C41"/>
                    </a:gs>
                    <a:gs pos="30000">
                      <a:srgbClr val="3C3C41"/>
                    </a:gs>
                  </a:gsLst>
                  <a:lin ang="5400000" scaled="0"/>
                </a:gradFill>
              </a:rPr>
              <a:t>* Fsv2-series and M-series  are currently in preview.</a:t>
            </a:r>
          </a:p>
        </p:txBody>
      </p:sp>
    </p:spTree>
    <p:extLst>
      <p:ext uri="{BB962C8B-B14F-4D97-AF65-F5344CB8AC3E}">
        <p14:creationId xmlns:p14="http://schemas.microsoft.com/office/powerpoint/2010/main" val="116846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     General Purpose </a:t>
            </a:r>
          </a:p>
        </p:txBody>
      </p:sp>
      <p:sp>
        <p:nvSpPr>
          <p:cNvPr id="6" name="Freeform 182">
            <a:extLst>
              <a:ext uri="{FF2B5EF4-FFF2-40B4-BE49-F238E27FC236}">
                <a16:creationId xmlns:a16="http://schemas.microsoft.com/office/drawing/2014/main" id="{EEC73979-BE93-494E-9AB9-B394B6C6273C}"/>
              </a:ext>
            </a:extLst>
          </p:cNvPr>
          <p:cNvSpPr/>
          <p:nvPr/>
        </p:nvSpPr>
        <p:spPr bwMode="auto">
          <a:xfrm>
            <a:off x="655637" y="363496"/>
            <a:ext cx="361669" cy="37475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6D1B8ADA-5958-474C-B325-659FA8A302EA}"/>
              </a:ext>
            </a:extLst>
          </p:cNvPr>
          <p:cNvSpPr txBox="1"/>
          <p:nvPr/>
        </p:nvSpPr>
        <p:spPr>
          <a:xfrm>
            <a:off x="10429798" y="3794762"/>
            <a:ext cx="1081164" cy="480103"/>
          </a:xfrm>
          <a:prstGeom prst="rect">
            <a:avLst/>
          </a:prstGeom>
          <a:noFill/>
        </p:spPr>
        <p:txBody>
          <a:bodyPr wrap="square" lIns="91414" tIns="45706" rIns="91414" bIns="45706" rtlCol="0">
            <a:spAutoFit/>
          </a:bodyPr>
          <a:lstStyle/>
          <a:p>
            <a:pPr defTabSz="914192">
              <a:lnSpc>
                <a:spcPct val="90000"/>
              </a:lnSpc>
              <a:spcAft>
                <a:spcPts val="600"/>
              </a:spcAft>
              <a:defRPr/>
            </a:pPr>
            <a:r>
              <a:rPr lang="en-US" sz="14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Redundant nodes</a:t>
            </a:r>
          </a:p>
        </p:txBody>
      </p:sp>
      <p:sp>
        <p:nvSpPr>
          <p:cNvPr id="10" name="TextBox 9">
            <a:extLst>
              <a:ext uri="{FF2B5EF4-FFF2-40B4-BE49-F238E27FC236}">
                <a16:creationId xmlns:a16="http://schemas.microsoft.com/office/drawing/2014/main" id="{BD88A543-EF86-45E0-A19F-7D3E0BDC4C23}"/>
              </a:ext>
            </a:extLst>
          </p:cNvPr>
          <p:cNvSpPr txBox="1"/>
          <p:nvPr/>
        </p:nvSpPr>
        <p:spPr>
          <a:xfrm>
            <a:off x="9304704" y="5693364"/>
            <a:ext cx="1814658" cy="480103"/>
          </a:xfrm>
          <a:prstGeom prst="rect">
            <a:avLst/>
          </a:prstGeom>
          <a:noFill/>
        </p:spPr>
        <p:txBody>
          <a:bodyPr wrap="square" lIns="91414" tIns="45706" rIns="91414" bIns="45706" rtlCol="0">
            <a:spAutoFit/>
          </a:bodyPr>
          <a:lstStyle/>
          <a:p>
            <a:pPr defTabSz="914192">
              <a:lnSpc>
                <a:spcPct val="90000"/>
              </a:lnSpc>
              <a:spcAft>
                <a:spcPts val="600"/>
              </a:spcAft>
              <a:defRPr/>
            </a:pPr>
            <a:r>
              <a:rPr lang="en-US" sz="14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Active compute nodes</a:t>
            </a:r>
          </a:p>
        </p:txBody>
      </p:sp>
      <p:sp>
        <p:nvSpPr>
          <p:cNvPr id="11" name="TextBox 10">
            <a:extLst>
              <a:ext uri="{FF2B5EF4-FFF2-40B4-BE49-F238E27FC236}">
                <a16:creationId xmlns:a16="http://schemas.microsoft.com/office/drawing/2014/main" id="{B10B7D3A-2376-4B70-9511-B5D9CD7E88C0}"/>
              </a:ext>
            </a:extLst>
          </p:cNvPr>
          <p:cNvSpPr txBox="1"/>
          <p:nvPr/>
        </p:nvSpPr>
        <p:spPr>
          <a:xfrm>
            <a:off x="6913874" y="5693362"/>
            <a:ext cx="1891543" cy="480103"/>
          </a:xfrm>
          <a:prstGeom prst="rect">
            <a:avLst/>
          </a:prstGeom>
          <a:noFill/>
        </p:spPr>
        <p:txBody>
          <a:bodyPr wrap="square" lIns="91414" tIns="45706" rIns="91414" bIns="45706" rtlCol="0">
            <a:spAutoFit/>
          </a:bodyPr>
          <a:lstStyle/>
          <a:p>
            <a:pPr defTabSz="914192">
              <a:lnSpc>
                <a:spcPct val="90000"/>
              </a:lnSpc>
              <a:spcAft>
                <a:spcPts val="600"/>
              </a:spcAft>
              <a:defRPr/>
            </a:pPr>
            <a:r>
              <a:rPr lang="en-US" sz="14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Azure storage accounts</a:t>
            </a:r>
          </a:p>
        </p:txBody>
      </p:sp>
      <p:sp>
        <p:nvSpPr>
          <p:cNvPr id="12" name="Rectangle 11">
            <a:extLst>
              <a:ext uri="{FF2B5EF4-FFF2-40B4-BE49-F238E27FC236}">
                <a16:creationId xmlns:a16="http://schemas.microsoft.com/office/drawing/2014/main" id="{1149C700-2C28-4910-A655-478444CE8E38}"/>
              </a:ext>
            </a:extLst>
          </p:cNvPr>
          <p:cNvSpPr/>
          <p:nvPr/>
        </p:nvSpPr>
        <p:spPr bwMode="auto">
          <a:xfrm>
            <a:off x="6679478" y="1578451"/>
            <a:ext cx="4800600" cy="462756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cxnSp>
        <p:nvCxnSpPr>
          <p:cNvPr id="13" name="Straight Arrow Connector 12">
            <a:extLst>
              <a:ext uri="{FF2B5EF4-FFF2-40B4-BE49-F238E27FC236}">
                <a16:creationId xmlns:a16="http://schemas.microsoft.com/office/drawing/2014/main" id="{970E9C0A-C918-41C1-BD26-C69D0BA2539B}"/>
              </a:ext>
            </a:extLst>
          </p:cNvPr>
          <p:cNvCxnSpPr/>
          <p:nvPr/>
        </p:nvCxnSpPr>
        <p:spPr>
          <a:xfrm flipH="1">
            <a:off x="9004389" y="5198116"/>
            <a:ext cx="12451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A0A2F44-E5F0-49F8-887E-E0414D5FB015}"/>
              </a:ext>
            </a:extLst>
          </p:cNvPr>
          <p:cNvGrpSpPr/>
          <p:nvPr/>
        </p:nvGrpSpPr>
        <p:grpSpPr>
          <a:xfrm>
            <a:off x="7124431" y="4904672"/>
            <a:ext cx="642733" cy="607964"/>
            <a:chOff x="2424279" y="1320237"/>
            <a:chExt cx="4696411" cy="4187931"/>
          </a:xfrm>
        </p:grpSpPr>
        <p:sp>
          <p:nvSpPr>
            <p:cNvPr id="15" name="Hexagon 14">
              <a:extLst>
                <a:ext uri="{FF2B5EF4-FFF2-40B4-BE49-F238E27FC236}">
                  <a16:creationId xmlns:a16="http://schemas.microsoft.com/office/drawing/2014/main" id="{7D5D73BF-9890-4D8E-95F6-16062FF25AE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Snip Single Corner Rectangle 26">
              <a:extLst>
                <a:ext uri="{FF2B5EF4-FFF2-40B4-BE49-F238E27FC236}">
                  <a16:creationId xmlns:a16="http://schemas.microsoft.com/office/drawing/2014/main" id="{584FF0A4-2EF1-4B76-8389-D6D7C5C40AE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41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7" name="Group 16">
              <a:extLst>
                <a:ext uri="{FF2B5EF4-FFF2-40B4-BE49-F238E27FC236}">
                  <a16:creationId xmlns:a16="http://schemas.microsoft.com/office/drawing/2014/main" id="{62D730E4-91C3-477F-91C8-6FB928E3ECF6}"/>
                </a:ext>
              </a:extLst>
            </p:cNvPr>
            <p:cNvGrpSpPr/>
            <p:nvPr/>
          </p:nvGrpSpPr>
          <p:grpSpPr>
            <a:xfrm>
              <a:off x="4271147" y="2716509"/>
              <a:ext cx="790232" cy="1472559"/>
              <a:chOff x="4917030" y="1019829"/>
              <a:chExt cx="123056" cy="229308"/>
            </a:xfrm>
          </p:grpSpPr>
          <p:sp>
            <p:nvSpPr>
              <p:cNvPr id="19" name="Freeform: Shape 18">
                <a:extLst>
                  <a:ext uri="{FF2B5EF4-FFF2-40B4-BE49-F238E27FC236}">
                    <a16:creationId xmlns:a16="http://schemas.microsoft.com/office/drawing/2014/main" id="{F457D6D8-3E2E-413D-91C0-A2777B331BF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9480807C-3F7E-41CF-ABD9-43CF15C9CE37}"/>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BB1CF40-9C7B-4E22-9133-9E0575CDB41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429ABE6-DBC0-4DAF-AFC7-9274869CDD75}"/>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8" name="Right Triangle 17">
              <a:extLst>
                <a:ext uri="{FF2B5EF4-FFF2-40B4-BE49-F238E27FC236}">
                  <a16:creationId xmlns:a16="http://schemas.microsoft.com/office/drawing/2014/main" id="{8C110440-15A6-49E5-B2CB-341F9728632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grpSp>
      <p:grpSp>
        <p:nvGrpSpPr>
          <p:cNvPr id="23" name="Group 22">
            <a:extLst>
              <a:ext uri="{FF2B5EF4-FFF2-40B4-BE49-F238E27FC236}">
                <a16:creationId xmlns:a16="http://schemas.microsoft.com/office/drawing/2014/main" id="{B09404A2-B9CA-4578-9553-E1D14A31078D}"/>
              </a:ext>
            </a:extLst>
          </p:cNvPr>
          <p:cNvGrpSpPr/>
          <p:nvPr/>
        </p:nvGrpSpPr>
        <p:grpSpPr>
          <a:xfrm>
            <a:off x="7112714" y="3955376"/>
            <a:ext cx="1795359" cy="607963"/>
            <a:chOff x="6971090" y="3651702"/>
            <a:chExt cx="2056914" cy="626758"/>
          </a:xfrm>
        </p:grpSpPr>
        <p:cxnSp>
          <p:nvCxnSpPr>
            <p:cNvPr id="24" name="Straight Arrow Connector 23">
              <a:extLst>
                <a:ext uri="{FF2B5EF4-FFF2-40B4-BE49-F238E27FC236}">
                  <a16:creationId xmlns:a16="http://schemas.microsoft.com/office/drawing/2014/main" id="{BAE5136A-FB00-4A2C-AD11-8FBD11C0A333}"/>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B71799D-5764-4E8A-81D0-73AF804EB3DC}"/>
                </a:ext>
              </a:extLst>
            </p:cNvPr>
            <p:cNvGrpSpPr/>
            <p:nvPr/>
          </p:nvGrpSpPr>
          <p:grpSpPr>
            <a:xfrm>
              <a:off x="6971090" y="3651702"/>
              <a:ext cx="736368" cy="626758"/>
              <a:chOff x="2424279" y="1320237"/>
              <a:chExt cx="4696411" cy="4187931"/>
            </a:xfrm>
          </p:grpSpPr>
          <p:sp>
            <p:nvSpPr>
              <p:cNvPr id="26" name="Hexagon 25">
                <a:extLst>
                  <a:ext uri="{FF2B5EF4-FFF2-40B4-BE49-F238E27FC236}">
                    <a16:creationId xmlns:a16="http://schemas.microsoft.com/office/drawing/2014/main" id="{1B0F2946-ABCF-45C4-A3D6-C8BB9F8623BD}"/>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Snip Single Corner Rectangle 26">
                <a:extLst>
                  <a:ext uri="{FF2B5EF4-FFF2-40B4-BE49-F238E27FC236}">
                    <a16:creationId xmlns:a16="http://schemas.microsoft.com/office/drawing/2014/main" id="{9A96EB8F-2C21-4F10-B8AE-60A476AE6FD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41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069BC6EF-8B60-4EF1-89CD-21AFD9EF4B7A}"/>
                  </a:ext>
                </a:extLst>
              </p:cNvPr>
              <p:cNvGrpSpPr/>
              <p:nvPr/>
            </p:nvGrpSpPr>
            <p:grpSpPr>
              <a:xfrm>
                <a:off x="4271147" y="2716509"/>
                <a:ext cx="790232" cy="1472559"/>
                <a:chOff x="4917030" y="1019829"/>
                <a:chExt cx="123056" cy="229308"/>
              </a:xfrm>
            </p:grpSpPr>
            <p:sp>
              <p:nvSpPr>
                <p:cNvPr id="30" name="Freeform: Shape 29">
                  <a:extLst>
                    <a:ext uri="{FF2B5EF4-FFF2-40B4-BE49-F238E27FC236}">
                      <a16:creationId xmlns:a16="http://schemas.microsoft.com/office/drawing/2014/main" id="{A2396C65-9024-4AEA-B920-1568B5297FC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E0BF529-070B-4DCF-974A-8705281B224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D4E38AF3-5A59-4001-B7DD-D6E7EC3FC80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5CDD0B8F-FFA3-4ABB-91E1-9608D5043DA3}"/>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9" name="Right Triangle 28">
                <a:extLst>
                  <a:ext uri="{FF2B5EF4-FFF2-40B4-BE49-F238E27FC236}">
                    <a16:creationId xmlns:a16="http://schemas.microsoft.com/office/drawing/2014/main" id="{454D05B0-0CB0-4057-A4F8-B8FE611BC89B}"/>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grpSp>
      </p:grpSp>
      <p:grpSp>
        <p:nvGrpSpPr>
          <p:cNvPr id="34" name="Group 33">
            <a:extLst>
              <a:ext uri="{FF2B5EF4-FFF2-40B4-BE49-F238E27FC236}">
                <a16:creationId xmlns:a16="http://schemas.microsoft.com/office/drawing/2014/main" id="{CF63F245-BE1D-475E-B79B-6BAFEEAADAAB}"/>
              </a:ext>
            </a:extLst>
          </p:cNvPr>
          <p:cNvGrpSpPr/>
          <p:nvPr/>
        </p:nvGrpSpPr>
        <p:grpSpPr>
          <a:xfrm>
            <a:off x="7136154" y="2021634"/>
            <a:ext cx="1774485" cy="607963"/>
            <a:chOff x="6995004" y="1678904"/>
            <a:chExt cx="2032998" cy="626758"/>
          </a:xfrm>
        </p:grpSpPr>
        <p:cxnSp>
          <p:nvCxnSpPr>
            <p:cNvPr id="35" name="Straight Arrow Connector 34">
              <a:extLst>
                <a:ext uri="{FF2B5EF4-FFF2-40B4-BE49-F238E27FC236}">
                  <a16:creationId xmlns:a16="http://schemas.microsoft.com/office/drawing/2014/main" id="{48AE38F6-EAEF-4049-B3B3-E502085B20D7}"/>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85038FC-0930-4BE1-98D8-8983FED96699}"/>
                </a:ext>
              </a:extLst>
            </p:cNvPr>
            <p:cNvGrpSpPr/>
            <p:nvPr/>
          </p:nvGrpSpPr>
          <p:grpSpPr>
            <a:xfrm>
              <a:off x="6995004" y="1678904"/>
              <a:ext cx="736368" cy="626758"/>
              <a:chOff x="2424279" y="1320237"/>
              <a:chExt cx="4696411" cy="4187931"/>
            </a:xfrm>
          </p:grpSpPr>
          <p:sp>
            <p:nvSpPr>
              <p:cNvPr id="37" name="Snip Single Corner Rectangle 26">
                <a:extLst>
                  <a:ext uri="{FF2B5EF4-FFF2-40B4-BE49-F238E27FC236}">
                    <a16:creationId xmlns:a16="http://schemas.microsoft.com/office/drawing/2014/main" id="{23C0432C-70DE-4746-BBC3-5567802DEE64}"/>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41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E05E2207-0E6C-4F47-AED0-FE0D5FF27DDF}"/>
                  </a:ext>
                </a:extLst>
              </p:cNvPr>
              <p:cNvGrpSpPr/>
              <p:nvPr/>
            </p:nvGrpSpPr>
            <p:grpSpPr>
              <a:xfrm>
                <a:off x="4271147" y="2716509"/>
                <a:ext cx="790232" cy="1472559"/>
                <a:chOff x="4917030" y="1019829"/>
                <a:chExt cx="123056" cy="229308"/>
              </a:xfrm>
            </p:grpSpPr>
            <p:sp>
              <p:nvSpPr>
                <p:cNvPr id="41" name="Freeform: Shape 40">
                  <a:extLst>
                    <a:ext uri="{FF2B5EF4-FFF2-40B4-BE49-F238E27FC236}">
                      <a16:creationId xmlns:a16="http://schemas.microsoft.com/office/drawing/2014/main" id="{AA3F5A7D-9C27-4C6C-8BDD-71E2E467748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DFCFC065-D8CB-4124-B28D-1651BE03655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7E4378B-D508-4D40-BD1F-C43B69E44A4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F1DBAB17-6240-47EB-8289-0C90299B55B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9" name="Right Triangle 38">
                <a:extLst>
                  <a:ext uri="{FF2B5EF4-FFF2-40B4-BE49-F238E27FC236}">
                    <a16:creationId xmlns:a16="http://schemas.microsoft.com/office/drawing/2014/main" id="{04B79178-12EC-41B3-99C4-0249CECB6313}"/>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sp>
            <p:nvSpPr>
              <p:cNvPr id="40" name="Hexagon 39">
                <a:extLst>
                  <a:ext uri="{FF2B5EF4-FFF2-40B4-BE49-F238E27FC236}">
                    <a16:creationId xmlns:a16="http://schemas.microsoft.com/office/drawing/2014/main" id="{6D46F070-D048-4A2A-9E9E-AD3CA60F867F}"/>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45" name="Group 44">
            <a:extLst>
              <a:ext uri="{FF2B5EF4-FFF2-40B4-BE49-F238E27FC236}">
                <a16:creationId xmlns:a16="http://schemas.microsoft.com/office/drawing/2014/main" id="{E279C33B-EE75-4B5B-99C1-39B6C1451AEC}"/>
              </a:ext>
            </a:extLst>
          </p:cNvPr>
          <p:cNvGrpSpPr/>
          <p:nvPr/>
        </p:nvGrpSpPr>
        <p:grpSpPr>
          <a:xfrm>
            <a:off x="7124433" y="2982646"/>
            <a:ext cx="1784921" cy="607963"/>
            <a:chOff x="6983046" y="2659326"/>
            <a:chExt cx="2044956" cy="626758"/>
          </a:xfrm>
        </p:grpSpPr>
        <p:cxnSp>
          <p:nvCxnSpPr>
            <p:cNvPr id="46" name="Straight Arrow Connector 45">
              <a:extLst>
                <a:ext uri="{FF2B5EF4-FFF2-40B4-BE49-F238E27FC236}">
                  <a16:creationId xmlns:a16="http://schemas.microsoft.com/office/drawing/2014/main" id="{18894B28-6A24-44E3-8404-746280F95B03}"/>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AF30F162-D4EE-43AF-9074-3301A0CF12FB}"/>
                </a:ext>
              </a:extLst>
            </p:cNvPr>
            <p:cNvGrpSpPr/>
            <p:nvPr/>
          </p:nvGrpSpPr>
          <p:grpSpPr>
            <a:xfrm>
              <a:off x="6983046" y="2659326"/>
              <a:ext cx="736368" cy="626758"/>
              <a:chOff x="2424279" y="1320237"/>
              <a:chExt cx="4696411" cy="4187931"/>
            </a:xfrm>
          </p:grpSpPr>
          <p:sp>
            <p:nvSpPr>
              <p:cNvPr id="48" name="Hexagon 47">
                <a:extLst>
                  <a:ext uri="{FF2B5EF4-FFF2-40B4-BE49-F238E27FC236}">
                    <a16:creationId xmlns:a16="http://schemas.microsoft.com/office/drawing/2014/main" id="{1F77A27A-C6C6-40B7-8B98-C524503F8DC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Snip Single Corner Rectangle 26">
                <a:extLst>
                  <a:ext uri="{FF2B5EF4-FFF2-40B4-BE49-F238E27FC236}">
                    <a16:creationId xmlns:a16="http://schemas.microsoft.com/office/drawing/2014/main" id="{1C9B9F4B-0D5C-429B-96F6-B12DFC3948C4}"/>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41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BB1E0184-D492-4983-980C-662853F5E6EE}"/>
                  </a:ext>
                </a:extLst>
              </p:cNvPr>
              <p:cNvGrpSpPr/>
              <p:nvPr/>
            </p:nvGrpSpPr>
            <p:grpSpPr>
              <a:xfrm>
                <a:off x="4271147" y="2716509"/>
                <a:ext cx="790232" cy="1472559"/>
                <a:chOff x="4917030" y="1019829"/>
                <a:chExt cx="123056" cy="229308"/>
              </a:xfrm>
            </p:grpSpPr>
            <p:sp>
              <p:nvSpPr>
                <p:cNvPr id="52" name="Freeform: Shape 51">
                  <a:extLst>
                    <a:ext uri="{FF2B5EF4-FFF2-40B4-BE49-F238E27FC236}">
                      <a16:creationId xmlns:a16="http://schemas.microsoft.com/office/drawing/2014/main" id="{18C97EBD-9AAB-48DB-B4A0-9D205BDA60FE}"/>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657299D-C412-4A4C-A134-0247116A945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904B6490-0F24-4F48-AF4C-7529EA28E5B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F095051-E10A-4EB6-B64B-708016E6852D}"/>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1" name="Right Triangle 50">
                <a:extLst>
                  <a:ext uri="{FF2B5EF4-FFF2-40B4-BE49-F238E27FC236}">
                    <a16:creationId xmlns:a16="http://schemas.microsoft.com/office/drawing/2014/main" id="{128BFD8D-38B0-4446-8981-AF1FCF49A978}"/>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050">
                  <a:gradFill>
                    <a:gsLst>
                      <a:gs pos="0">
                        <a:srgbClr val="FFFFFF"/>
                      </a:gs>
                      <a:gs pos="100000">
                        <a:srgbClr val="FFFFFF"/>
                      </a:gs>
                    </a:gsLst>
                    <a:lin ang="5400000" scaled="0"/>
                  </a:gradFill>
                  <a:latin typeface="Segoe UI Semilight"/>
                  <a:cs typeface="Segoe UI" pitchFamily="34" charset="0"/>
                </a:endParaRPr>
              </a:p>
            </p:txBody>
          </p:sp>
        </p:grpSp>
      </p:grpSp>
      <p:sp>
        <p:nvSpPr>
          <p:cNvPr id="56" name="chip 4">
            <a:extLst>
              <a:ext uri="{FF2B5EF4-FFF2-40B4-BE49-F238E27FC236}">
                <a16:creationId xmlns:a16="http://schemas.microsoft.com/office/drawing/2014/main" id="{34367C17-DE3F-4CB5-B681-3F9B64DDE177}"/>
              </a:ext>
            </a:extLst>
          </p:cNvPr>
          <p:cNvSpPr>
            <a:spLocks noChangeAspect="1" noEditPoints="1"/>
          </p:cNvSpPr>
          <p:nvPr/>
        </p:nvSpPr>
        <p:spPr bwMode="auto">
          <a:xfrm>
            <a:off x="9368804" y="2054975"/>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57" name="chip r1">
            <a:extLst>
              <a:ext uri="{FF2B5EF4-FFF2-40B4-BE49-F238E27FC236}">
                <a16:creationId xmlns:a16="http://schemas.microsoft.com/office/drawing/2014/main" id="{2E8FFD25-13BC-4D82-A6C4-8196F4ACE546}"/>
              </a:ext>
            </a:extLst>
          </p:cNvPr>
          <p:cNvSpPr>
            <a:spLocks noChangeAspect="1" noEditPoints="1"/>
          </p:cNvSpPr>
          <p:nvPr/>
        </p:nvSpPr>
        <p:spPr bwMode="auto">
          <a:xfrm>
            <a:off x="10556253" y="2054975"/>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58" name="chip 3">
            <a:extLst>
              <a:ext uri="{FF2B5EF4-FFF2-40B4-BE49-F238E27FC236}">
                <a16:creationId xmlns:a16="http://schemas.microsoft.com/office/drawing/2014/main" id="{6831C6AE-C7B0-405D-8EDF-ABAA6A752053}"/>
              </a:ext>
            </a:extLst>
          </p:cNvPr>
          <p:cNvSpPr>
            <a:spLocks noChangeAspect="1" noEditPoints="1"/>
          </p:cNvSpPr>
          <p:nvPr/>
        </p:nvSpPr>
        <p:spPr bwMode="auto">
          <a:xfrm>
            <a:off x="9368804" y="3040749"/>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59" name="chip r2">
            <a:extLst>
              <a:ext uri="{FF2B5EF4-FFF2-40B4-BE49-F238E27FC236}">
                <a16:creationId xmlns:a16="http://schemas.microsoft.com/office/drawing/2014/main" id="{1C581CDA-1BC1-4410-9C70-95EA9B6A9672}"/>
              </a:ext>
            </a:extLst>
          </p:cNvPr>
          <p:cNvSpPr>
            <a:spLocks noChangeAspect="1" noEditPoints="1"/>
          </p:cNvSpPr>
          <p:nvPr/>
        </p:nvSpPr>
        <p:spPr bwMode="auto">
          <a:xfrm>
            <a:off x="10556253" y="3050284"/>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60" name="chip 2">
            <a:extLst>
              <a:ext uri="{FF2B5EF4-FFF2-40B4-BE49-F238E27FC236}">
                <a16:creationId xmlns:a16="http://schemas.microsoft.com/office/drawing/2014/main" id="{92AB39A4-0A40-4772-9E3A-A976C48065C1}"/>
              </a:ext>
            </a:extLst>
          </p:cNvPr>
          <p:cNvSpPr>
            <a:spLocks noChangeAspect="1" noEditPoints="1"/>
          </p:cNvSpPr>
          <p:nvPr/>
        </p:nvSpPr>
        <p:spPr bwMode="auto">
          <a:xfrm>
            <a:off x="9368804" y="3959776"/>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61" name="chip 1">
            <a:extLst>
              <a:ext uri="{FF2B5EF4-FFF2-40B4-BE49-F238E27FC236}">
                <a16:creationId xmlns:a16="http://schemas.microsoft.com/office/drawing/2014/main" id="{B97D80F0-A270-4E24-B1AA-3EE4AB0B132B}"/>
              </a:ext>
            </a:extLst>
          </p:cNvPr>
          <p:cNvSpPr>
            <a:spLocks noChangeAspect="1" noEditPoints="1"/>
          </p:cNvSpPr>
          <p:nvPr/>
        </p:nvSpPr>
        <p:spPr bwMode="auto">
          <a:xfrm>
            <a:off x="9368804" y="4936015"/>
            <a:ext cx="505354" cy="5157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graphicFrame>
        <p:nvGraphicFramePr>
          <p:cNvPr id="64" name="Rows alternating">
            <a:extLst>
              <a:ext uri="{FF2B5EF4-FFF2-40B4-BE49-F238E27FC236}">
                <a16:creationId xmlns:a16="http://schemas.microsoft.com/office/drawing/2014/main" id="{A1E59AB5-AC94-403A-92B6-79FC9CAFBA7A}"/>
              </a:ext>
            </a:extLst>
          </p:cNvPr>
          <p:cNvGraphicFramePr>
            <a:graphicFrameLocks noGrp="1"/>
          </p:cNvGraphicFramePr>
          <p:nvPr>
            <p:ph sz="quarter" idx="13"/>
            <p:custDataLst>
              <p:tags r:id="rId1"/>
            </p:custDataLst>
            <p:extLst>
              <p:ext uri="{D42A27DB-BD31-4B8C-83A1-F6EECF244321}">
                <p14:modId xmlns:p14="http://schemas.microsoft.com/office/powerpoint/2010/main" val="1141144810"/>
              </p:ext>
            </p:extLst>
          </p:nvPr>
        </p:nvGraphicFramePr>
        <p:xfrm>
          <a:off x="655638" y="1408113"/>
          <a:ext cx="5668964" cy="4968240"/>
        </p:xfrm>
        <a:graphic>
          <a:graphicData uri="http://schemas.openxmlformats.org/drawingml/2006/table">
            <a:tbl>
              <a:tblPr firstRow="1" bandRow="1">
                <a:tableStyleId>{93296810-A885-4BE3-A3E7-6D5BEEA58F35}</a:tableStyleId>
              </a:tblPr>
              <a:tblGrid>
                <a:gridCol w="2731853">
                  <a:extLst>
                    <a:ext uri="{9D8B030D-6E8A-4147-A177-3AD203B41FA5}">
                      <a16:colId xmlns:a16="http://schemas.microsoft.com/office/drawing/2014/main" val="20000"/>
                    </a:ext>
                  </a:extLst>
                </a:gridCol>
                <a:gridCol w="2937111">
                  <a:extLst>
                    <a:ext uri="{9D8B030D-6E8A-4147-A177-3AD203B41FA5}">
                      <a16:colId xmlns:a16="http://schemas.microsoft.com/office/drawing/2014/main" val="20003"/>
                    </a:ext>
                  </a:extLst>
                </a:gridCol>
              </a:tblGrid>
              <a:tr h="139065">
                <a:tc>
                  <a:txBody>
                    <a:bodyPr/>
                    <a:lstStyle/>
                    <a:p>
                      <a:r>
                        <a:rPr lang="en-US" sz="1000">
                          <a:latin typeface="Swis721 Mio" pitchFamily="34" charset="0"/>
                        </a:rPr>
                        <a:t>Feature</a:t>
                      </a:r>
                    </a:p>
                  </a:txBody>
                  <a:tcPr>
                    <a:solidFill>
                      <a:schemeClr val="dk2"/>
                    </a:solidFill>
                  </a:tcPr>
                </a:tc>
                <a:tc>
                  <a:txBody>
                    <a:bodyPr/>
                    <a:lstStyle/>
                    <a:p>
                      <a:r>
                        <a:rPr lang="en-US" sz="1000">
                          <a:latin typeface="Swis721 Mio" pitchFamily="34" charset="0"/>
                        </a:rPr>
                        <a:t>Description</a:t>
                      </a:r>
                    </a:p>
                  </a:txBody>
                  <a:tcPr>
                    <a:solidFill>
                      <a:schemeClr val="dk2"/>
                    </a:solidFill>
                  </a:tcPr>
                </a:tc>
                <a:extLst>
                  <a:ext uri="{0D108BD9-81ED-4DB2-BD59-A6C34878D82A}">
                    <a16:rowId xmlns:a16="http://schemas.microsoft.com/office/drawing/2014/main" val="10000"/>
                  </a:ext>
                </a:extLst>
              </a:tr>
              <a:tr h="139065">
                <a:tc>
                  <a:txBody>
                    <a:bodyPr/>
                    <a:lstStyle/>
                    <a:p>
                      <a:r>
                        <a:rPr lang="en-US" sz="1000">
                          <a:latin typeface="Swis721 Mio" pitchFamily="34" charset="0"/>
                        </a:rPr>
                        <a:t>Number of vCores</a:t>
                      </a:r>
                    </a:p>
                  </a:txBody>
                  <a:tcPr>
                    <a:solidFill>
                      <a:srgbClr val="D2D2D2"/>
                    </a:solidFill>
                  </a:tcPr>
                </a:tc>
                <a:tc>
                  <a:txBody>
                    <a:bodyPr/>
                    <a:lstStyle/>
                    <a:p>
                      <a:r>
                        <a:rPr lang="en-US" sz="1000">
                          <a:latin typeface="Swis721 Mio" pitchFamily="34" charset="0"/>
                        </a:rPr>
                        <a:t>8, 16, 24 (Gen 4)</a:t>
                      </a:r>
                      <a:br>
                        <a:rPr lang="en-US" sz="1000">
                          <a:latin typeface="Swis721 Mio" pitchFamily="34" charset="0"/>
                        </a:rPr>
                      </a:br>
                      <a:r>
                        <a:rPr lang="en-US" sz="1000">
                          <a:latin typeface="Swis721 Mio" pitchFamily="34" charset="0"/>
                        </a:rPr>
                        <a:t>8, 16, 24, 32, 40, 64, 80 (Gen 5)</a:t>
                      </a:r>
                    </a:p>
                    <a:p>
                      <a:r>
                        <a:rPr lang="en-US" sz="1000">
                          <a:latin typeface="Swis721 Mio" pitchFamily="34" charset="0"/>
                        </a:rPr>
                        <a:t>72 (Fsv2-series)</a:t>
                      </a:r>
                    </a:p>
                  </a:txBody>
                  <a:tcPr>
                    <a:solidFill>
                      <a:srgbClr val="D2D2D2"/>
                    </a:solidFill>
                  </a:tcPr>
                </a:tc>
                <a:extLst>
                  <a:ext uri="{0D108BD9-81ED-4DB2-BD59-A6C34878D82A}">
                    <a16:rowId xmlns:a16="http://schemas.microsoft.com/office/drawing/2014/main" val="10001"/>
                  </a:ext>
                </a:extLst>
              </a:tr>
              <a:tr h="139065">
                <a:tc>
                  <a:txBody>
                    <a:bodyPr/>
                    <a:lstStyle/>
                    <a:p>
                      <a:r>
                        <a:rPr lang="en-US" sz="1000">
                          <a:latin typeface="Swis721 Mio" pitchFamily="34" charset="0"/>
                        </a:rPr>
                        <a:t>SQL Server version / build</a:t>
                      </a:r>
                    </a:p>
                  </a:txBody>
                  <a:tcPr>
                    <a:solidFill>
                      <a:schemeClr val="lt2"/>
                    </a:solidFill>
                  </a:tcPr>
                </a:tc>
                <a:tc>
                  <a:txBody>
                    <a:bodyPr/>
                    <a:lstStyle/>
                    <a:p>
                      <a:r>
                        <a:rPr lang="en-US" sz="1000">
                          <a:latin typeface="Swis721 Mio" pitchFamily="34" charset="0"/>
                        </a:rPr>
                        <a:t>SQL Server (latest available)</a:t>
                      </a:r>
                    </a:p>
                  </a:txBody>
                  <a:tcPr>
                    <a:solidFill>
                      <a:schemeClr val="lt2"/>
                    </a:solidFill>
                  </a:tcPr>
                </a:tc>
                <a:extLst>
                  <a:ext uri="{0D108BD9-81ED-4DB2-BD59-A6C34878D82A}">
                    <a16:rowId xmlns:a16="http://schemas.microsoft.com/office/drawing/2014/main" val="10004"/>
                  </a:ext>
                </a:extLst>
              </a:tr>
              <a:tr h="139065">
                <a:tc>
                  <a:txBody>
                    <a:bodyPr/>
                    <a:lstStyle/>
                    <a:p>
                      <a:r>
                        <a:rPr lang="en-US" sz="1000">
                          <a:latin typeface="Swis721 Mio" pitchFamily="34" charset="0"/>
                        </a:rPr>
                        <a:t>Min storage size</a:t>
                      </a:r>
                    </a:p>
                  </a:txBody>
                  <a:tcPr>
                    <a:solidFill>
                      <a:schemeClr val="lt2"/>
                    </a:solidFill>
                  </a:tcPr>
                </a:tc>
                <a:tc>
                  <a:txBody>
                    <a:bodyPr/>
                    <a:lstStyle/>
                    <a:p>
                      <a:r>
                        <a:rPr lang="en-US" sz="1000">
                          <a:latin typeface="Swis721 Mio" pitchFamily="34" charset="0"/>
                        </a:rPr>
                        <a:t>32 GB</a:t>
                      </a:r>
                    </a:p>
                  </a:txBody>
                  <a:tcPr>
                    <a:solidFill>
                      <a:schemeClr val="lt2"/>
                    </a:solidFill>
                  </a:tcPr>
                </a:tc>
                <a:extLst>
                  <a:ext uri="{0D108BD9-81ED-4DB2-BD59-A6C34878D82A}">
                    <a16:rowId xmlns:a16="http://schemas.microsoft.com/office/drawing/2014/main" val="10005"/>
                  </a:ext>
                </a:extLst>
              </a:tr>
              <a:tr h="139065">
                <a:tc>
                  <a:txBody>
                    <a:bodyPr/>
                    <a:lstStyle/>
                    <a:p>
                      <a:r>
                        <a:rPr lang="en-US" sz="1000">
                          <a:latin typeface="Swis721 Mio" pitchFamily="34" charset="0"/>
                        </a:rPr>
                        <a:t>Max storage size</a:t>
                      </a:r>
                    </a:p>
                  </a:txBody>
                  <a:tcPr>
                    <a:solidFill>
                      <a:schemeClr val="lt2"/>
                    </a:solidFill>
                  </a:tcPr>
                </a:tc>
                <a:tc>
                  <a:txBody>
                    <a:bodyPr/>
                    <a:lstStyle/>
                    <a:p>
                      <a:r>
                        <a:rPr lang="en-US" sz="1000">
                          <a:latin typeface="Swis721 Mio" pitchFamily="34" charset="0"/>
                        </a:rPr>
                        <a:t>8 TB</a:t>
                      </a:r>
                    </a:p>
                  </a:txBody>
                  <a:tcPr>
                    <a:solidFill>
                      <a:schemeClr val="lt2"/>
                    </a:solidFill>
                  </a:tcPr>
                </a:tc>
                <a:extLst>
                  <a:ext uri="{0D108BD9-81ED-4DB2-BD59-A6C34878D82A}">
                    <a16:rowId xmlns:a16="http://schemas.microsoft.com/office/drawing/2014/main" val="10006"/>
                  </a:ext>
                </a:extLst>
              </a:tr>
              <a:tr h="139065">
                <a:tc>
                  <a:txBody>
                    <a:bodyPr/>
                    <a:lstStyle/>
                    <a:p>
                      <a:r>
                        <a:rPr lang="en-US" sz="1000">
                          <a:latin typeface="Swis721 Mio" pitchFamily="34" charset="0"/>
                        </a:rPr>
                        <a:t>Max storage per database</a:t>
                      </a:r>
                    </a:p>
                  </a:txBody>
                  <a:tcPr>
                    <a:solidFill>
                      <a:schemeClr val="lt2"/>
                    </a:solidFill>
                  </a:tcPr>
                </a:tc>
                <a:tc>
                  <a:txBody>
                    <a:bodyPr/>
                    <a:lstStyle/>
                    <a:p>
                      <a:r>
                        <a:rPr lang="en-US" sz="1000">
                          <a:latin typeface="Swis721 Mio" pitchFamily="34" charset="0"/>
                        </a:rPr>
                        <a:t>Determined by the max storage </a:t>
                      </a:r>
                      <a:br>
                        <a:rPr lang="en-US" sz="1000">
                          <a:latin typeface="Swis721 Mio" pitchFamily="34" charset="0"/>
                        </a:rPr>
                      </a:br>
                      <a:r>
                        <a:rPr lang="en-US" sz="1000">
                          <a:latin typeface="Swis721 Mio" pitchFamily="34" charset="0"/>
                        </a:rPr>
                        <a:t>size per instance</a:t>
                      </a:r>
                    </a:p>
                  </a:txBody>
                  <a:tcPr>
                    <a:solidFill>
                      <a:schemeClr val="lt2"/>
                    </a:solidFill>
                  </a:tcPr>
                </a:tc>
                <a:extLst>
                  <a:ext uri="{0D108BD9-81ED-4DB2-BD59-A6C34878D82A}">
                    <a16:rowId xmlns:a16="http://schemas.microsoft.com/office/drawing/2014/main" val="10007"/>
                  </a:ext>
                </a:extLst>
              </a:tr>
              <a:tr h="139065">
                <a:tc>
                  <a:txBody>
                    <a:bodyPr/>
                    <a:lstStyle/>
                    <a:p>
                      <a:r>
                        <a:rPr lang="en-US" sz="1000">
                          <a:latin typeface="Swis721 Mio" pitchFamily="34" charset="0"/>
                        </a:rPr>
                        <a:t>Expected storage IOPS</a:t>
                      </a:r>
                    </a:p>
                  </a:txBody>
                  <a:tcPr>
                    <a:solidFill>
                      <a:schemeClr val="lt2"/>
                    </a:solidFill>
                  </a:tcPr>
                </a:tc>
                <a:tc>
                  <a:txBody>
                    <a:bodyPr/>
                    <a:lstStyle/>
                    <a:p>
                      <a:r>
                        <a:rPr lang="en-US" sz="1000">
                          <a:latin typeface="Swis721 Mio" pitchFamily="34" charset="0"/>
                        </a:rPr>
                        <a:t>500-7500 IOPS per data file (depends on data file). </a:t>
                      </a:r>
                      <a:br>
                        <a:rPr lang="en-US" sz="1000">
                          <a:latin typeface="Swis721 Mio" pitchFamily="34" charset="0"/>
                        </a:rPr>
                      </a:br>
                      <a:r>
                        <a:rPr lang="en-US" sz="1000">
                          <a:latin typeface="Swis721 Mio" pitchFamily="34" charset="0"/>
                        </a:rPr>
                        <a:t>See Premium Storage</a:t>
                      </a:r>
                    </a:p>
                  </a:txBody>
                  <a:tcPr>
                    <a:solidFill>
                      <a:schemeClr val="lt2"/>
                    </a:solidFill>
                  </a:tcPr>
                </a:tc>
                <a:extLst>
                  <a:ext uri="{0D108BD9-81ED-4DB2-BD59-A6C34878D82A}">
                    <a16:rowId xmlns:a16="http://schemas.microsoft.com/office/drawing/2014/main" val="10008"/>
                  </a:ext>
                </a:extLst>
              </a:tr>
              <a:tr h="139065">
                <a:tc>
                  <a:txBody>
                    <a:bodyPr/>
                    <a:lstStyle/>
                    <a:p>
                      <a:r>
                        <a:rPr lang="en-US" sz="1000">
                          <a:latin typeface="Swis721 Mio" pitchFamily="34" charset="0"/>
                        </a:rPr>
                        <a:t>Number of data files (ROWS) per the database</a:t>
                      </a:r>
                    </a:p>
                  </a:txBody>
                  <a:tcPr>
                    <a:solidFill>
                      <a:schemeClr val="lt2"/>
                    </a:solidFill>
                  </a:tcPr>
                </a:tc>
                <a:tc>
                  <a:txBody>
                    <a:bodyPr/>
                    <a:lstStyle/>
                    <a:p>
                      <a:r>
                        <a:rPr lang="en-US" sz="1000">
                          <a:latin typeface="Swis721 Mio" pitchFamily="34" charset="0"/>
                        </a:rPr>
                        <a:t>Multiple</a:t>
                      </a:r>
                    </a:p>
                  </a:txBody>
                  <a:tcPr>
                    <a:solidFill>
                      <a:schemeClr val="lt2"/>
                    </a:solidFill>
                  </a:tcPr>
                </a:tc>
                <a:extLst>
                  <a:ext uri="{0D108BD9-81ED-4DB2-BD59-A6C34878D82A}">
                    <a16:rowId xmlns:a16="http://schemas.microsoft.com/office/drawing/2014/main" val="10009"/>
                  </a:ext>
                </a:extLst>
              </a:tr>
              <a:tr h="139065">
                <a:tc>
                  <a:txBody>
                    <a:bodyPr/>
                    <a:lstStyle/>
                    <a:p>
                      <a:r>
                        <a:rPr lang="en-US" sz="1000">
                          <a:latin typeface="Swis721 Mio" pitchFamily="34" charset="0"/>
                        </a:rPr>
                        <a:t>Number of log files (LOG) </a:t>
                      </a:r>
                      <a:br>
                        <a:rPr lang="en-US" sz="1000">
                          <a:latin typeface="Swis721 Mio" pitchFamily="34" charset="0"/>
                        </a:rPr>
                      </a:br>
                      <a:r>
                        <a:rPr lang="en-US" sz="1000">
                          <a:latin typeface="Swis721 Mio" pitchFamily="34" charset="0"/>
                        </a:rPr>
                        <a:t>per database</a:t>
                      </a:r>
                    </a:p>
                  </a:txBody>
                  <a:tcPr>
                    <a:solidFill>
                      <a:schemeClr val="lt2"/>
                    </a:solidFill>
                  </a:tcPr>
                </a:tc>
                <a:tc>
                  <a:txBody>
                    <a:bodyPr/>
                    <a:lstStyle/>
                    <a:p>
                      <a:r>
                        <a:rPr lang="en-US" sz="1000">
                          <a:latin typeface="Swis721 Mio" pitchFamily="34" charset="0"/>
                        </a:rPr>
                        <a:t>1</a:t>
                      </a:r>
                    </a:p>
                  </a:txBody>
                  <a:tcPr>
                    <a:solidFill>
                      <a:schemeClr val="lt2"/>
                    </a:solidFill>
                  </a:tcPr>
                </a:tc>
                <a:extLst>
                  <a:ext uri="{0D108BD9-81ED-4DB2-BD59-A6C34878D82A}">
                    <a16:rowId xmlns:a16="http://schemas.microsoft.com/office/drawing/2014/main" val="10010"/>
                  </a:ext>
                </a:extLst>
              </a:tr>
              <a:tr h="139065">
                <a:tc>
                  <a:txBody>
                    <a:bodyPr/>
                    <a:lstStyle/>
                    <a:p>
                      <a:r>
                        <a:rPr lang="en-US" sz="1000">
                          <a:latin typeface="Swis721 Mio" pitchFamily="34" charset="0"/>
                        </a:rPr>
                        <a:t>Managed automated backups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1"/>
                  </a:ext>
                </a:extLst>
              </a:tr>
              <a:tr h="139065">
                <a:tc>
                  <a:txBody>
                    <a:bodyPr/>
                    <a:lstStyle/>
                    <a:p>
                      <a:r>
                        <a:rPr lang="en-US" sz="1000">
                          <a:latin typeface="Swis721 Mio" pitchFamily="34" charset="0"/>
                        </a:rPr>
                        <a:t>HA</a:t>
                      </a:r>
                    </a:p>
                  </a:txBody>
                  <a:tcPr>
                    <a:solidFill>
                      <a:schemeClr val="lt2"/>
                    </a:solidFill>
                  </a:tcPr>
                </a:tc>
                <a:tc>
                  <a:txBody>
                    <a:bodyPr/>
                    <a:lstStyle/>
                    <a:p>
                      <a:r>
                        <a:rPr lang="en-US" sz="1000">
                          <a:latin typeface="Swis721 Mio" pitchFamily="34" charset="0"/>
                        </a:rPr>
                        <a:t>Based on remote storage and </a:t>
                      </a:r>
                      <a:br>
                        <a:rPr lang="en-US" sz="1000">
                          <a:latin typeface="Swis721 Mio" pitchFamily="34" charset="0"/>
                        </a:rPr>
                      </a:br>
                      <a:r>
                        <a:rPr lang="en-US" sz="1000">
                          <a:latin typeface="Swis721 Mio" pitchFamily="34" charset="0"/>
                        </a:rPr>
                        <a:t>Azure Service Fabric</a:t>
                      </a:r>
                    </a:p>
                  </a:txBody>
                  <a:tcPr>
                    <a:solidFill>
                      <a:schemeClr val="lt2"/>
                    </a:solidFill>
                  </a:tcPr>
                </a:tc>
                <a:extLst>
                  <a:ext uri="{0D108BD9-81ED-4DB2-BD59-A6C34878D82A}">
                    <a16:rowId xmlns:a16="http://schemas.microsoft.com/office/drawing/2014/main" val="10012"/>
                  </a:ext>
                </a:extLst>
              </a:tr>
              <a:tr h="139065">
                <a:tc>
                  <a:txBody>
                    <a:bodyPr/>
                    <a:lstStyle/>
                    <a:p>
                      <a:r>
                        <a:rPr lang="en-US" sz="1000">
                          <a:latin typeface="Swis721 Mio" pitchFamily="34" charset="0"/>
                        </a:rPr>
                        <a:t>Built-in instance and database monitoring and metrics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3"/>
                  </a:ext>
                </a:extLst>
              </a:tr>
              <a:tr h="139065">
                <a:tc>
                  <a:txBody>
                    <a:bodyPr/>
                    <a:lstStyle/>
                    <a:p>
                      <a:r>
                        <a:rPr lang="en-US" sz="1000">
                          <a:latin typeface="Swis721 Mio" pitchFamily="34" charset="0"/>
                        </a:rPr>
                        <a:t>Automatic software patching</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4"/>
                  </a:ext>
                </a:extLst>
              </a:tr>
              <a:tr h="139065">
                <a:tc>
                  <a:txBody>
                    <a:bodyPr/>
                    <a:lstStyle/>
                    <a:p>
                      <a:r>
                        <a:rPr lang="en-US" sz="1000">
                          <a:latin typeface="Swis721 Mio" pitchFamily="34" charset="0"/>
                        </a:rPr>
                        <a:t>VNet - Azure Resource Manager deployment</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5"/>
                  </a:ext>
                </a:extLst>
              </a:tr>
              <a:tr h="139065">
                <a:tc>
                  <a:txBody>
                    <a:bodyPr/>
                    <a:lstStyle/>
                    <a:p>
                      <a:r>
                        <a:rPr lang="en-US" sz="1000">
                          <a:latin typeface="Swis721 Mio" pitchFamily="34" charset="0"/>
                        </a:rPr>
                        <a:t>VNet - Classic deployment model</a:t>
                      </a:r>
                    </a:p>
                  </a:txBody>
                  <a:tcPr>
                    <a:solidFill>
                      <a:schemeClr val="lt2"/>
                    </a:solidFill>
                  </a:tcPr>
                </a:tc>
                <a:tc>
                  <a:txBody>
                    <a:bodyPr/>
                    <a:lstStyle/>
                    <a:p>
                      <a:r>
                        <a:rPr lang="en-US" sz="1000">
                          <a:latin typeface="Swis721 Mio" pitchFamily="34" charset="0"/>
                        </a:rPr>
                        <a:t>No</a:t>
                      </a:r>
                    </a:p>
                  </a:txBody>
                  <a:tcPr>
                    <a:solidFill>
                      <a:schemeClr val="lt2"/>
                    </a:solidFill>
                  </a:tcPr>
                </a:tc>
                <a:extLst>
                  <a:ext uri="{0D108BD9-81ED-4DB2-BD59-A6C34878D82A}">
                    <a16:rowId xmlns:a16="http://schemas.microsoft.com/office/drawing/2014/main" val="10002"/>
                  </a:ext>
                </a:extLst>
              </a:tr>
              <a:tr h="139065">
                <a:tc>
                  <a:txBody>
                    <a:bodyPr/>
                    <a:lstStyle/>
                    <a:p>
                      <a:r>
                        <a:rPr lang="en-US" sz="1000">
                          <a:latin typeface="Swis721 Mio" pitchFamily="34" charset="0"/>
                        </a:rPr>
                        <a:t>Portal support</a:t>
                      </a:r>
                    </a:p>
                  </a:txBody>
                  <a:tcPr>
                    <a:solidFill>
                      <a:srgbClr val="D2D2D2"/>
                    </a:solidFill>
                  </a:tcPr>
                </a:tc>
                <a:tc>
                  <a:txBody>
                    <a:bodyPr/>
                    <a:lstStyle/>
                    <a:p>
                      <a:r>
                        <a:rPr lang="en-US" sz="1000">
                          <a:latin typeface="Swis721 Mio" pitchFamily="34" charset="0"/>
                        </a:rPr>
                        <a:t>Yes</a:t>
                      </a:r>
                    </a:p>
                  </a:txBody>
                  <a:tcPr>
                    <a:solidFill>
                      <a:srgbClr val="D2D2D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30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1000"/>
                                        <p:tgtEl>
                                          <p:spTgt spid="58"/>
                                        </p:tgtEl>
                                      </p:cBhvr>
                                    </p:animEffect>
                                    <p:anim calcmode="lin" valueType="num">
                                      <p:cBhvr>
                                        <p:cTn id="24" dur="1000" fill="hold"/>
                                        <p:tgtEl>
                                          <p:spTgt spid="58"/>
                                        </p:tgtEl>
                                        <p:attrNameLst>
                                          <p:attrName>ppt_x</p:attrName>
                                        </p:attrNameLst>
                                      </p:cBhvr>
                                      <p:tavLst>
                                        <p:tav tm="0">
                                          <p:val>
                                            <p:strVal val="#ppt_x"/>
                                          </p:val>
                                        </p:tav>
                                        <p:tav tm="100000">
                                          <p:val>
                                            <p:strVal val="#ppt_x"/>
                                          </p:val>
                                        </p:tav>
                                      </p:tavLst>
                                    </p:anim>
                                    <p:anim calcmode="lin" valueType="num">
                                      <p:cBhvr>
                                        <p:cTn id="25" dur="1000" fill="hold"/>
                                        <p:tgtEl>
                                          <p:spTgt spid="5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1000"/>
                                        <p:tgtEl>
                                          <p:spTgt spid="56"/>
                                        </p:tgtEl>
                                      </p:cBhvr>
                                    </p:animEffect>
                                    <p:anim calcmode="lin" valueType="num">
                                      <p:cBhvr>
                                        <p:cTn id="35" dur="1000" fill="hold"/>
                                        <p:tgtEl>
                                          <p:spTgt spid="56"/>
                                        </p:tgtEl>
                                        <p:attrNameLst>
                                          <p:attrName>ppt_x</p:attrName>
                                        </p:attrNameLst>
                                      </p:cBhvr>
                                      <p:tavLst>
                                        <p:tav tm="0">
                                          <p:val>
                                            <p:strVal val="#ppt_x"/>
                                          </p:val>
                                        </p:tav>
                                        <p:tav tm="100000">
                                          <p:val>
                                            <p:strVal val="#ppt_x"/>
                                          </p:val>
                                        </p:tav>
                                      </p:tavLst>
                                    </p:anim>
                                    <p:anim calcmode="lin" valueType="num">
                                      <p:cBhvr>
                                        <p:cTn id="36" dur="1000" fill="hold"/>
                                        <p:tgtEl>
                                          <p:spTgt spid="5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000"/>
                                        <p:tgtEl>
                                          <p:spTgt spid="57"/>
                                        </p:tgtEl>
                                      </p:cBhvr>
                                    </p:animEffect>
                                    <p:anim calcmode="lin" valueType="num">
                                      <p:cBhvr>
                                        <p:cTn id="40" dur="1000" fill="hold"/>
                                        <p:tgtEl>
                                          <p:spTgt spid="57"/>
                                        </p:tgtEl>
                                        <p:attrNameLst>
                                          <p:attrName>ppt_x</p:attrName>
                                        </p:attrNameLst>
                                      </p:cBhvr>
                                      <p:tavLst>
                                        <p:tav tm="0">
                                          <p:val>
                                            <p:strVal val="#ppt_x"/>
                                          </p:val>
                                        </p:tav>
                                        <p:tav tm="100000">
                                          <p:val>
                                            <p:strVal val="#ppt_x"/>
                                          </p:val>
                                        </p:tav>
                                      </p:tavLst>
                                    </p:anim>
                                    <p:anim calcmode="lin" valueType="num">
                                      <p:cBhvr>
                                        <p:cTn id="41" dur="1000" fill="hold"/>
                                        <p:tgtEl>
                                          <p:spTgt spid="5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      Business Critical</a:t>
            </a:r>
          </a:p>
        </p:txBody>
      </p:sp>
      <p:grpSp>
        <p:nvGrpSpPr>
          <p:cNvPr id="5" name="Group 4">
            <a:extLst>
              <a:ext uri="{FF2B5EF4-FFF2-40B4-BE49-F238E27FC236}">
                <a16:creationId xmlns:a16="http://schemas.microsoft.com/office/drawing/2014/main" id="{9FE57B5C-127F-4256-9B0A-27DF2022ECC8}"/>
              </a:ext>
            </a:extLst>
          </p:cNvPr>
          <p:cNvGrpSpPr/>
          <p:nvPr/>
        </p:nvGrpSpPr>
        <p:grpSpPr>
          <a:xfrm>
            <a:off x="655637" y="365235"/>
            <a:ext cx="515116" cy="371273"/>
            <a:chOff x="0" y="0"/>
            <a:chExt cx="854772" cy="827284"/>
          </a:xfrm>
        </p:grpSpPr>
        <p:sp>
          <p:nvSpPr>
            <p:cNvPr id="6" name="Freeform 182">
              <a:extLst>
                <a:ext uri="{FF2B5EF4-FFF2-40B4-BE49-F238E27FC236}">
                  <a16:creationId xmlns:a16="http://schemas.microsoft.com/office/drawing/2014/main" id="{A743E250-2B8A-4463-9E17-6F0B3D4AA923}"/>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sz="1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Freeform 121">
              <a:extLst>
                <a:ext uri="{FF2B5EF4-FFF2-40B4-BE49-F238E27FC236}">
                  <a16:creationId xmlns:a16="http://schemas.microsoft.com/office/drawing/2014/main" id="{D75D6B9C-A61E-4865-8488-EA9E954F6E55}"/>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73" tIns="34287" rIns="68573" bIns="34287"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5643">
                <a:defRPr/>
              </a:pPr>
              <a:endParaRPr lang="en-US" sz="1323" kern="0">
                <a:solidFill>
                  <a:srgbClr val="000000"/>
                </a:solidFill>
                <a:latin typeface="Segoe UI"/>
              </a:endParaRPr>
            </a:p>
          </p:txBody>
        </p:sp>
      </p:grpSp>
      <p:sp>
        <p:nvSpPr>
          <p:cNvPr id="10" name="Circle: Hollow 9">
            <a:extLst>
              <a:ext uri="{FF2B5EF4-FFF2-40B4-BE49-F238E27FC236}">
                <a16:creationId xmlns:a16="http://schemas.microsoft.com/office/drawing/2014/main" id="{0380E9C7-5CE5-4819-92D1-4AC17221379C}"/>
              </a:ext>
            </a:extLst>
          </p:cNvPr>
          <p:cNvSpPr/>
          <p:nvPr/>
        </p:nvSpPr>
        <p:spPr bwMode="auto">
          <a:xfrm>
            <a:off x="7118871" y="2184236"/>
            <a:ext cx="3656562" cy="3656562"/>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1" name="TextBox 10">
            <a:extLst>
              <a:ext uri="{FF2B5EF4-FFF2-40B4-BE49-F238E27FC236}">
                <a16:creationId xmlns:a16="http://schemas.microsoft.com/office/drawing/2014/main" id="{DC8A9DD2-E5FA-4467-8DD2-6474AAD1F77C}"/>
              </a:ext>
            </a:extLst>
          </p:cNvPr>
          <p:cNvSpPr txBox="1"/>
          <p:nvPr/>
        </p:nvSpPr>
        <p:spPr>
          <a:xfrm>
            <a:off x="6662443" y="6339403"/>
            <a:ext cx="5224757" cy="289997"/>
          </a:xfrm>
          <a:prstGeom prst="rect">
            <a:avLst/>
          </a:prstGeom>
          <a:noFill/>
        </p:spPr>
        <p:txBody>
          <a:bodyPr wrap="none" lIns="91414" tIns="45706" rIns="91414" bIns="45706" rtlCol="0">
            <a:spAutoFit/>
          </a:bodyPr>
          <a:lstStyle/>
          <a:p>
            <a:pPr defTabSz="914192">
              <a:lnSpc>
                <a:spcPct val="90000"/>
              </a:lnSpc>
              <a:spcAft>
                <a:spcPts val="600"/>
              </a:spcAft>
              <a:defRPr/>
            </a:pPr>
            <a:r>
              <a:rPr lang="en-US" sz="1400">
                <a:solidFill>
                  <a:srgbClr val="000000"/>
                </a:solidFill>
                <a:latin typeface="Segoe UI Semibold" panose="020B0702040204020203" pitchFamily="34" charset="0"/>
                <a:cs typeface="Segoe UI Semibold" panose="020B0702040204020203" pitchFamily="34" charset="0"/>
              </a:rPr>
              <a:t>Business Critical service tier: collocated compute and storage</a:t>
            </a:r>
          </a:p>
        </p:txBody>
      </p:sp>
      <p:sp>
        <p:nvSpPr>
          <p:cNvPr id="12" name="TextBox 11">
            <a:extLst>
              <a:ext uri="{FF2B5EF4-FFF2-40B4-BE49-F238E27FC236}">
                <a16:creationId xmlns:a16="http://schemas.microsoft.com/office/drawing/2014/main" id="{B3206252-431B-453D-9991-4631A172520A}"/>
              </a:ext>
            </a:extLst>
          </p:cNvPr>
          <p:cNvSpPr txBox="1"/>
          <p:nvPr/>
        </p:nvSpPr>
        <p:spPr>
          <a:xfrm>
            <a:off x="6661797" y="1457610"/>
            <a:ext cx="1429665" cy="508200"/>
          </a:xfrm>
          <a:prstGeom prst="rect">
            <a:avLst/>
          </a:prstGeom>
          <a:noFill/>
        </p:spPr>
        <p:txBody>
          <a:bodyPr wrap="none" lIns="91414" tIns="45706" rIns="91414" bIns="45706" rtlCol="0">
            <a:spAutoFit/>
          </a:bodyPr>
          <a:lstStyle/>
          <a:p>
            <a:pPr defTabSz="914192">
              <a:lnSpc>
                <a:spcPct val="90000"/>
              </a:lnSpc>
              <a:spcAft>
                <a:spcPts val="600"/>
              </a:spcAft>
              <a:defRPr/>
            </a:pPr>
            <a:r>
              <a:rPr lang="en-US" sz="12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Primary endpoint</a:t>
            </a:r>
          </a:p>
          <a:p>
            <a:pPr defTabSz="914192">
              <a:lnSpc>
                <a:spcPct val="90000"/>
              </a:lnSpc>
              <a:spcAft>
                <a:spcPts val="600"/>
              </a:spcAft>
              <a:defRPr/>
            </a:pPr>
            <a:r>
              <a:rPr lang="en-US" sz="12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(read-write)</a:t>
            </a:r>
          </a:p>
        </p:txBody>
      </p:sp>
      <p:sp>
        <p:nvSpPr>
          <p:cNvPr id="13" name="TextBox 12">
            <a:extLst>
              <a:ext uri="{FF2B5EF4-FFF2-40B4-BE49-F238E27FC236}">
                <a16:creationId xmlns:a16="http://schemas.microsoft.com/office/drawing/2014/main" id="{FAEA30B0-BC74-43E8-9540-FD3C6FBAEE6B}"/>
              </a:ext>
            </a:extLst>
          </p:cNvPr>
          <p:cNvSpPr txBox="1"/>
          <p:nvPr/>
        </p:nvSpPr>
        <p:spPr>
          <a:xfrm>
            <a:off x="9568294" y="1457610"/>
            <a:ext cx="1595497" cy="508200"/>
          </a:xfrm>
          <a:prstGeom prst="rect">
            <a:avLst/>
          </a:prstGeom>
          <a:noFill/>
        </p:spPr>
        <p:txBody>
          <a:bodyPr wrap="none" lIns="91414" tIns="45706" rIns="91414" bIns="45706" rtlCol="0">
            <a:spAutoFit/>
          </a:bodyPr>
          <a:lstStyle/>
          <a:p>
            <a:pPr defTabSz="914192">
              <a:lnSpc>
                <a:spcPct val="90000"/>
              </a:lnSpc>
              <a:spcAft>
                <a:spcPts val="600"/>
              </a:spcAft>
              <a:defRPr/>
            </a:pPr>
            <a:r>
              <a:rPr lang="en-US" sz="12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Read-only endpoint</a:t>
            </a:r>
          </a:p>
          <a:p>
            <a:pPr defTabSz="914192">
              <a:lnSpc>
                <a:spcPct val="90000"/>
              </a:lnSpc>
              <a:spcAft>
                <a:spcPts val="600"/>
              </a:spcAft>
              <a:defRPr/>
            </a:pPr>
            <a:endParaRPr lang="en-US" sz="12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endParaRPr>
          </a:p>
        </p:txBody>
      </p:sp>
      <p:cxnSp>
        <p:nvCxnSpPr>
          <p:cNvPr id="14" name="Straight Arrow Connector 13">
            <a:extLst>
              <a:ext uri="{FF2B5EF4-FFF2-40B4-BE49-F238E27FC236}">
                <a16:creationId xmlns:a16="http://schemas.microsoft.com/office/drawing/2014/main" id="{4F8E2269-EAD6-4134-88F0-E9850E22354B}"/>
              </a:ext>
            </a:extLst>
          </p:cNvPr>
          <p:cNvCxnSpPr>
            <a:cxnSpLocks/>
          </p:cNvCxnSpPr>
          <p:nvPr/>
        </p:nvCxnSpPr>
        <p:spPr>
          <a:xfrm flipV="1">
            <a:off x="6896194" y="1985001"/>
            <a:ext cx="0" cy="867261"/>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D164A7-0A3C-4724-AACD-E360B53BA7D0}"/>
              </a:ext>
            </a:extLst>
          </p:cNvPr>
          <p:cNvCxnSpPr/>
          <p:nvPr/>
        </p:nvCxnSpPr>
        <p:spPr>
          <a:xfrm flipV="1">
            <a:off x="10834031" y="1785763"/>
            <a:ext cx="0" cy="11016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947A04-C1F6-43AC-9273-2090A9A2624C}"/>
              </a:ext>
            </a:extLst>
          </p:cNvPr>
          <p:cNvSpPr txBox="1"/>
          <p:nvPr/>
        </p:nvSpPr>
        <p:spPr>
          <a:xfrm>
            <a:off x="8372884" y="2207675"/>
            <a:ext cx="1160116" cy="261793"/>
          </a:xfrm>
          <a:prstGeom prst="rect">
            <a:avLst/>
          </a:prstGeom>
          <a:noFill/>
        </p:spPr>
        <p:txBody>
          <a:bodyPr wrap="none" lIns="91414" tIns="45706" rIns="91414" bIns="45706" rtlCol="0">
            <a:spAutoFit/>
          </a:bodyPr>
          <a:lstStyle/>
          <a:p>
            <a:pPr defTabSz="914192">
              <a:lnSpc>
                <a:spcPct val="90000"/>
              </a:lnSpc>
              <a:spcAft>
                <a:spcPts val="600"/>
              </a:spcAft>
              <a:defRPr/>
            </a:pPr>
            <a:r>
              <a:rPr lang="en-US" sz="1200">
                <a:solidFill>
                  <a:prstClr val="white"/>
                </a:solidFill>
                <a:latin typeface="Segoe UI"/>
              </a:rPr>
              <a:t>Always On AG</a:t>
            </a:r>
          </a:p>
        </p:txBody>
      </p:sp>
      <p:grpSp>
        <p:nvGrpSpPr>
          <p:cNvPr id="17" name="Group 16">
            <a:extLst>
              <a:ext uri="{FF2B5EF4-FFF2-40B4-BE49-F238E27FC236}">
                <a16:creationId xmlns:a16="http://schemas.microsoft.com/office/drawing/2014/main" id="{9B3C532A-27A1-47BC-97A3-2F42EA094F8C}"/>
              </a:ext>
            </a:extLst>
          </p:cNvPr>
          <p:cNvGrpSpPr/>
          <p:nvPr/>
        </p:nvGrpSpPr>
        <p:grpSpPr>
          <a:xfrm>
            <a:off x="6755556" y="2934300"/>
            <a:ext cx="1605607" cy="796943"/>
            <a:chOff x="6107723" y="1934307"/>
            <a:chExt cx="1606062" cy="797169"/>
          </a:xfrm>
        </p:grpSpPr>
        <p:sp>
          <p:nvSpPr>
            <p:cNvPr id="18" name="Rectangle 17">
              <a:extLst>
                <a:ext uri="{FF2B5EF4-FFF2-40B4-BE49-F238E27FC236}">
                  <a16:creationId xmlns:a16="http://schemas.microsoft.com/office/drawing/2014/main" id="{8E77AA9F-7847-4F8E-98DD-DFD632A0664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19" name="Group 18">
              <a:extLst>
                <a:ext uri="{FF2B5EF4-FFF2-40B4-BE49-F238E27FC236}">
                  <a16:creationId xmlns:a16="http://schemas.microsoft.com/office/drawing/2014/main" id="{6489D17C-32EF-4EB5-A0B4-B574F6798D3D}"/>
                </a:ext>
              </a:extLst>
            </p:cNvPr>
            <p:cNvGrpSpPr/>
            <p:nvPr/>
          </p:nvGrpSpPr>
          <p:grpSpPr>
            <a:xfrm>
              <a:off x="6227461" y="2137770"/>
              <a:ext cx="1364983" cy="477836"/>
              <a:chOff x="7141861" y="2360511"/>
              <a:chExt cx="1364983" cy="477836"/>
            </a:xfrm>
          </p:grpSpPr>
          <p:grpSp>
            <p:nvGrpSpPr>
              <p:cNvPr id="20" name="Group 19">
                <a:extLst>
                  <a:ext uri="{FF2B5EF4-FFF2-40B4-BE49-F238E27FC236}">
                    <a16:creationId xmlns:a16="http://schemas.microsoft.com/office/drawing/2014/main" id="{E182AC07-A84C-4E31-8A29-096803EEFCB7}"/>
                  </a:ext>
                </a:extLst>
              </p:cNvPr>
              <p:cNvGrpSpPr/>
              <p:nvPr/>
            </p:nvGrpSpPr>
            <p:grpSpPr>
              <a:xfrm>
                <a:off x="7141861" y="2360511"/>
                <a:ext cx="464775" cy="477836"/>
                <a:chOff x="2776302" y="4657642"/>
                <a:chExt cx="1550488" cy="1594059"/>
              </a:xfrm>
            </p:grpSpPr>
            <p:sp>
              <p:nvSpPr>
                <p:cNvPr id="31" name="Cylinder 812">
                  <a:extLst>
                    <a:ext uri="{FF2B5EF4-FFF2-40B4-BE49-F238E27FC236}">
                      <a16:creationId xmlns:a16="http://schemas.microsoft.com/office/drawing/2014/main" id="{0F8CEF87-55A6-469A-BA8E-BB2506F030D8}"/>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900" kern="0">
                      <a:solidFill>
                        <a:srgbClr val="3C3C41"/>
                      </a:solidFill>
                      <a:latin typeface="Segoe UI Semibold"/>
                      <a:ea typeface="Segoe UI" pitchFamily="34" charset="0"/>
                      <a:cs typeface="Segoe UI Semilight" panose="020B0402040204020203" pitchFamily="34" charset="0"/>
                    </a:rPr>
                    <a:t>SQL</a:t>
                  </a:r>
                </a:p>
              </p:txBody>
            </p:sp>
            <p:sp>
              <p:nvSpPr>
                <p:cNvPr id="32" name="Freeform 146">
                  <a:extLst>
                    <a:ext uri="{FF2B5EF4-FFF2-40B4-BE49-F238E27FC236}">
                      <a16:creationId xmlns:a16="http://schemas.microsoft.com/office/drawing/2014/main" id="{4E21F3F4-16AF-4118-A407-584DB1D427F1}"/>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b="1"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21" name="Rectangle: Rounded Corners 20">
                <a:extLst>
                  <a:ext uri="{FF2B5EF4-FFF2-40B4-BE49-F238E27FC236}">
                    <a16:creationId xmlns:a16="http://schemas.microsoft.com/office/drawing/2014/main" id="{6FC3473F-9F5E-4843-81CD-B0040392BEB0}"/>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 name="Rectangle: Rounded Corners 21">
                <a:extLst>
                  <a:ext uri="{FF2B5EF4-FFF2-40B4-BE49-F238E27FC236}">
                    <a16:creationId xmlns:a16="http://schemas.microsoft.com/office/drawing/2014/main" id="{108B6C7A-3D74-42B2-8BFF-4FA72FCE4FC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23" name="Straight Arrow Connector 22">
                <a:extLst>
                  <a:ext uri="{FF2B5EF4-FFF2-40B4-BE49-F238E27FC236}">
                    <a16:creationId xmlns:a16="http://schemas.microsoft.com/office/drawing/2014/main" id="{8CC32822-6EF4-41A3-823B-DD534EBE702C}"/>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 name="Rectangle 23">
                <a:extLst>
                  <a:ext uri="{FF2B5EF4-FFF2-40B4-BE49-F238E27FC236}">
                    <a16:creationId xmlns:a16="http://schemas.microsoft.com/office/drawing/2014/main" id="{2A0303E0-B8FD-48FF-878A-F20035621DBE}"/>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5" name="Rectangle 24">
                <a:extLst>
                  <a:ext uri="{FF2B5EF4-FFF2-40B4-BE49-F238E27FC236}">
                    <a16:creationId xmlns:a16="http://schemas.microsoft.com/office/drawing/2014/main" id="{728E6914-135A-484C-9F03-B65553859029}"/>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6" name="Rectangle 25">
                <a:extLst>
                  <a:ext uri="{FF2B5EF4-FFF2-40B4-BE49-F238E27FC236}">
                    <a16:creationId xmlns:a16="http://schemas.microsoft.com/office/drawing/2014/main" id="{BFFE8807-A697-4556-A75C-3845EB2EA026}"/>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7" name="Rectangle 26">
                <a:extLst>
                  <a:ext uri="{FF2B5EF4-FFF2-40B4-BE49-F238E27FC236}">
                    <a16:creationId xmlns:a16="http://schemas.microsoft.com/office/drawing/2014/main" id="{F6D3BF36-8298-45AA-AD0D-7E08B01AFBFC}"/>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8" name="Rectangle 27">
                <a:extLst>
                  <a:ext uri="{FF2B5EF4-FFF2-40B4-BE49-F238E27FC236}">
                    <a16:creationId xmlns:a16="http://schemas.microsoft.com/office/drawing/2014/main" id="{55E1D86D-6958-443F-860E-8B790B8C1D9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518F7907-51C6-44CB-8481-6FB405409BE8}"/>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0" name="Rectangle 29">
                <a:extLst>
                  <a:ext uri="{FF2B5EF4-FFF2-40B4-BE49-F238E27FC236}">
                    <a16:creationId xmlns:a16="http://schemas.microsoft.com/office/drawing/2014/main" id="{6E9FE8E0-420A-4240-86E0-0D2DF3597096}"/>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33" name="Group 32">
            <a:extLst>
              <a:ext uri="{FF2B5EF4-FFF2-40B4-BE49-F238E27FC236}">
                <a16:creationId xmlns:a16="http://schemas.microsoft.com/office/drawing/2014/main" id="{71F58C6E-B40C-423B-82A2-6833DFD6F55E}"/>
              </a:ext>
            </a:extLst>
          </p:cNvPr>
          <p:cNvGrpSpPr/>
          <p:nvPr/>
        </p:nvGrpSpPr>
        <p:grpSpPr>
          <a:xfrm>
            <a:off x="6769146" y="4481307"/>
            <a:ext cx="1605607" cy="796943"/>
            <a:chOff x="6107723" y="1934307"/>
            <a:chExt cx="1606062" cy="797169"/>
          </a:xfrm>
        </p:grpSpPr>
        <p:sp>
          <p:nvSpPr>
            <p:cNvPr id="34" name="Rectangle 33">
              <a:extLst>
                <a:ext uri="{FF2B5EF4-FFF2-40B4-BE49-F238E27FC236}">
                  <a16:creationId xmlns:a16="http://schemas.microsoft.com/office/drawing/2014/main" id="{0ED9FCB0-592B-4FEF-B3BE-C2886EED7922}"/>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7D84149B-EECC-4233-ABEF-6DDD41183FDA}"/>
                </a:ext>
              </a:extLst>
            </p:cNvPr>
            <p:cNvGrpSpPr/>
            <p:nvPr/>
          </p:nvGrpSpPr>
          <p:grpSpPr>
            <a:xfrm>
              <a:off x="6227461" y="2137770"/>
              <a:ext cx="1364983" cy="477836"/>
              <a:chOff x="7141861" y="2360511"/>
              <a:chExt cx="1364983" cy="477836"/>
            </a:xfrm>
          </p:grpSpPr>
          <p:grpSp>
            <p:nvGrpSpPr>
              <p:cNvPr id="36" name="Group 35">
                <a:extLst>
                  <a:ext uri="{FF2B5EF4-FFF2-40B4-BE49-F238E27FC236}">
                    <a16:creationId xmlns:a16="http://schemas.microsoft.com/office/drawing/2014/main" id="{BBD45001-3757-445C-92F8-4984E8CAA58C}"/>
                  </a:ext>
                </a:extLst>
              </p:cNvPr>
              <p:cNvGrpSpPr/>
              <p:nvPr/>
            </p:nvGrpSpPr>
            <p:grpSpPr>
              <a:xfrm>
                <a:off x="7141861" y="2360511"/>
                <a:ext cx="464775" cy="477836"/>
                <a:chOff x="2776302" y="4657642"/>
                <a:chExt cx="1550488" cy="1594059"/>
              </a:xfrm>
            </p:grpSpPr>
            <p:sp>
              <p:nvSpPr>
                <p:cNvPr id="47" name="Cylinder 812">
                  <a:extLst>
                    <a:ext uri="{FF2B5EF4-FFF2-40B4-BE49-F238E27FC236}">
                      <a16:creationId xmlns:a16="http://schemas.microsoft.com/office/drawing/2014/main" id="{C3180CE8-6122-420B-872A-8B6B54703153}"/>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900" kern="0">
                      <a:solidFill>
                        <a:srgbClr val="3C3C41"/>
                      </a:solidFill>
                      <a:latin typeface="Segoe UI Semibold"/>
                      <a:cs typeface="Segoe UI Semilight" panose="020B0402040204020203" pitchFamily="34" charset="0"/>
                    </a:rPr>
                    <a:t>SQL</a:t>
                  </a:r>
                </a:p>
              </p:txBody>
            </p:sp>
            <p:sp>
              <p:nvSpPr>
                <p:cNvPr id="48" name="Freeform 146">
                  <a:extLst>
                    <a:ext uri="{FF2B5EF4-FFF2-40B4-BE49-F238E27FC236}">
                      <a16:creationId xmlns:a16="http://schemas.microsoft.com/office/drawing/2014/main" id="{9D8E8004-D116-4978-9A76-2C4551061A4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b="1"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37" name="Rectangle: Rounded Corners 36">
                <a:extLst>
                  <a:ext uri="{FF2B5EF4-FFF2-40B4-BE49-F238E27FC236}">
                    <a16:creationId xmlns:a16="http://schemas.microsoft.com/office/drawing/2014/main" id="{F4583041-621D-4E9C-ACF2-79339787D48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8" name="Rectangle: Rounded Corners 37">
                <a:extLst>
                  <a:ext uri="{FF2B5EF4-FFF2-40B4-BE49-F238E27FC236}">
                    <a16:creationId xmlns:a16="http://schemas.microsoft.com/office/drawing/2014/main" id="{65FDA036-F842-44E9-AAB0-E694ABF63A70}"/>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39" name="Straight Arrow Connector 38">
                <a:extLst>
                  <a:ext uri="{FF2B5EF4-FFF2-40B4-BE49-F238E27FC236}">
                    <a16:creationId xmlns:a16="http://schemas.microsoft.com/office/drawing/2014/main" id="{AAEBF0DD-5FDA-4B20-BEE7-981D74FDA1C5}"/>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40" name="Rectangle 39">
                <a:extLst>
                  <a:ext uri="{FF2B5EF4-FFF2-40B4-BE49-F238E27FC236}">
                    <a16:creationId xmlns:a16="http://schemas.microsoft.com/office/drawing/2014/main" id="{0F0211E6-BA09-4DA0-B266-CFEB6AD1AFEE}"/>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150189B8-8D59-484A-B18C-98E8CA2D18B4}"/>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0C021822-ED84-4DCF-89FE-4558E1BFE352}"/>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E7C46667-CACD-4191-8E6E-4E668294CB3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4" name="Rectangle 43">
                <a:extLst>
                  <a:ext uri="{FF2B5EF4-FFF2-40B4-BE49-F238E27FC236}">
                    <a16:creationId xmlns:a16="http://schemas.microsoft.com/office/drawing/2014/main" id="{B0A9A8C8-2E47-4755-ACBD-9590609FB1FE}"/>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C5301542-0FCF-4A6A-933D-D8BBA18D431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D636BBC0-0FD5-4F09-A6E1-5C908283A74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49" name="Group 48">
            <a:extLst>
              <a:ext uri="{FF2B5EF4-FFF2-40B4-BE49-F238E27FC236}">
                <a16:creationId xmlns:a16="http://schemas.microsoft.com/office/drawing/2014/main" id="{29714D62-13B6-4299-865E-3DF4067B2FBC}"/>
              </a:ext>
            </a:extLst>
          </p:cNvPr>
          <p:cNvGrpSpPr/>
          <p:nvPr/>
        </p:nvGrpSpPr>
        <p:grpSpPr>
          <a:xfrm>
            <a:off x="9519177" y="2934301"/>
            <a:ext cx="1605607" cy="796943"/>
            <a:chOff x="6107723" y="1934307"/>
            <a:chExt cx="1606062" cy="797169"/>
          </a:xfrm>
        </p:grpSpPr>
        <p:sp>
          <p:nvSpPr>
            <p:cNvPr id="50" name="Rectangle 49">
              <a:extLst>
                <a:ext uri="{FF2B5EF4-FFF2-40B4-BE49-F238E27FC236}">
                  <a16:creationId xmlns:a16="http://schemas.microsoft.com/office/drawing/2014/main" id="{371EA5F4-A1CC-4C5A-BC81-61624D1428E4}"/>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51" name="Group 50">
              <a:extLst>
                <a:ext uri="{FF2B5EF4-FFF2-40B4-BE49-F238E27FC236}">
                  <a16:creationId xmlns:a16="http://schemas.microsoft.com/office/drawing/2014/main" id="{25AD58A1-DD9F-4EBF-9EEE-E20DE8CA290B}"/>
                </a:ext>
              </a:extLst>
            </p:cNvPr>
            <p:cNvGrpSpPr/>
            <p:nvPr/>
          </p:nvGrpSpPr>
          <p:grpSpPr>
            <a:xfrm>
              <a:off x="6227461" y="2137770"/>
              <a:ext cx="1364983" cy="477836"/>
              <a:chOff x="7141861" y="2360511"/>
              <a:chExt cx="1364983" cy="477836"/>
            </a:xfrm>
          </p:grpSpPr>
          <p:grpSp>
            <p:nvGrpSpPr>
              <p:cNvPr id="52" name="Group 51">
                <a:extLst>
                  <a:ext uri="{FF2B5EF4-FFF2-40B4-BE49-F238E27FC236}">
                    <a16:creationId xmlns:a16="http://schemas.microsoft.com/office/drawing/2014/main" id="{7DD221DE-50BD-4B33-9875-4078615CBF9E}"/>
                  </a:ext>
                </a:extLst>
              </p:cNvPr>
              <p:cNvGrpSpPr/>
              <p:nvPr/>
            </p:nvGrpSpPr>
            <p:grpSpPr>
              <a:xfrm>
                <a:off x="7141861" y="2360511"/>
                <a:ext cx="464775" cy="477836"/>
                <a:chOff x="2776302" y="4657642"/>
                <a:chExt cx="1550488" cy="1594059"/>
              </a:xfrm>
            </p:grpSpPr>
            <p:sp>
              <p:nvSpPr>
                <p:cNvPr id="63" name="Cylinder 812">
                  <a:extLst>
                    <a:ext uri="{FF2B5EF4-FFF2-40B4-BE49-F238E27FC236}">
                      <a16:creationId xmlns:a16="http://schemas.microsoft.com/office/drawing/2014/main" id="{E7DC2B40-E84E-4FBE-A315-F33739C4E6B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900" kern="0">
                      <a:solidFill>
                        <a:srgbClr val="3C3C41"/>
                      </a:solidFill>
                      <a:latin typeface="Segoe UI Semibold"/>
                      <a:cs typeface="Segoe UI Semilight" panose="020B0402040204020203" pitchFamily="34" charset="0"/>
                    </a:rPr>
                    <a:t>SQL</a:t>
                  </a:r>
                </a:p>
              </p:txBody>
            </p:sp>
            <p:sp>
              <p:nvSpPr>
                <p:cNvPr id="64" name="Freeform 146">
                  <a:extLst>
                    <a:ext uri="{FF2B5EF4-FFF2-40B4-BE49-F238E27FC236}">
                      <a16:creationId xmlns:a16="http://schemas.microsoft.com/office/drawing/2014/main" id="{00780015-0101-4DD0-9BC2-F1103AB110BA}"/>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b="1"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53" name="Rectangle: Rounded Corners 52">
                <a:extLst>
                  <a:ext uri="{FF2B5EF4-FFF2-40B4-BE49-F238E27FC236}">
                    <a16:creationId xmlns:a16="http://schemas.microsoft.com/office/drawing/2014/main" id="{3B5B56E7-738B-4FC8-84BF-C144D8860DFD}"/>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4" name="Rectangle: Rounded Corners 53">
                <a:extLst>
                  <a:ext uri="{FF2B5EF4-FFF2-40B4-BE49-F238E27FC236}">
                    <a16:creationId xmlns:a16="http://schemas.microsoft.com/office/drawing/2014/main" id="{12B0F613-2366-4C4A-85B2-C2728958F865}"/>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55" name="Straight Arrow Connector 54">
                <a:extLst>
                  <a:ext uri="{FF2B5EF4-FFF2-40B4-BE49-F238E27FC236}">
                    <a16:creationId xmlns:a16="http://schemas.microsoft.com/office/drawing/2014/main" id="{B2CB481C-A8AE-461F-8471-E658E58A6505}"/>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56" name="Rectangle 55">
                <a:extLst>
                  <a:ext uri="{FF2B5EF4-FFF2-40B4-BE49-F238E27FC236}">
                    <a16:creationId xmlns:a16="http://schemas.microsoft.com/office/drawing/2014/main" id="{094443D6-E4D3-4BD3-97D3-AF22EF3E8721}"/>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7" name="Rectangle 56">
                <a:extLst>
                  <a:ext uri="{FF2B5EF4-FFF2-40B4-BE49-F238E27FC236}">
                    <a16:creationId xmlns:a16="http://schemas.microsoft.com/office/drawing/2014/main" id="{F1B12580-3DDF-413C-AC44-85205F7E69CE}"/>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8" name="Rectangle 57">
                <a:extLst>
                  <a:ext uri="{FF2B5EF4-FFF2-40B4-BE49-F238E27FC236}">
                    <a16:creationId xmlns:a16="http://schemas.microsoft.com/office/drawing/2014/main" id="{A1699DC2-CFE6-4D37-BD54-6923F388BA18}"/>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9" name="Rectangle 58">
                <a:extLst>
                  <a:ext uri="{FF2B5EF4-FFF2-40B4-BE49-F238E27FC236}">
                    <a16:creationId xmlns:a16="http://schemas.microsoft.com/office/drawing/2014/main" id="{969692BA-40FC-4A84-9C1E-A495E3CAAB06}"/>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60" name="Rectangle 59">
                <a:extLst>
                  <a:ext uri="{FF2B5EF4-FFF2-40B4-BE49-F238E27FC236}">
                    <a16:creationId xmlns:a16="http://schemas.microsoft.com/office/drawing/2014/main" id="{BE8B705C-5B6C-4264-B685-424099FAA6F0}"/>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61" name="Rectangle 60">
                <a:extLst>
                  <a:ext uri="{FF2B5EF4-FFF2-40B4-BE49-F238E27FC236}">
                    <a16:creationId xmlns:a16="http://schemas.microsoft.com/office/drawing/2014/main" id="{4CE6115F-9975-481E-9BD9-A213A93CFE7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62" name="Rectangle 61">
                <a:extLst>
                  <a:ext uri="{FF2B5EF4-FFF2-40B4-BE49-F238E27FC236}">
                    <a16:creationId xmlns:a16="http://schemas.microsoft.com/office/drawing/2014/main" id="{63D4AC53-29A4-4671-BBCF-261EF2BC06A6}"/>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65" name="Group 64">
            <a:extLst>
              <a:ext uri="{FF2B5EF4-FFF2-40B4-BE49-F238E27FC236}">
                <a16:creationId xmlns:a16="http://schemas.microsoft.com/office/drawing/2014/main" id="{81D64A12-2FF9-4753-99C4-0697BC47A03B}"/>
              </a:ext>
            </a:extLst>
          </p:cNvPr>
          <p:cNvGrpSpPr/>
          <p:nvPr/>
        </p:nvGrpSpPr>
        <p:grpSpPr>
          <a:xfrm>
            <a:off x="9521420" y="4481308"/>
            <a:ext cx="1605607" cy="796943"/>
            <a:chOff x="6107723" y="1934307"/>
            <a:chExt cx="1606062" cy="797169"/>
          </a:xfrm>
        </p:grpSpPr>
        <p:sp>
          <p:nvSpPr>
            <p:cNvPr id="66" name="Rectangle 65">
              <a:extLst>
                <a:ext uri="{FF2B5EF4-FFF2-40B4-BE49-F238E27FC236}">
                  <a16:creationId xmlns:a16="http://schemas.microsoft.com/office/drawing/2014/main" id="{4C297B5E-E5A6-4C5B-BB90-392611562364}"/>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67" name="Group 66">
              <a:extLst>
                <a:ext uri="{FF2B5EF4-FFF2-40B4-BE49-F238E27FC236}">
                  <a16:creationId xmlns:a16="http://schemas.microsoft.com/office/drawing/2014/main" id="{FAF3966B-D281-4B50-BDE8-05C95FE2F9CB}"/>
                </a:ext>
              </a:extLst>
            </p:cNvPr>
            <p:cNvGrpSpPr/>
            <p:nvPr/>
          </p:nvGrpSpPr>
          <p:grpSpPr>
            <a:xfrm>
              <a:off x="6227461" y="2137770"/>
              <a:ext cx="1364983" cy="477836"/>
              <a:chOff x="7141861" y="2360511"/>
              <a:chExt cx="1364983" cy="477836"/>
            </a:xfrm>
          </p:grpSpPr>
          <p:grpSp>
            <p:nvGrpSpPr>
              <p:cNvPr id="68" name="Group 67">
                <a:extLst>
                  <a:ext uri="{FF2B5EF4-FFF2-40B4-BE49-F238E27FC236}">
                    <a16:creationId xmlns:a16="http://schemas.microsoft.com/office/drawing/2014/main" id="{5E8CD788-2047-4F7F-89CC-076E0C1A5194}"/>
                  </a:ext>
                </a:extLst>
              </p:cNvPr>
              <p:cNvGrpSpPr/>
              <p:nvPr/>
            </p:nvGrpSpPr>
            <p:grpSpPr>
              <a:xfrm>
                <a:off x="7141861" y="2360511"/>
                <a:ext cx="464775" cy="477836"/>
                <a:chOff x="2776302" y="4657642"/>
                <a:chExt cx="1550488" cy="1594059"/>
              </a:xfrm>
            </p:grpSpPr>
            <p:sp>
              <p:nvSpPr>
                <p:cNvPr id="79" name="Cylinder 812">
                  <a:extLst>
                    <a:ext uri="{FF2B5EF4-FFF2-40B4-BE49-F238E27FC236}">
                      <a16:creationId xmlns:a16="http://schemas.microsoft.com/office/drawing/2014/main" id="{3FABE5EF-FF3C-470E-B644-3749656B7452}"/>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900" kern="0">
                      <a:solidFill>
                        <a:srgbClr val="3C3C41"/>
                      </a:solidFill>
                      <a:latin typeface="Segoe UI Semibold"/>
                      <a:cs typeface="Segoe UI Semilight" panose="020B0402040204020203" pitchFamily="34" charset="0"/>
                    </a:rPr>
                    <a:t>SQL</a:t>
                  </a:r>
                </a:p>
              </p:txBody>
            </p:sp>
            <p:sp>
              <p:nvSpPr>
                <p:cNvPr id="80" name="Freeform 146">
                  <a:extLst>
                    <a:ext uri="{FF2B5EF4-FFF2-40B4-BE49-F238E27FC236}">
                      <a16:creationId xmlns:a16="http://schemas.microsoft.com/office/drawing/2014/main" id="{C33B4222-E865-4DB1-83D2-2931449D9CA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b="1"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69" name="Rectangle: Rounded Corners 68">
                <a:extLst>
                  <a:ext uri="{FF2B5EF4-FFF2-40B4-BE49-F238E27FC236}">
                    <a16:creationId xmlns:a16="http://schemas.microsoft.com/office/drawing/2014/main" id="{5E874110-395A-4075-9623-683E92401FE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73F14444-B6C9-4DA0-B393-2CC491174336}"/>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71" name="Straight Arrow Connector 70">
                <a:extLst>
                  <a:ext uri="{FF2B5EF4-FFF2-40B4-BE49-F238E27FC236}">
                    <a16:creationId xmlns:a16="http://schemas.microsoft.com/office/drawing/2014/main" id="{642ED70F-678B-4908-A13E-4C3A4CF986A4}"/>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72" name="Rectangle 71">
                <a:extLst>
                  <a:ext uri="{FF2B5EF4-FFF2-40B4-BE49-F238E27FC236}">
                    <a16:creationId xmlns:a16="http://schemas.microsoft.com/office/drawing/2014/main" id="{4C67DCC9-BDBA-46A2-BB53-9265FE7B303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3" name="Rectangle 72">
                <a:extLst>
                  <a:ext uri="{FF2B5EF4-FFF2-40B4-BE49-F238E27FC236}">
                    <a16:creationId xmlns:a16="http://schemas.microsoft.com/office/drawing/2014/main" id="{1FDA97D9-10FC-460A-AA6B-352A12E873B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6D4E483E-FA4B-452F-87EC-EB20FB6ED446}"/>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5" name="Rectangle 74">
                <a:extLst>
                  <a:ext uri="{FF2B5EF4-FFF2-40B4-BE49-F238E27FC236}">
                    <a16:creationId xmlns:a16="http://schemas.microsoft.com/office/drawing/2014/main" id="{DC7BC11B-C2ED-4FF8-A534-3D2AF58BE6FC}"/>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6" name="Rectangle 75">
                <a:extLst>
                  <a:ext uri="{FF2B5EF4-FFF2-40B4-BE49-F238E27FC236}">
                    <a16:creationId xmlns:a16="http://schemas.microsoft.com/office/drawing/2014/main" id="{B5E6956C-7D92-412C-8BE3-5E117EF3E5C2}"/>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7" name="Rectangle 76">
                <a:extLst>
                  <a:ext uri="{FF2B5EF4-FFF2-40B4-BE49-F238E27FC236}">
                    <a16:creationId xmlns:a16="http://schemas.microsoft.com/office/drawing/2014/main" id="{8FB6EEDF-9F43-4FB1-8066-C21C1D7649E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78" name="Rectangle 77">
                <a:extLst>
                  <a:ext uri="{FF2B5EF4-FFF2-40B4-BE49-F238E27FC236}">
                    <a16:creationId xmlns:a16="http://schemas.microsoft.com/office/drawing/2014/main" id="{CBEE56CF-3E76-400E-8FFF-C61EF2BC8700}"/>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sp>
        <p:nvSpPr>
          <p:cNvPr id="81" name="TextBox 80">
            <a:extLst>
              <a:ext uri="{FF2B5EF4-FFF2-40B4-BE49-F238E27FC236}">
                <a16:creationId xmlns:a16="http://schemas.microsoft.com/office/drawing/2014/main" id="{6B1B062D-6075-4C53-9FAF-443E1BAD5E6E}"/>
              </a:ext>
            </a:extLst>
          </p:cNvPr>
          <p:cNvSpPr txBox="1"/>
          <p:nvPr/>
        </p:nvSpPr>
        <p:spPr>
          <a:xfrm>
            <a:off x="7458742" y="3004618"/>
            <a:ext cx="896144" cy="205255"/>
          </a:xfrm>
          <a:prstGeom prst="rect">
            <a:avLst/>
          </a:prstGeom>
          <a:noFill/>
        </p:spPr>
        <p:txBody>
          <a:bodyPr wrap="none" lIns="91414" tIns="45706" rIns="91414" bIns="45706" rtlCol="0">
            <a:spAutoFit/>
          </a:bodyPr>
          <a:lstStyle/>
          <a:p>
            <a:pPr defTabSz="914192">
              <a:lnSpc>
                <a:spcPct val="90000"/>
              </a:lnSpc>
              <a:spcAft>
                <a:spcPts val="600"/>
              </a:spcAft>
              <a:defRPr/>
            </a:pPr>
            <a:r>
              <a:rPr lang="en-US" sz="800">
                <a:solidFill>
                  <a:srgbClr val="3C3C41"/>
                </a:solidFill>
                <a:latin typeface="Segoe UI Semibold" panose="020B0702040204020203" pitchFamily="34" charset="0"/>
                <a:cs typeface="Segoe UI Semibold" panose="020B0702040204020203" pitchFamily="34" charset="0"/>
              </a:rPr>
              <a:t>Super-fast SSD</a:t>
            </a:r>
          </a:p>
        </p:txBody>
      </p:sp>
      <p:sp>
        <p:nvSpPr>
          <p:cNvPr id="82" name="TextBox 81">
            <a:extLst>
              <a:ext uri="{FF2B5EF4-FFF2-40B4-BE49-F238E27FC236}">
                <a16:creationId xmlns:a16="http://schemas.microsoft.com/office/drawing/2014/main" id="{FD0EB85E-A118-46A0-AD1B-48B898A96C8D}"/>
              </a:ext>
            </a:extLst>
          </p:cNvPr>
          <p:cNvSpPr txBox="1"/>
          <p:nvPr/>
        </p:nvSpPr>
        <p:spPr>
          <a:xfrm>
            <a:off x="7353255" y="3731245"/>
            <a:ext cx="1040374" cy="233524"/>
          </a:xfrm>
          <a:prstGeom prst="rect">
            <a:avLst/>
          </a:prstGeom>
          <a:noFill/>
        </p:spPr>
        <p:txBody>
          <a:bodyPr wrap="none" lIns="91414" tIns="45706" rIns="91414" bIns="45706" rtlCol="0">
            <a:spAutoFit/>
          </a:bodyPr>
          <a:lstStyle/>
          <a:p>
            <a:pPr defTabSz="914192">
              <a:lnSpc>
                <a:spcPct val="90000"/>
              </a:lnSpc>
              <a:spcAft>
                <a:spcPts val="600"/>
              </a:spcAft>
              <a:defRPr/>
            </a:pPr>
            <a:r>
              <a:rPr lang="en-US" sz="1000">
                <a:solidFill>
                  <a:srgbClr val="3C3C41"/>
                </a:solidFill>
                <a:latin typeface="Segoe UI"/>
                <a:cs typeface="Segoe UI Semibold" panose="020B0702040204020203" pitchFamily="34" charset="0"/>
              </a:rPr>
              <a:t>Primary replica</a:t>
            </a:r>
          </a:p>
        </p:txBody>
      </p:sp>
      <p:sp>
        <p:nvSpPr>
          <p:cNvPr id="83" name="TextBox 82">
            <a:extLst>
              <a:ext uri="{FF2B5EF4-FFF2-40B4-BE49-F238E27FC236}">
                <a16:creationId xmlns:a16="http://schemas.microsoft.com/office/drawing/2014/main" id="{F1B68ECC-ABB5-41A2-9B62-A7D689628577}"/>
              </a:ext>
            </a:extLst>
          </p:cNvPr>
          <p:cNvSpPr txBox="1"/>
          <p:nvPr/>
        </p:nvSpPr>
        <p:spPr>
          <a:xfrm>
            <a:off x="9404210" y="3766403"/>
            <a:ext cx="1203835" cy="233524"/>
          </a:xfrm>
          <a:prstGeom prst="rect">
            <a:avLst/>
          </a:prstGeom>
          <a:noFill/>
        </p:spPr>
        <p:txBody>
          <a:bodyPr wrap="none" lIns="91414" tIns="45706" rIns="91414" bIns="45706" rtlCol="0">
            <a:spAutoFit/>
          </a:bodyPr>
          <a:lstStyle/>
          <a:p>
            <a:pPr defTabSz="914192">
              <a:lnSpc>
                <a:spcPct val="90000"/>
              </a:lnSpc>
              <a:spcAft>
                <a:spcPts val="600"/>
              </a:spcAft>
              <a:defRPr/>
            </a:pPr>
            <a:r>
              <a:rPr lang="en-US" sz="1000">
                <a:solidFill>
                  <a:srgbClr val="3C3C41"/>
                </a:solidFill>
                <a:latin typeface="Segoe UI"/>
                <a:cs typeface="Segoe UI Semibold" panose="020B0702040204020203" pitchFamily="34" charset="0"/>
              </a:rPr>
              <a:t>Secondary replica</a:t>
            </a:r>
          </a:p>
        </p:txBody>
      </p:sp>
      <p:sp>
        <p:nvSpPr>
          <p:cNvPr id="84" name="TextBox 83">
            <a:extLst>
              <a:ext uri="{FF2B5EF4-FFF2-40B4-BE49-F238E27FC236}">
                <a16:creationId xmlns:a16="http://schemas.microsoft.com/office/drawing/2014/main" id="{79760D8B-72F7-4C5C-8215-72F93D3D38C2}"/>
              </a:ext>
            </a:extLst>
          </p:cNvPr>
          <p:cNvSpPr txBox="1"/>
          <p:nvPr/>
        </p:nvSpPr>
        <p:spPr>
          <a:xfrm>
            <a:off x="10130836" y="5289972"/>
            <a:ext cx="1203835" cy="233524"/>
          </a:xfrm>
          <a:prstGeom prst="rect">
            <a:avLst/>
          </a:prstGeom>
          <a:noFill/>
        </p:spPr>
        <p:txBody>
          <a:bodyPr wrap="none" lIns="91414" tIns="45706" rIns="91414" bIns="45706" rtlCol="0">
            <a:spAutoFit/>
          </a:bodyPr>
          <a:lstStyle/>
          <a:p>
            <a:pPr defTabSz="914192">
              <a:lnSpc>
                <a:spcPct val="90000"/>
              </a:lnSpc>
              <a:spcAft>
                <a:spcPts val="600"/>
              </a:spcAft>
              <a:defRPr/>
            </a:pPr>
            <a:r>
              <a:rPr lang="en-US" sz="1000">
                <a:solidFill>
                  <a:srgbClr val="3C3C41"/>
                </a:solidFill>
                <a:latin typeface="Segoe UI"/>
                <a:cs typeface="Segoe UI Semibold" panose="020B0702040204020203" pitchFamily="34" charset="0"/>
              </a:rPr>
              <a:t>Secondary replica</a:t>
            </a:r>
          </a:p>
        </p:txBody>
      </p:sp>
      <p:sp>
        <p:nvSpPr>
          <p:cNvPr id="85" name="TextBox 84">
            <a:extLst>
              <a:ext uri="{FF2B5EF4-FFF2-40B4-BE49-F238E27FC236}">
                <a16:creationId xmlns:a16="http://schemas.microsoft.com/office/drawing/2014/main" id="{FE7B9824-7D21-4B6B-9E93-7DA22B9EAAFC}"/>
              </a:ext>
            </a:extLst>
          </p:cNvPr>
          <p:cNvSpPr txBox="1"/>
          <p:nvPr/>
        </p:nvSpPr>
        <p:spPr>
          <a:xfrm>
            <a:off x="6626629" y="5301691"/>
            <a:ext cx="1203835" cy="233524"/>
          </a:xfrm>
          <a:prstGeom prst="rect">
            <a:avLst/>
          </a:prstGeom>
          <a:noFill/>
        </p:spPr>
        <p:txBody>
          <a:bodyPr wrap="none" lIns="91414" tIns="45706" rIns="91414" bIns="45706" rtlCol="0">
            <a:spAutoFit/>
          </a:bodyPr>
          <a:lstStyle/>
          <a:p>
            <a:pPr defTabSz="914192">
              <a:lnSpc>
                <a:spcPct val="90000"/>
              </a:lnSpc>
              <a:spcAft>
                <a:spcPts val="600"/>
              </a:spcAft>
              <a:defRPr/>
            </a:pPr>
            <a:r>
              <a:rPr lang="en-US" sz="1000">
                <a:solidFill>
                  <a:srgbClr val="3C3C41"/>
                </a:solidFill>
                <a:latin typeface="Segoe UI"/>
                <a:cs typeface="Segoe UI Semibold" panose="020B0702040204020203" pitchFamily="34" charset="0"/>
              </a:rPr>
              <a:t>Secondary replica</a:t>
            </a:r>
          </a:p>
        </p:txBody>
      </p:sp>
      <p:graphicFrame>
        <p:nvGraphicFramePr>
          <p:cNvPr id="88" name="Rows alternating">
            <a:extLst>
              <a:ext uri="{FF2B5EF4-FFF2-40B4-BE49-F238E27FC236}">
                <a16:creationId xmlns:a16="http://schemas.microsoft.com/office/drawing/2014/main" id="{1E171113-4CE7-4446-9837-BEF13C3A70ED}"/>
              </a:ext>
            </a:extLst>
          </p:cNvPr>
          <p:cNvGraphicFramePr>
            <a:graphicFrameLocks noGrp="1"/>
          </p:cNvGraphicFramePr>
          <p:nvPr>
            <p:ph sz="quarter" idx="13"/>
            <p:custDataLst>
              <p:tags r:id="rId1"/>
            </p:custDataLst>
            <p:extLst>
              <p:ext uri="{D42A27DB-BD31-4B8C-83A1-F6EECF244321}">
                <p14:modId xmlns:p14="http://schemas.microsoft.com/office/powerpoint/2010/main" val="2187000322"/>
              </p:ext>
            </p:extLst>
          </p:nvPr>
        </p:nvGraphicFramePr>
        <p:xfrm>
          <a:off x="655638" y="1408113"/>
          <a:ext cx="5761916" cy="4968240"/>
        </p:xfrm>
        <a:graphic>
          <a:graphicData uri="http://schemas.openxmlformats.org/drawingml/2006/table">
            <a:tbl>
              <a:tblPr firstRow="1" bandRow="1">
                <a:tableStyleId>{93296810-A885-4BE3-A3E7-6D5BEEA58F35}</a:tableStyleId>
              </a:tblPr>
              <a:tblGrid>
                <a:gridCol w="3029863">
                  <a:extLst>
                    <a:ext uri="{9D8B030D-6E8A-4147-A177-3AD203B41FA5}">
                      <a16:colId xmlns:a16="http://schemas.microsoft.com/office/drawing/2014/main" val="20000"/>
                    </a:ext>
                  </a:extLst>
                </a:gridCol>
                <a:gridCol w="2732053">
                  <a:extLst>
                    <a:ext uri="{9D8B030D-6E8A-4147-A177-3AD203B41FA5}">
                      <a16:colId xmlns:a16="http://schemas.microsoft.com/office/drawing/2014/main" val="20003"/>
                    </a:ext>
                  </a:extLst>
                </a:gridCol>
              </a:tblGrid>
              <a:tr h="139065">
                <a:tc>
                  <a:txBody>
                    <a:bodyPr/>
                    <a:lstStyle/>
                    <a:p>
                      <a:r>
                        <a:rPr lang="en-US" sz="1000">
                          <a:latin typeface="Swis721 Mio" pitchFamily="34" charset="0"/>
                        </a:rPr>
                        <a:t>Feature</a:t>
                      </a:r>
                    </a:p>
                  </a:txBody>
                  <a:tcPr>
                    <a:solidFill>
                      <a:schemeClr val="dk2"/>
                    </a:solidFill>
                  </a:tcPr>
                </a:tc>
                <a:tc>
                  <a:txBody>
                    <a:bodyPr/>
                    <a:lstStyle/>
                    <a:p>
                      <a:r>
                        <a:rPr lang="en-US" sz="1000">
                          <a:latin typeface="Swis721 Mio" pitchFamily="34" charset="0"/>
                        </a:rPr>
                        <a:t>Description</a:t>
                      </a:r>
                    </a:p>
                  </a:txBody>
                  <a:tcPr>
                    <a:solidFill>
                      <a:schemeClr val="dk2"/>
                    </a:solidFill>
                  </a:tcPr>
                </a:tc>
                <a:extLst>
                  <a:ext uri="{0D108BD9-81ED-4DB2-BD59-A6C34878D82A}">
                    <a16:rowId xmlns:a16="http://schemas.microsoft.com/office/drawing/2014/main" val="10000"/>
                  </a:ext>
                </a:extLst>
              </a:tr>
              <a:tr h="139065">
                <a:tc>
                  <a:txBody>
                    <a:bodyPr/>
                    <a:lstStyle/>
                    <a:p>
                      <a:r>
                        <a:rPr lang="en-US" sz="1000">
                          <a:latin typeface="Swis721 Mio" pitchFamily="34" charset="0"/>
                        </a:rPr>
                        <a:t>Number of </a:t>
                      </a:r>
                      <a:r>
                        <a:rPr lang="en-US" sz="1000" err="1">
                          <a:latin typeface="Swis721 Mio" pitchFamily="34" charset="0"/>
                        </a:rPr>
                        <a:t>vCores</a:t>
                      </a:r>
                      <a:endParaRPr lang="en-US" sz="1000">
                        <a:latin typeface="Swis721 Mio" pitchFamily="34" charset="0"/>
                      </a:endParaRPr>
                    </a:p>
                  </a:txBody>
                  <a:tcPr>
                    <a:solidFill>
                      <a:srgbClr val="D2D2D2"/>
                    </a:solidFill>
                  </a:tcPr>
                </a:tc>
                <a:tc>
                  <a:txBody>
                    <a:bodyPr/>
                    <a:lstStyle/>
                    <a:p>
                      <a:r>
                        <a:rPr lang="en-US" sz="1000">
                          <a:latin typeface="Swis721 Mio" pitchFamily="34" charset="0"/>
                        </a:rPr>
                        <a:t>8, 16, 24, 32 (Gen 4)</a:t>
                      </a:r>
                      <a:br>
                        <a:rPr lang="en-US" sz="1000">
                          <a:latin typeface="Swis721 Mio" pitchFamily="34" charset="0"/>
                        </a:rPr>
                      </a:br>
                      <a:r>
                        <a:rPr lang="en-US" sz="1000">
                          <a:latin typeface="Swis721 Mio" pitchFamily="34" charset="0"/>
                        </a:rPr>
                        <a:t>8, 16, 24, 32, 40, 64, 80 (Gen 5)</a:t>
                      </a:r>
                    </a:p>
                    <a:p>
                      <a:r>
                        <a:rPr lang="en-US" sz="1000">
                          <a:latin typeface="Swis721 Mio" pitchFamily="34" charset="0"/>
                        </a:rPr>
                        <a:t>128 (M-series)</a:t>
                      </a:r>
                    </a:p>
                  </a:txBody>
                  <a:tcPr>
                    <a:solidFill>
                      <a:srgbClr val="D2D2D2"/>
                    </a:solidFill>
                  </a:tcPr>
                </a:tc>
                <a:extLst>
                  <a:ext uri="{0D108BD9-81ED-4DB2-BD59-A6C34878D82A}">
                    <a16:rowId xmlns:a16="http://schemas.microsoft.com/office/drawing/2014/main" val="10001"/>
                  </a:ext>
                </a:extLst>
              </a:tr>
              <a:tr h="139065">
                <a:tc>
                  <a:txBody>
                    <a:bodyPr/>
                    <a:lstStyle/>
                    <a:p>
                      <a:r>
                        <a:rPr lang="en-US" sz="1000">
                          <a:latin typeface="Swis721 Mio" pitchFamily="34" charset="0"/>
                        </a:rPr>
                        <a:t>SQL Server version / build</a:t>
                      </a:r>
                    </a:p>
                  </a:txBody>
                  <a:tcPr>
                    <a:solidFill>
                      <a:schemeClr val="lt2"/>
                    </a:solidFill>
                  </a:tcPr>
                </a:tc>
                <a:tc>
                  <a:txBody>
                    <a:bodyPr/>
                    <a:lstStyle/>
                    <a:p>
                      <a:r>
                        <a:rPr lang="en-US" sz="1000">
                          <a:latin typeface="Swis721 Mio" pitchFamily="34" charset="0"/>
                        </a:rPr>
                        <a:t>SQL Server (latest available)</a:t>
                      </a:r>
                    </a:p>
                  </a:txBody>
                  <a:tcPr>
                    <a:solidFill>
                      <a:schemeClr val="lt2"/>
                    </a:solidFill>
                  </a:tcPr>
                </a:tc>
                <a:extLst>
                  <a:ext uri="{0D108BD9-81ED-4DB2-BD59-A6C34878D82A}">
                    <a16:rowId xmlns:a16="http://schemas.microsoft.com/office/drawing/2014/main" val="10004"/>
                  </a:ext>
                </a:extLst>
              </a:tr>
              <a:tr h="139065">
                <a:tc>
                  <a:txBody>
                    <a:bodyPr/>
                    <a:lstStyle/>
                    <a:p>
                      <a:r>
                        <a:rPr lang="en-US" sz="1000">
                          <a:latin typeface="Swis721 Mio" pitchFamily="34" charset="0"/>
                        </a:rPr>
                        <a:t>Additional features</a:t>
                      </a:r>
                    </a:p>
                  </a:txBody>
                  <a:tcPr>
                    <a:solidFill>
                      <a:schemeClr val="lt2"/>
                    </a:solidFill>
                  </a:tcPr>
                </a:tc>
                <a:tc>
                  <a:txBody>
                    <a:bodyPr/>
                    <a:lstStyle/>
                    <a:p>
                      <a:r>
                        <a:rPr lang="en-US" sz="1000">
                          <a:latin typeface="Swis721 Mio" pitchFamily="34" charset="0"/>
                        </a:rPr>
                        <a:t>In-Memory OLTP</a:t>
                      </a:r>
                      <a:br>
                        <a:rPr lang="en-US" sz="1000">
                          <a:latin typeface="Swis721 Mio" pitchFamily="34" charset="0"/>
                        </a:rPr>
                      </a:br>
                      <a:r>
                        <a:rPr lang="en-US" sz="1000">
                          <a:latin typeface="Swis721 Mio" pitchFamily="34" charset="0"/>
                        </a:rPr>
                        <a:t>1 additional read-only replica (Read Scale-Out)</a:t>
                      </a:r>
                    </a:p>
                  </a:txBody>
                  <a:tcPr>
                    <a:solidFill>
                      <a:schemeClr val="lt2"/>
                    </a:solidFill>
                  </a:tcPr>
                </a:tc>
                <a:extLst>
                  <a:ext uri="{0D108BD9-81ED-4DB2-BD59-A6C34878D82A}">
                    <a16:rowId xmlns:a16="http://schemas.microsoft.com/office/drawing/2014/main" val="10005"/>
                  </a:ext>
                </a:extLst>
              </a:tr>
              <a:tr h="139065">
                <a:tc>
                  <a:txBody>
                    <a:bodyPr/>
                    <a:lstStyle/>
                    <a:p>
                      <a:r>
                        <a:rPr lang="en-US" sz="1000">
                          <a:latin typeface="Swis721 Mio" pitchFamily="34" charset="0"/>
                        </a:rPr>
                        <a:t>Min storage size</a:t>
                      </a:r>
                    </a:p>
                  </a:txBody>
                  <a:tcPr>
                    <a:solidFill>
                      <a:schemeClr val="lt2"/>
                    </a:solidFill>
                  </a:tcPr>
                </a:tc>
                <a:tc>
                  <a:txBody>
                    <a:bodyPr/>
                    <a:lstStyle/>
                    <a:p>
                      <a:r>
                        <a:rPr lang="en-US" sz="1000">
                          <a:latin typeface="Swis721 Mio" pitchFamily="34" charset="0"/>
                        </a:rPr>
                        <a:t>32 GB</a:t>
                      </a:r>
                    </a:p>
                  </a:txBody>
                  <a:tcPr>
                    <a:solidFill>
                      <a:schemeClr val="lt2"/>
                    </a:solidFill>
                  </a:tcPr>
                </a:tc>
                <a:extLst>
                  <a:ext uri="{0D108BD9-81ED-4DB2-BD59-A6C34878D82A}">
                    <a16:rowId xmlns:a16="http://schemas.microsoft.com/office/drawing/2014/main" val="10006"/>
                  </a:ext>
                </a:extLst>
              </a:tr>
              <a:tr h="139065">
                <a:tc>
                  <a:txBody>
                    <a:bodyPr/>
                    <a:lstStyle/>
                    <a:p>
                      <a:r>
                        <a:rPr lang="en-US" sz="1000">
                          <a:latin typeface="Swis721 Mio" pitchFamily="34" charset="0"/>
                        </a:rPr>
                        <a:t>Max storage size</a:t>
                      </a:r>
                    </a:p>
                  </a:txBody>
                  <a:tcPr>
                    <a:solidFill>
                      <a:schemeClr val="lt2"/>
                    </a:solidFill>
                  </a:tcPr>
                </a:tc>
                <a:tc>
                  <a:txBody>
                    <a:bodyPr/>
                    <a:lstStyle/>
                    <a:p>
                      <a:r>
                        <a:rPr lang="en-US" sz="1000" dirty="0">
                          <a:latin typeface="Swis721 Mio" pitchFamily="34" charset="0"/>
                        </a:rPr>
                        <a:t>Gen 4: 1 TB (all vCore sizes</a:t>
                      </a:r>
                      <a:br>
                        <a:rPr lang="en-US" sz="1000" dirty="0">
                          <a:latin typeface="Swis721 Mio" pitchFamily="34" charset="0"/>
                        </a:rPr>
                      </a:br>
                      <a:r>
                        <a:rPr lang="en-US" sz="1000" dirty="0">
                          <a:latin typeface="Swis721 Mio" pitchFamily="34" charset="0"/>
                        </a:rPr>
                        <a:t>Gen 5:1 TB for 8, 16 </a:t>
                      </a:r>
                      <a:r>
                        <a:rPr lang="en-US" sz="1000" dirty="0" err="1">
                          <a:latin typeface="Swis721 Mio" pitchFamily="34" charset="0"/>
                        </a:rPr>
                        <a:t>vCores</a:t>
                      </a:r>
                      <a:endParaRPr lang="en-US" sz="1000" dirty="0">
                        <a:latin typeface="Swis721 Mio" pitchFamily="34" charset="0"/>
                      </a:endParaRPr>
                    </a:p>
                    <a:p>
                      <a:r>
                        <a:rPr lang="en-US" sz="1000" dirty="0">
                          <a:latin typeface="Swis721 Mio" pitchFamily="34" charset="0"/>
                        </a:rPr>
                        <a:t>2 TB for 24 </a:t>
                      </a:r>
                      <a:r>
                        <a:rPr lang="en-US" sz="1000" dirty="0" err="1">
                          <a:latin typeface="Swis721 Mio" pitchFamily="34" charset="0"/>
                        </a:rPr>
                        <a:t>vCores</a:t>
                      </a:r>
                      <a:endParaRPr lang="en-US" sz="1000" dirty="0">
                        <a:latin typeface="Swis721 Mio" pitchFamily="34" charset="0"/>
                      </a:endParaRPr>
                    </a:p>
                    <a:p>
                      <a:r>
                        <a:rPr lang="en-US" sz="1000" dirty="0">
                          <a:latin typeface="Swis721 Mio" pitchFamily="34" charset="0"/>
                        </a:rPr>
                        <a:t>4 TB for 32, 40, 64, 80 </a:t>
                      </a:r>
                      <a:r>
                        <a:rPr lang="en-US" sz="1000" dirty="0" err="1">
                          <a:latin typeface="Swis721 Mio" pitchFamily="34" charset="0"/>
                        </a:rPr>
                        <a:t>vCores</a:t>
                      </a:r>
                      <a:endParaRPr lang="en-US" sz="1000" dirty="0">
                        <a:latin typeface="Swis721 Mio" pitchFamily="34" charset="0"/>
                      </a:endParaRPr>
                    </a:p>
                  </a:txBody>
                  <a:tcPr>
                    <a:solidFill>
                      <a:schemeClr val="lt2"/>
                    </a:solidFill>
                  </a:tcPr>
                </a:tc>
                <a:extLst>
                  <a:ext uri="{0D108BD9-81ED-4DB2-BD59-A6C34878D82A}">
                    <a16:rowId xmlns:a16="http://schemas.microsoft.com/office/drawing/2014/main" val="10007"/>
                  </a:ext>
                </a:extLst>
              </a:tr>
              <a:tr h="139065">
                <a:tc>
                  <a:txBody>
                    <a:bodyPr/>
                    <a:lstStyle/>
                    <a:p>
                      <a:r>
                        <a:rPr lang="en-US" sz="1000">
                          <a:latin typeface="Swis721 Mio" pitchFamily="34" charset="0"/>
                        </a:rPr>
                        <a:t>Max storage per database</a:t>
                      </a:r>
                    </a:p>
                  </a:txBody>
                  <a:tcPr>
                    <a:solidFill>
                      <a:schemeClr val="lt2"/>
                    </a:solidFill>
                  </a:tcPr>
                </a:tc>
                <a:tc>
                  <a:txBody>
                    <a:bodyPr/>
                    <a:lstStyle/>
                    <a:p>
                      <a:r>
                        <a:rPr lang="en-US" sz="1000">
                          <a:latin typeface="Swis721 Mio" pitchFamily="34" charset="0"/>
                        </a:rPr>
                        <a:t>Determined by the max storage size per instance</a:t>
                      </a:r>
                    </a:p>
                  </a:txBody>
                  <a:tcPr>
                    <a:solidFill>
                      <a:schemeClr val="lt2"/>
                    </a:solidFill>
                  </a:tcPr>
                </a:tc>
                <a:extLst>
                  <a:ext uri="{0D108BD9-81ED-4DB2-BD59-A6C34878D82A}">
                    <a16:rowId xmlns:a16="http://schemas.microsoft.com/office/drawing/2014/main" val="10008"/>
                  </a:ext>
                </a:extLst>
              </a:tr>
              <a:tr h="139065">
                <a:tc>
                  <a:txBody>
                    <a:bodyPr/>
                    <a:lstStyle/>
                    <a:p>
                      <a:r>
                        <a:rPr lang="en-US" sz="1000">
                          <a:latin typeface="Swis721 Mio" pitchFamily="34" charset="0"/>
                        </a:rPr>
                        <a:t>Number of data files (ROWS) per the database</a:t>
                      </a:r>
                    </a:p>
                  </a:txBody>
                  <a:tcPr>
                    <a:solidFill>
                      <a:schemeClr val="lt2"/>
                    </a:solidFill>
                  </a:tcPr>
                </a:tc>
                <a:tc>
                  <a:txBody>
                    <a:bodyPr/>
                    <a:lstStyle/>
                    <a:p>
                      <a:r>
                        <a:rPr lang="en-US" sz="1000">
                          <a:latin typeface="Swis721 Mio" pitchFamily="34" charset="0"/>
                        </a:rPr>
                        <a:t>Multiple</a:t>
                      </a:r>
                    </a:p>
                  </a:txBody>
                  <a:tcPr>
                    <a:solidFill>
                      <a:schemeClr val="lt2"/>
                    </a:solidFill>
                  </a:tcPr>
                </a:tc>
                <a:extLst>
                  <a:ext uri="{0D108BD9-81ED-4DB2-BD59-A6C34878D82A}">
                    <a16:rowId xmlns:a16="http://schemas.microsoft.com/office/drawing/2014/main" val="10009"/>
                  </a:ext>
                </a:extLst>
              </a:tr>
              <a:tr h="139065">
                <a:tc>
                  <a:txBody>
                    <a:bodyPr/>
                    <a:lstStyle/>
                    <a:p>
                      <a:r>
                        <a:rPr lang="en-US" sz="1000">
                          <a:latin typeface="Swis721 Mio" pitchFamily="34" charset="0"/>
                        </a:rPr>
                        <a:t>Number of log files (LOG) per database</a:t>
                      </a:r>
                    </a:p>
                  </a:txBody>
                  <a:tcPr>
                    <a:solidFill>
                      <a:schemeClr val="lt2"/>
                    </a:solidFill>
                  </a:tcPr>
                </a:tc>
                <a:tc>
                  <a:txBody>
                    <a:bodyPr/>
                    <a:lstStyle/>
                    <a:p>
                      <a:r>
                        <a:rPr lang="en-US" sz="1000">
                          <a:latin typeface="Swis721 Mio" pitchFamily="34" charset="0"/>
                        </a:rPr>
                        <a:t>1</a:t>
                      </a:r>
                    </a:p>
                  </a:txBody>
                  <a:tcPr>
                    <a:solidFill>
                      <a:schemeClr val="lt2"/>
                    </a:solidFill>
                  </a:tcPr>
                </a:tc>
                <a:extLst>
                  <a:ext uri="{0D108BD9-81ED-4DB2-BD59-A6C34878D82A}">
                    <a16:rowId xmlns:a16="http://schemas.microsoft.com/office/drawing/2014/main" val="10010"/>
                  </a:ext>
                </a:extLst>
              </a:tr>
              <a:tr h="139065">
                <a:tc>
                  <a:txBody>
                    <a:bodyPr/>
                    <a:lstStyle/>
                    <a:p>
                      <a:r>
                        <a:rPr lang="en-US" sz="1000">
                          <a:latin typeface="Swis721 Mio" pitchFamily="34" charset="0"/>
                        </a:rPr>
                        <a:t>Managed automated backups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1"/>
                  </a:ext>
                </a:extLst>
              </a:tr>
              <a:tr h="139065">
                <a:tc>
                  <a:txBody>
                    <a:bodyPr/>
                    <a:lstStyle/>
                    <a:p>
                      <a:r>
                        <a:rPr lang="en-US" sz="1000">
                          <a:latin typeface="Swis721 Mio" pitchFamily="34" charset="0"/>
                        </a:rPr>
                        <a:t>HA</a:t>
                      </a:r>
                    </a:p>
                  </a:txBody>
                  <a:tcPr>
                    <a:solidFill>
                      <a:schemeClr val="lt2"/>
                    </a:solidFill>
                  </a:tcPr>
                </a:tc>
                <a:tc>
                  <a:txBody>
                    <a:bodyPr/>
                    <a:lstStyle/>
                    <a:p>
                      <a:r>
                        <a:rPr lang="en-US" sz="1000">
                          <a:latin typeface="Swis721 Mio" pitchFamily="34" charset="0"/>
                        </a:rPr>
                        <a:t>Based on Always On Availability Groups and Azure Service Fabric</a:t>
                      </a:r>
                    </a:p>
                  </a:txBody>
                  <a:tcPr>
                    <a:solidFill>
                      <a:schemeClr val="lt2"/>
                    </a:solidFill>
                  </a:tcPr>
                </a:tc>
                <a:extLst>
                  <a:ext uri="{0D108BD9-81ED-4DB2-BD59-A6C34878D82A}">
                    <a16:rowId xmlns:a16="http://schemas.microsoft.com/office/drawing/2014/main" val="10012"/>
                  </a:ext>
                </a:extLst>
              </a:tr>
              <a:tr h="139065">
                <a:tc>
                  <a:txBody>
                    <a:bodyPr/>
                    <a:lstStyle/>
                    <a:p>
                      <a:r>
                        <a:rPr lang="en-US" sz="1000">
                          <a:latin typeface="Swis721 Mio" pitchFamily="34" charset="0"/>
                        </a:rPr>
                        <a:t>Built-in instance and database monitoring and metrics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3"/>
                  </a:ext>
                </a:extLst>
              </a:tr>
              <a:tr h="139065">
                <a:tc>
                  <a:txBody>
                    <a:bodyPr/>
                    <a:lstStyle/>
                    <a:p>
                      <a:r>
                        <a:rPr lang="en-US" sz="1000">
                          <a:latin typeface="Swis721 Mio" pitchFamily="34" charset="0"/>
                        </a:rPr>
                        <a:t>Automatic software patching</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4"/>
                  </a:ext>
                </a:extLst>
              </a:tr>
              <a:tr h="139065">
                <a:tc>
                  <a:txBody>
                    <a:bodyPr/>
                    <a:lstStyle/>
                    <a:p>
                      <a:r>
                        <a:rPr lang="en-US" sz="1000">
                          <a:latin typeface="Swis721 Mio" pitchFamily="34" charset="0"/>
                        </a:rPr>
                        <a:t>VNet - Azure Resource Manager deployment</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5"/>
                  </a:ext>
                </a:extLst>
              </a:tr>
              <a:tr h="139065">
                <a:tc>
                  <a:txBody>
                    <a:bodyPr/>
                    <a:lstStyle/>
                    <a:p>
                      <a:r>
                        <a:rPr lang="en-US" sz="1000">
                          <a:latin typeface="Swis721 Mio" pitchFamily="34" charset="0"/>
                        </a:rPr>
                        <a:t>VNet - Classic deployment model</a:t>
                      </a:r>
                    </a:p>
                  </a:txBody>
                  <a:tcPr>
                    <a:solidFill>
                      <a:schemeClr val="lt2"/>
                    </a:solidFill>
                  </a:tcPr>
                </a:tc>
                <a:tc>
                  <a:txBody>
                    <a:bodyPr/>
                    <a:lstStyle/>
                    <a:p>
                      <a:r>
                        <a:rPr lang="en-US" sz="1000">
                          <a:latin typeface="Swis721 Mio" pitchFamily="34" charset="0"/>
                        </a:rPr>
                        <a:t>No</a:t>
                      </a:r>
                    </a:p>
                  </a:txBody>
                  <a:tcPr>
                    <a:solidFill>
                      <a:schemeClr val="lt2"/>
                    </a:solidFill>
                  </a:tcPr>
                </a:tc>
                <a:extLst>
                  <a:ext uri="{0D108BD9-81ED-4DB2-BD59-A6C34878D82A}">
                    <a16:rowId xmlns:a16="http://schemas.microsoft.com/office/drawing/2014/main" val="10002"/>
                  </a:ext>
                </a:extLst>
              </a:tr>
              <a:tr h="139065">
                <a:tc>
                  <a:txBody>
                    <a:bodyPr/>
                    <a:lstStyle/>
                    <a:p>
                      <a:r>
                        <a:rPr lang="en-US" sz="1000">
                          <a:latin typeface="Swis721 Mio" pitchFamily="34" charset="0"/>
                        </a:rPr>
                        <a:t>Portal support</a:t>
                      </a:r>
                    </a:p>
                  </a:txBody>
                  <a:tcPr>
                    <a:solidFill>
                      <a:srgbClr val="D2D2D2"/>
                    </a:solidFill>
                  </a:tcPr>
                </a:tc>
                <a:tc>
                  <a:txBody>
                    <a:bodyPr/>
                    <a:lstStyle/>
                    <a:p>
                      <a:r>
                        <a:rPr lang="en-US" sz="1000">
                          <a:latin typeface="Swis721 Mio" pitchFamily="34" charset="0"/>
                        </a:rPr>
                        <a:t>Yes</a:t>
                      </a:r>
                    </a:p>
                  </a:txBody>
                  <a:tcPr>
                    <a:solidFill>
                      <a:srgbClr val="D2D2D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551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     Hyperscale</a:t>
            </a:r>
          </a:p>
        </p:txBody>
      </p:sp>
      <p:grpSp>
        <p:nvGrpSpPr>
          <p:cNvPr id="5" name="Group 4">
            <a:extLst>
              <a:ext uri="{FF2B5EF4-FFF2-40B4-BE49-F238E27FC236}">
                <a16:creationId xmlns:a16="http://schemas.microsoft.com/office/drawing/2014/main" id="{095D5D7D-B72C-4197-ADE3-E884B37556FE}"/>
              </a:ext>
            </a:extLst>
          </p:cNvPr>
          <p:cNvGrpSpPr/>
          <p:nvPr/>
        </p:nvGrpSpPr>
        <p:grpSpPr>
          <a:xfrm>
            <a:off x="655636" y="353766"/>
            <a:ext cx="457111" cy="430278"/>
            <a:chOff x="0" y="0"/>
            <a:chExt cx="815248" cy="984722"/>
          </a:xfrm>
        </p:grpSpPr>
        <p:sp>
          <p:nvSpPr>
            <p:cNvPr id="6" name="Freeform 182">
              <a:extLst>
                <a:ext uri="{FF2B5EF4-FFF2-40B4-BE49-F238E27FC236}">
                  <a16:creationId xmlns:a16="http://schemas.microsoft.com/office/drawing/2014/main" id="{E3DEE637-13E4-4EF9-B8CD-43D742DA483C}"/>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Freeform 28">
              <a:extLst>
                <a:ext uri="{FF2B5EF4-FFF2-40B4-BE49-F238E27FC236}">
                  <a16:creationId xmlns:a16="http://schemas.microsoft.com/office/drawing/2014/main" id="{090BF933-A8C6-4B05-B3E8-98210FF266B3}"/>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41" tIns="109712" rIns="137141" bIns="109712"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DE491008-EC9B-44E9-9503-95EF2ACF9281}"/>
              </a:ext>
            </a:extLst>
          </p:cNvPr>
          <p:cNvSpPr txBox="1"/>
          <p:nvPr/>
        </p:nvSpPr>
        <p:spPr>
          <a:xfrm>
            <a:off x="6747414" y="6283506"/>
            <a:ext cx="4326757" cy="286204"/>
          </a:xfrm>
          <a:prstGeom prst="rect">
            <a:avLst/>
          </a:prstGeom>
          <a:noFill/>
        </p:spPr>
        <p:txBody>
          <a:bodyPr wrap="square" lIns="91414" tIns="45706" rIns="91414" bIns="45706" rtlCol="0">
            <a:spAutoFit/>
          </a:bodyPr>
          <a:lstStyle/>
          <a:p>
            <a:pPr defTabSz="914192">
              <a:lnSpc>
                <a:spcPct val="90000"/>
              </a:lnSpc>
              <a:spcAft>
                <a:spcPts val="600"/>
              </a:spcAft>
              <a:defRPr/>
            </a:pPr>
            <a:r>
              <a:rPr lang="en-US" sz="1400">
                <a:solidFill>
                  <a:srgbClr val="000000"/>
                </a:solidFill>
                <a:latin typeface="Segoe UI Semibold" panose="020B0702040204020203" pitchFamily="34" charset="0"/>
                <a:cs typeface="Segoe UI Semibold" panose="020B0702040204020203" pitchFamily="34" charset="0"/>
              </a:rPr>
              <a:t>Hyperscale Service Tier – Availability of Storage</a:t>
            </a:r>
          </a:p>
        </p:txBody>
      </p:sp>
      <p:pic>
        <p:nvPicPr>
          <p:cNvPr id="10" name="Picture 9">
            <a:extLst>
              <a:ext uri="{FF2B5EF4-FFF2-40B4-BE49-F238E27FC236}">
                <a16:creationId xmlns:a16="http://schemas.microsoft.com/office/drawing/2014/main" id="{94BF0BA6-DC7B-45D6-8401-9EB656AB94D3}"/>
              </a:ext>
            </a:extLst>
          </p:cNvPr>
          <p:cNvPicPr>
            <a:picLocks noChangeAspect="1"/>
          </p:cNvPicPr>
          <p:nvPr/>
        </p:nvPicPr>
        <p:blipFill>
          <a:blip r:embed="rId4"/>
          <a:stretch>
            <a:fillRect/>
          </a:stretch>
        </p:blipFill>
        <p:spPr>
          <a:xfrm>
            <a:off x="6629400" y="1136904"/>
            <a:ext cx="4191000" cy="5146602"/>
          </a:xfrm>
          <a:prstGeom prst="rect">
            <a:avLst/>
          </a:prstGeom>
        </p:spPr>
      </p:pic>
      <p:graphicFrame>
        <p:nvGraphicFramePr>
          <p:cNvPr id="12" name="Rows alternating">
            <a:extLst>
              <a:ext uri="{FF2B5EF4-FFF2-40B4-BE49-F238E27FC236}">
                <a16:creationId xmlns:a16="http://schemas.microsoft.com/office/drawing/2014/main" id="{FF84E770-C362-4CD8-B4F9-D2EA91C71BEC}"/>
              </a:ext>
            </a:extLst>
          </p:cNvPr>
          <p:cNvGraphicFramePr>
            <a:graphicFrameLocks/>
          </p:cNvGraphicFramePr>
          <p:nvPr>
            <p:custDataLst>
              <p:tags r:id="rId1"/>
            </p:custDataLst>
            <p:extLst>
              <p:ext uri="{D42A27DB-BD31-4B8C-83A1-F6EECF244321}">
                <p14:modId xmlns:p14="http://schemas.microsoft.com/office/powerpoint/2010/main" val="1785502889"/>
              </p:ext>
            </p:extLst>
          </p:nvPr>
        </p:nvGraphicFramePr>
        <p:xfrm>
          <a:off x="658368" y="1408176"/>
          <a:ext cx="5253580" cy="4968240"/>
        </p:xfrm>
        <a:graphic>
          <a:graphicData uri="http://schemas.openxmlformats.org/drawingml/2006/table">
            <a:tbl>
              <a:tblPr firstRow="1" bandRow="1">
                <a:tableStyleId>{93296810-A885-4BE3-A3E7-6D5BEEA58F35}</a:tableStyleId>
              </a:tblPr>
              <a:tblGrid>
                <a:gridCol w="2565417">
                  <a:extLst>
                    <a:ext uri="{9D8B030D-6E8A-4147-A177-3AD203B41FA5}">
                      <a16:colId xmlns:a16="http://schemas.microsoft.com/office/drawing/2014/main" val="20000"/>
                    </a:ext>
                  </a:extLst>
                </a:gridCol>
                <a:gridCol w="2688163">
                  <a:extLst>
                    <a:ext uri="{9D8B030D-6E8A-4147-A177-3AD203B41FA5}">
                      <a16:colId xmlns:a16="http://schemas.microsoft.com/office/drawing/2014/main" val="20003"/>
                    </a:ext>
                  </a:extLst>
                </a:gridCol>
              </a:tblGrid>
              <a:tr h="139065">
                <a:tc>
                  <a:txBody>
                    <a:bodyPr/>
                    <a:lstStyle/>
                    <a:p>
                      <a:r>
                        <a:rPr lang="en-US" sz="1000">
                          <a:latin typeface="Swis721 Mio" pitchFamily="34" charset="0"/>
                        </a:rPr>
                        <a:t>Feature</a:t>
                      </a:r>
                    </a:p>
                  </a:txBody>
                  <a:tcPr>
                    <a:solidFill>
                      <a:schemeClr val="dk2"/>
                    </a:solidFill>
                  </a:tcPr>
                </a:tc>
                <a:tc>
                  <a:txBody>
                    <a:bodyPr/>
                    <a:lstStyle/>
                    <a:p>
                      <a:r>
                        <a:rPr lang="en-US" sz="1000">
                          <a:latin typeface="Swis721 Mio" pitchFamily="34" charset="0"/>
                        </a:rPr>
                        <a:t>Description</a:t>
                      </a:r>
                    </a:p>
                  </a:txBody>
                  <a:tcPr>
                    <a:solidFill>
                      <a:schemeClr val="dk2"/>
                    </a:solidFill>
                  </a:tcPr>
                </a:tc>
                <a:extLst>
                  <a:ext uri="{0D108BD9-81ED-4DB2-BD59-A6C34878D82A}">
                    <a16:rowId xmlns:a16="http://schemas.microsoft.com/office/drawing/2014/main" val="10000"/>
                  </a:ext>
                </a:extLst>
              </a:tr>
              <a:tr h="139065">
                <a:tc>
                  <a:txBody>
                    <a:bodyPr/>
                    <a:lstStyle/>
                    <a:p>
                      <a:r>
                        <a:rPr lang="en-US" sz="1000">
                          <a:latin typeface="Swis721 Mio" pitchFamily="34" charset="0"/>
                        </a:rPr>
                        <a:t>Number of vCores</a:t>
                      </a:r>
                    </a:p>
                  </a:txBody>
                  <a:tcPr>
                    <a:solidFill>
                      <a:srgbClr val="D2D2D2"/>
                    </a:solidFill>
                  </a:tcPr>
                </a:tc>
                <a:tc>
                  <a:txBody>
                    <a:bodyPr/>
                    <a:lstStyle/>
                    <a:p>
                      <a:r>
                        <a:rPr lang="en-US" sz="1000" dirty="0">
                          <a:latin typeface="Swis721 Mio" pitchFamily="34" charset="0"/>
                        </a:rPr>
                        <a:t>Gen4: 1 to 24 vCore</a:t>
                      </a:r>
                      <a:br>
                        <a:rPr lang="en-US" sz="1000" dirty="0">
                          <a:latin typeface="Swis721 Mio" pitchFamily="34" charset="0"/>
                        </a:rPr>
                      </a:br>
                      <a:r>
                        <a:rPr lang="en-US" sz="1000" dirty="0">
                          <a:latin typeface="Swis721 Mio" pitchFamily="34" charset="0"/>
                        </a:rPr>
                        <a:t>Gen5: 2 to 80 vCore</a:t>
                      </a:r>
                    </a:p>
                  </a:txBody>
                  <a:tcPr>
                    <a:solidFill>
                      <a:srgbClr val="D2D2D2"/>
                    </a:solidFill>
                  </a:tcPr>
                </a:tc>
                <a:extLst>
                  <a:ext uri="{0D108BD9-81ED-4DB2-BD59-A6C34878D82A}">
                    <a16:rowId xmlns:a16="http://schemas.microsoft.com/office/drawing/2014/main" val="10001"/>
                  </a:ext>
                </a:extLst>
              </a:tr>
              <a:tr h="139065">
                <a:tc>
                  <a:txBody>
                    <a:bodyPr/>
                    <a:lstStyle/>
                    <a:p>
                      <a:r>
                        <a:rPr lang="en-US" sz="1000">
                          <a:latin typeface="Swis721 Mio" pitchFamily="34" charset="0"/>
                        </a:rPr>
                        <a:t>SQL Server version/build</a:t>
                      </a:r>
                    </a:p>
                  </a:txBody>
                  <a:tcPr>
                    <a:solidFill>
                      <a:schemeClr val="lt2"/>
                    </a:solidFill>
                  </a:tcPr>
                </a:tc>
                <a:tc>
                  <a:txBody>
                    <a:bodyPr/>
                    <a:lstStyle/>
                    <a:p>
                      <a:r>
                        <a:rPr lang="en-US" sz="1000">
                          <a:latin typeface="Swis721 Mio" pitchFamily="34" charset="0"/>
                        </a:rPr>
                        <a:t>SQL Server (latest available)</a:t>
                      </a:r>
                    </a:p>
                  </a:txBody>
                  <a:tcPr>
                    <a:solidFill>
                      <a:schemeClr val="lt2"/>
                    </a:solidFill>
                  </a:tcPr>
                </a:tc>
                <a:extLst>
                  <a:ext uri="{0D108BD9-81ED-4DB2-BD59-A6C34878D82A}">
                    <a16:rowId xmlns:a16="http://schemas.microsoft.com/office/drawing/2014/main" val="10004"/>
                  </a:ext>
                </a:extLst>
              </a:tr>
              <a:tr h="139065">
                <a:tc>
                  <a:txBody>
                    <a:bodyPr/>
                    <a:lstStyle/>
                    <a:p>
                      <a:r>
                        <a:rPr lang="en-US" sz="1000">
                          <a:latin typeface="Swis721 Mio" pitchFamily="34" charset="0"/>
                        </a:rPr>
                        <a:t>Additional features</a:t>
                      </a:r>
                    </a:p>
                  </a:txBody>
                  <a:tcPr>
                    <a:solidFill>
                      <a:schemeClr val="lt2"/>
                    </a:solidFill>
                  </a:tcPr>
                </a:tc>
                <a:tc>
                  <a:txBody>
                    <a:bodyPr/>
                    <a:lstStyle/>
                    <a:p>
                      <a:r>
                        <a:rPr lang="en-US" sz="1000">
                          <a:latin typeface="Swis721 Mio" pitchFamily="34" charset="0"/>
                        </a:rPr>
                        <a:t>4 read-scale replicas </a:t>
                      </a:r>
                    </a:p>
                    <a:p>
                      <a:r>
                        <a:rPr lang="en-US" sz="1000">
                          <a:latin typeface="Swis721 Mio" pitchFamily="34" charset="0"/>
                        </a:rPr>
                        <a:t>100TB Data Support </a:t>
                      </a:r>
                    </a:p>
                    <a:p>
                      <a:r>
                        <a:rPr lang="en-US" sz="1000">
                          <a:latin typeface="Swis721 Mio" pitchFamily="34" charset="0"/>
                        </a:rPr>
                        <a:t>Constant Time Operations </a:t>
                      </a:r>
                    </a:p>
                  </a:txBody>
                  <a:tcPr>
                    <a:solidFill>
                      <a:schemeClr val="lt2"/>
                    </a:solidFill>
                  </a:tcPr>
                </a:tc>
                <a:extLst>
                  <a:ext uri="{0D108BD9-81ED-4DB2-BD59-A6C34878D82A}">
                    <a16:rowId xmlns:a16="http://schemas.microsoft.com/office/drawing/2014/main" val="10005"/>
                  </a:ext>
                </a:extLst>
              </a:tr>
              <a:tr h="139065">
                <a:tc>
                  <a:txBody>
                    <a:bodyPr/>
                    <a:lstStyle/>
                    <a:p>
                      <a:r>
                        <a:rPr lang="en-US" sz="1000">
                          <a:latin typeface="Swis721 Mio" pitchFamily="34" charset="0"/>
                        </a:rPr>
                        <a:t>Min storage size</a:t>
                      </a:r>
                    </a:p>
                  </a:txBody>
                  <a:tcPr>
                    <a:solidFill>
                      <a:schemeClr val="lt2"/>
                    </a:solidFill>
                  </a:tcPr>
                </a:tc>
                <a:tc>
                  <a:txBody>
                    <a:bodyPr/>
                    <a:lstStyle/>
                    <a:p>
                      <a:r>
                        <a:rPr lang="en-US" sz="1000">
                          <a:latin typeface="Swis721 Mio" pitchFamily="34" charset="0"/>
                        </a:rPr>
                        <a:t>4 GB</a:t>
                      </a:r>
                    </a:p>
                  </a:txBody>
                  <a:tcPr>
                    <a:solidFill>
                      <a:schemeClr val="lt2"/>
                    </a:solidFill>
                  </a:tcPr>
                </a:tc>
                <a:extLst>
                  <a:ext uri="{0D108BD9-81ED-4DB2-BD59-A6C34878D82A}">
                    <a16:rowId xmlns:a16="http://schemas.microsoft.com/office/drawing/2014/main" val="10006"/>
                  </a:ext>
                </a:extLst>
              </a:tr>
              <a:tr h="139065">
                <a:tc>
                  <a:txBody>
                    <a:bodyPr/>
                    <a:lstStyle/>
                    <a:p>
                      <a:r>
                        <a:rPr lang="en-US" sz="1000">
                          <a:latin typeface="Swis721 Mio" pitchFamily="34" charset="0"/>
                        </a:rPr>
                        <a:t>Max storage size</a:t>
                      </a:r>
                    </a:p>
                  </a:txBody>
                  <a:tcPr>
                    <a:solidFill>
                      <a:schemeClr val="lt2"/>
                    </a:solidFill>
                  </a:tcPr>
                </a:tc>
                <a:tc>
                  <a:txBody>
                    <a:bodyPr/>
                    <a:lstStyle/>
                    <a:p>
                      <a:r>
                        <a:rPr lang="en-US" sz="1000">
                          <a:latin typeface="Swis721 Mio" pitchFamily="34" charset="0"/>
                        </a:rPr>
                        <a:t>100TB</a:t>
                      </a:r>
                    </a:p>
                    <a:p>
                      <a:r>
                        <a:rPr lang="en-US" sz="1000">
                          <a:latin typeface="Swis721 Mio" pitchFamily="34" charset="0"/>
                        </a:rPr>
                        <a:t>Grows as customer data grows</a:t>
                      </a:r>
                    </a:p>
                  </a:txBody>
                  <a:tcPr>
                    <a:solidFill>
                      <a:schemeClr val="lt2"/>
                    </a:solidFill>
                  </a:tcPr>
                </a:tc>
                <a:extLst>
                  <a:ext uri="{0D108BD9-81ED-4DB2-BD59-A6C34878D82A}">
                    <a16:rowId xmlns:a16="http://schemas.microsoft.com/office/drawing/2014/main" val="10007"/>
                  </a:ext>
                </a:extLst>
              </a:tr>
              <a:tr h="139065">
                <a:tc>
                  <a:txBody>
                    <a:bodyPr/>
                    <a:lstStyle/>
                    <a:p>
                      <a:r>
                        <a:rPr lang="en-US" sz="1000">
                          <a:latin typeface="Swis721 Mio" pitchFamily="34" charset="0"/>
                        </a:rPr>
                        <a:t>Max storage per database</a:t>
                      </a:r>
                    </a:p>
                  </a:txBody>
                  <a:tcPr>
                    <a:solidFill>
                      <a:schemeClr val="lt2"/>
                    </a:solidFill>
                  </a:tcPr>
                </a:tc>
                <a:tc>
                  <a:txBody>
                    <a:bodyPr/>
                    <a:lstStyle/>
                    <a:p>
                      <a:r>
                        <a:rPr lang="en-US" sz="1000">
                          <a:latin typeface="Swis721 Mio" pitchFamily="34" charset="0"/>
                        </a:rPr>
                        <a:t>Determined by the max storage size per instance</a:t>
                      </a:r>
                    </a:p>
                  </a:txBody>
                  <a:tcPr>
                    <a:solidFill>
                      <a:schemeClr val="lt2"/>
                    </a:solidFill>
                  </a:tcPr>
                </a:tc>
                <a:extLst>
                  <a:ext uri="{0D108BD9-81ED-4DB2-BD59-A6C34878D82A}">
                    <a16:rowId xmlns:a16="http://schemas.microsoft.com/office/drawing/2014/main" val="10008"/>
                  </a:ext>
                </a:extLst>
              </a:tr>
              <a:tr h="139065">
                <a:tc>
                  <a:txBody>
                    <a:bodyPr/>
                    <a:lstStyle/>
                    <a:p>
                      <a:r>
                        <a:rPr lang="en-US" sz="1000">
                          <a:latin typeface="Swis721 Mio" pitchFamily="34" charset="0"/>
                        </a:rPr>
                        <a:t>Number of data files (ROWS) per the database</a:t>
                      </a:r>
                    </a:p>
                  </a:txBody>
                  <a:tcPr>
                    <a:solidFill>
                      <a:schemeClr val="lt2"/>
                    </a:solidFill>
                  </a:tcPr>
                </a:tc>
                <a:tc>
                  <a:txBody>
                    <a:bodyPr/>
                    <a:lstStyle/>
                    <a:p>
                      <a:r>
                        <a:rPr lang="en-US" sz="1000">
                          <a:latin typeface="Swis721 Mio" pitchFamily="34" charset="0"/>
                        </a:rPr>
                        <a:t>Multiple</a:t>
                      </a:r>
                    </a:p>
                  </a:txBody>
                  <a:tcPr>
                    <a:solidFill>
                      <a:schemeClr val="lt2"/>
                    </a:solidFill>
                  </a:tcPr>
                </a:tc>
                <a:extLst>
                  <a:ext uri="{0D108BD9-81ED-4DB2-BD59-A6C34878D82A}">
                    <a16:rowId xmlns:a16="http://schemas.microsoft.com/office/drawing/2014/main" val="10009"/>
                  </a:ext>
                </a:extLst>
              </a:tr>
              <a:tr h="139065">
                <a:tc>
                  <a:txBody>
                    <a:bodyPr/>
                    <a:lstStyle/>
                    <a:p>
                      <a:r>
                        <a:rPr lang="en-US" sz="1000">
                          <a:latin typeface="Swis721 Mio" pitchFamily="34" charset="0"/>
                        </a:rPr>
                        <a:t>Number of log files (LOG) per database</a:t>
                      </a:r>
                    </a:p>
                  </a:txBody>
                  <a:tcPr>
                    <a:solidFill>
                      <a:schemeClr val="lt2"/>
                    </a:solidFill>
                  </a:tcPr>
                </a:tc>
                <a:tc>
                  <a:txBody>
                    <a:bodyPr/>
                    <a:lstStyle/>
                    <a:p>
                      <a:r>
                        <a:rPr lang="en-US" sz="1000">
                          <a:latin typeface="Swis721 Mio" pitchFamily="34" charset="0"/>
                        </a:rPr>
                        <a:t>1</a:t>
                      </a:r>
                    </a:p>
                  </a:txBody>
                  <a:tcPr>
                    <a:solidFill>
                      <a:schemeClr val="lt2"/>
                    </a:solidFill>
                  </a:tcPr>
                </a:tc>
                <a:extLst>
                  <a:ext uri="{0D108BD9-81ED-4DB2-BD59-A6C34878D82A}">
                    <a16:rowId xmlns:a16="http://schemas.microsoft.com/office/drawing/2014/main" val="10010"/>
                  </a:ext>
                </a:extLst>
              </a:tr>
              <a:tr h="139065">
                <a:tc>
                  <a:txBody>
                    <a:bodyPr/>
                    <a:lstStyle/>
                    <a:p>
                      <a:r>
                        <a:rPr lang="en-US" sz="1000">
                          <a:latin typeface="Swis721 Mio" pitchFamily="34" charset="0"/>
                        </a:rPr>
                        <a:t>Managed automated backups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1"/>
                  </a:ext>
                </a:extLst>
              </a:tr>
              <a:tr h="139065">
                <a:tc>
                  <a:txBody>
                    <a:bodyPr/>
                    <a:lstStyle/>
                    <a:p>
                      <a:r>
                        <a:rPr lang="en-US" sz="1000">
                          <a:latin typeface="Swis721 Mio" pitchFamily="34" charset="0"/>
                        </a:rPr>
                        <a:t>HA</a:t>
                      </a:r>
                    </a:p>
                  </a:txBody>
                  <a:tcPr>
                    <a:solidFill>
                      <a:schemeClr val="lt2"/>
                    </a:solidFill>
                  </a:tcPr>
                </a:tc>
                <a:tc>
                  <a:txBody>
                    <a:bodyPr/>
                    <a:lstStyle/>
                    <a:p>
                      <a:r>
                        <a:rPr lang="en-US" sz="1000">
                          <a:latin typeface="Swis721 Mio" pitchFamily="34" charset="0"/>
                        </a:rPr>
                        <a:t>High Availability is ensured on the storage layer </a:t>
                      </a:r>
                    </a:p>
                  </a:txBody>
                  <a:tcPr>
                    <a:solidFill>
                      <a:schemeClr val="lt2"/>
                    </a:solidFill>
                  </a:tcPr>
                </a:tc>
                <a:extLst>
                  <a:ext uri="{0D108BD9-81ED-4DB2-BD59-A6C34878D82A}">
                    <a16:rowId xmlns:a16="http://schemas.microsoft.com/office/drawing/2014/main" val="10012"/>
                  </a:ext>
                </a:extLst>
              </a:tr>
              <a:tr h="139065">
                <a:tc>
                  <a:txBody>
                    <a:bodyPr/>
                    <a:lstStyle/>
                    <a:p>
                      <a:r>
                        <a:rPr lang="en-US" sz="1000">
                          <a:latin typeface="Swis721 Mio" pitchFamily="34" charset="0"/>
                        </a:rPr>
                        <a:t>Built-in instance and database monitoring and metrics</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3"/>
                  </a:ext>
                </a:extLst>
              </a:tr>
              <a:tr h="139065">
                <a:tc>
                  <a:txBody>
                    <a:bodyPr/>
                    <a:lstStyle/>
                    <a:p>
                      <a:r>
                        <a:rPr lang="en-US" sz="1000">
                          <a:latin typeface="Swis721 Mio" pitchFamily="34" charset="0"/>
                        </a:rPr>
                        <a:t>Automatic software patching</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4"/>
                  </a:ext>
                </a:extLst>
              </a:tr>
              <a:tr h="139065">
                <a:tc>
                  <a:txBody>
                    <a:bodyPr/>
                    <a:lstStyle/>
                    <a:p>
                      <a:r>
                        <a:rPr lang="en-US" sz="1000">
                          <a:latin typeface="Swis721 Mio" pitchFamily="34" charset="0"/>
                        </a:rPr>
                        <a:t>VNet - Azure Resource Manager deployment</a:t>
                      </a:r>
                    </a:p>
                  </a:txBody>
                  <a:tcPr>
                    <a:solidFill>
                      <a:schemeClr val="lt2"/>
                    </a:solidFill>
                  </a:tcPr>
                </a:tc>
                <a:tc>
                  <a:txBody>
                    <a:bodyPr/>
                    <a:lstStyle/>
                    <a:p>
                      <a:r>
                        <a:rPr lang="en-US" sz="1000">
                          <a:latin typeface="Swis721 Mio" pitchFamily="34" charset="0"/>
                        </a:rPr>
                        <a:t>Yes</a:t>
                      </a:r>
                    </a:p>
                  </a:txBody>
                  <a:tcPr>
                    <a:solidFill>
                      <a:schemeClr val="lt2"/>
                    </a:solidFill>
                  </a:tcPr>
                </a:tc>
                <a:extLst>
                  <a:ext uri="{0D108BD9-81ED-4DB2-BD59-A6C34878D82A}">
                    <a16:rowId xmlns:a16="http://schemas.microsoft.com/office/drawing/2014/main" val="10015"/>
                  </a:ext>
                </a:extLst>
              </a:tr>
              <a:tr h="139065">
                <a:tc>
                  <a:txBody>
                    <a:bodyPr/>
                    <a:lstStyle/>
                    <a:p>
                      <a:r>
                        <a:rPr lang="en-US" sz="1000">
                          <a:latin typeface="Swis721 Mio" pitchFamily="34" charset="0"/>
                        </a:rPr>
                        <a:t>VNet - Classic deployment model</a:t>
                      </a:r>
                    </a:p>
                  </a:txBody>
                  <a:tcPr>
                    <a:solidFill>
                      <a:schemeClr val="lt2"/>
                    </a:solidFill>
                  </a:tcPr>
                </a:tc>
                <a:tc>
                  <a:txBody>
                    <a:bodyPr/>
                    <a:lstStyle/>
                    <a:p>
                      <a:r>
                        <a:rPr lang="en-US" sz="1000">
                          <a:latin typeface="Swis721 Mio" pitchFamily="34" charset="0"/>
                        </a:rPr>
                        <a:t>No</a:t>
                      </a:r>
                    </a:p>
                  </a:txBody>
                  <a:tcPr>
                    <a:solidFill>
                      <a:schemeClr val="lt2"/>
                    </a:solidFill>
                  </a:tcPr>
                </a:tc>
                <a:extLst>
                  <a:ext uri="{0D108BD9-81ED-4DB2-BD59-A6C34878D82A}">
                    <a16:rowId xmlns:a16="http://schemas.microsoft.com/office/drawing/2014/main" val="10002"/>
                  </a:ext>
                </a:extLst>
              </a:tr>
              <a:tr h="139065">
                <a:tc>
                  <a:txBody>
                    <a:bodyPr/>
                    <a:lstStyle/>
                    <a:p>
                      <a:r>
                        <a:rPr lang="en-US" sz="1000">
                          <a:latin typeface="Swis721 Mio" pitchFamily="34" charset="0"/>
                        </a:rPr>
                        <a:t>Portal support</a:t>
                      </a:r>
                    </a:p>
                  </a:txBody>
                  <a:tcPr>
                    <a:solidFill>
                      <a:srgbClr val="D2D2D2"/>
                    </a:solidFill>
                  </a:tcPr>
                </a:tc>
                <a:tc>
                  <a:txBody>
                    <a:bodyPr/>
                    <a:lstStyle/>
                    <a:p>
                      <a:r>
                        <a:rPr lang="en-US" sz="1000">
                          <a:latin typeface="Swis721 Mio" pitchFamily="34" charset="0"/>
                        </a:rPr>
                        <a:t>Yes</a:t>
                      </a:r>
                    </a:p>
                  </a:txBody>
                  <a:tcPr>
                    <a:solidFill>
                      <a:srgbClr val="D2D2D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3008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Choose from vCore hardware generations</a:t>
            </a:r>
          </a:p>
        </p:txBody>
      </p:sp>
      <p:graphicFrame>
        <p:nvGraphicFramePr>
          <p:cNvPr id="5" name="Table 4">
            <a:extLst>
              <a:ext uri="{FF2B5EF4-FFF2-40B4-BE49-F238E27FC236}">
                <a16:creationId xmlns:a16="http://schemas.microsoft.com/office/drawing/2014/main" id="{BB42184F-CA1B-4A7B-9844-D1A2357E0022}"/>
              </a:ext>
            </a:extLst>
          </p:cNvPr>
          <p:cNvGraphicFramePr>
            <a:graphicFrameLocks noGrp="1"/>
          </p:cNvGraphicFramePr>
          <p:nvPr>
            <p:extLst>
              <p:ext uri="{D42A27DB-BD31-4B8C-83A1-F6EECF244321}">
                <p14:modId xmlns:p14="http://schemas.microsoft.com/office/powerpoint/2010/main" val="3892445273"/>
              </p:ext>
            </p:extLst>
          </p:nvPr>
        </p:nvGraphicFramePr>
        <p:xfrm>
          <a:off x="693057" y="1054153"/>
          <a:ext cx="10843306" cy="4250156"/>
        </p:xfrm>
        <a:graphic>
          <a:graphicData uri="http://schemas.openxmlformats.org/drawingml/2006/table">
            <a:tbl>
              <a:tblPr firstRow="1" firstCol="1" bandRow="1"/>
              <a:tblGrid>
                <a:gridCol w="1486681">
                  <a:extLst>
                    <a:ext uri="{9D8B030D-6E8A-4147-A177-3AD203B41FA5}">
                      <a16:colId xmlns:a16="http://schemas.microsoft.com/office/drawing/2014/main" val="1584087558"/>
                    </a:ext>
                  </a:extLst>
                </a:gridCol>
                <a:gridCol w="3118875">
                  <a:extLst>
                    <a:ext uri="{9D8B030D-6E8A-4147-A177-3AD203B41FA5}">
                      <a16:colId xmlns:a16="http://schemas.microsoft.com/office/drawing/2014/main" val="2079053904"/>
                    </a:ext>
                  </a:extLst>
                </a:gridCol>
                <a:gridCol w="3118875">
                  <a:extLst>
                    <a:ext uri="{9D8B030D-6E8A-4147-A177-3AD203B41FA5}">
                      <a16:colId xmlns:a16="http://schemas.microsoft.com/office/drawing/2014/main" val="3426083731"/>
                    </a:ext>
                  </a:extLst>
                </a:gridCol>
                <a:gridCol w="3118875">
                  <a:extLst>
                    <a:ext uri="{9D8B030D-6E8A-4147-A177-3AD203B41FA5}">
                      <a16:colId xmlns:a16="http://schemas.microsoft.com/office/drawing/2014/main" val="4007490435"/>
                    </a:ext>
                  </a:extLst>
                </a:gridCol>
              </a:tblGrid>
              <a:tr h="6981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endParaRPr lang="en-US" sz="1400">
                        <a:solidFill>
                          <a:schemeClr val="tx1"/>
                        </a:solidFill>
                        <a:effectLst/>
                        <a:latin typeface="Segoe UI Semibold"/>
                        <a:ea typeface="Calibri" panose="020F0502020204030204" pitchFamily="34" charset="0"/>
                        <a:cs typeface="Times New Roman"/>
                      </a:endParaRPr>
                    </a:p>
                  </a:txBody>
                  <a:tcPr marL="64607" marR="64607" marT="64607" marB="64607">
                    <a:lnL w="12700" cap="flat" cmpd="sng" algn="ctr">
                      <a:no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algn="ctr">
                        <a:lnSpc>
                          <a:spcPct val="107000"/>
                        </a:lnSpc>
                        <a:spcBef>
                          <a:spcPts val="0"/>
                        </a:spcBef>
                        <a:spcAft>
                          <a:spcPts val="0"/>
                        </a:spcAft>
                      </a:pPr>
                      <a:r>
                        <a:rPr lang="en-US" sz="1400" b="1" kern="0" spc="0" baseline="0">
                          <a:solidFill>
                            <a:schemeClr val="bg1"/>
                          </a:solidFill>
                          <a:latin typeface="Segoe UI Semibold"/>
                          <a:ea typeface="+mn-ea"/>
                          <a:cs typeface="Segoe UI Semibold"/>
                        </a:rPr>
                        <a:t>Gen 5</a:t>
                      </a:r>
                    </a:p>
                  </a:txBody>
                  <a:tcPr marL="64607" marR="64607" marT="64607" marB="64607" anchor="ctr">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algn="ctr">
                        <a:lnSpc>
                          <a:spcPct val="107000"/>
                        </a:lnSpc>
                        <a:spcBef>
                          <a:spcPts val="0"/>
                        </a:spcBef>
                        <a:spcAft>
                          <a:spcPts val="0"/>
                        </a:spcAft>
                      </a:pPr>
                      <a:r>
                        <a:rPr lang="en-US" sz="1400" b="1" kern="0" spc="0" baseline="0">
                          <a:solidFill>
                            <a:schemeClr val="bg1"/>
                          </a:solidFill>
                          <a:latin typeface="Segoe UI Semibold"/>
                          <a:ea typeface="+mn-ea"/>
                          <a:cs typeface="Segoe UI Semibold"/>
                        </a:rPr>
                        <a:t>Fsv2-series*</a:t>
                      </a:r>
                    </a:p>
                  </a:txBody>
                  <a:tcPr marL="64607" marR="64607" marT="64607" marB="64607" anchor="ctr">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algn="ctr">
                        <a:lnSpc>
                          <a:spcPct val="107000"/>
                        </a:lnSpc>
                        <a:spcBef>
                          <a:spcPts val="0"/>
                        </a:spcBef>
                        <a:spcAft>
                          <a:spcPts val="0"/>
                        </a:spcAft>
                      </a:pPr>
                      <a:r>
                        <a:rPr lang="en-US" sz="1400" b="1" kern="0" spc="0" baseline="0">
                          <a:solidFill>
                            <a:schemeClr val="bg1"/>
                          </a:solidFill>
                          <a:latin typeface="Segoe UI Semibold"/>
                          <a:ea typeface="+mn-ea"/>
                          <a:cs typeface="Segoe UI Semibold"/>
                        </a:rPr>
                        <a:t>M-series*</a:t>
                      </a:r>
                    </a:p>
                  </a:txBody>
                  <a:tcPr marL="64607" marR="64607" marT="64607" marB="64607" anchor="ctr">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1063778">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b="1" kern="1200">
                          <a:solidFill>
                            <a:schemeClr val="tx1"/>
                          </a:solidFill>
                          <a:latin typeface="Segoe UI Semibold"/>
                          <a:ea typeface="Calibri" panose="020F0502020204030204" pitchFamily="34" charset="0"/>
                          <a:cs typeface="Segoe UI Semibold"/>
                        </a:rPr>
                        <a:t>Hardware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tx1"/>
                          </a:solidFill>
                          <a:latin typeface="Segoe UI Semibold"/>
                          <a:ea typeface="+mn-ea"/>
                          <a:cs typeface="Segoe UI Semilight"/>
                        </a:rPr>
                        <a:t>Intel E5-2673 v4 (Broadwell) 2.3 GHz processors, fast </a:t>
                      </a:r>
                      <a:r>
                        <a:rPr lang="en-US" sz="1400" kern="1200" dirty="0" err="1">
                          <a:solidFill>
                            <a:schemeClr val="tx1"/>
                          </a:solidFill>
                          <a:latin typeface="Segoe UI Semibold"/>
                          <a:ea typeface="+mn-ea"/>
                          <a:cs typeface="Segoe UI Semilight"/>
                        </a:rPr>
                        <a:t>eNVM</a:t>
                      </a:r>
                      <a:r>
                        <a:rPr lang="en-US" sz="1400" kern="1200" dirty="0">
                          <a:solidFill>
                            <a:schemeClr val="tx1"/>
                          </a:solidFill>
                          <a:latin typeface="Segoe UI Semibold"/>
                          <a:ea typeface="+mn-ea"/>
                          <a:cs typeface="Segoe UI Semilight"/>
                        </a:rPr>
                        <a:t> SSD</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400" kern="1200" noProof="0" dirty="0">
                          <a:solidFill>
                            <a:schemeClr val="tx1"/>
                          </a:solidFill>
                          <a:latin typeface="Segoe UI Semibold"/>
                          <a:ea typeface="+mn-ea"/>
                          <a:cs typeface="Segoe UI Semilight"/>
                        </a:rPr>
                        <a:t>vCore=1 LP (hyper-thread)</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sv-SE" sz="1400" kern="1200" noProof="0">
                          <a:solidFill>
                            <a:schemeClr val="tx1"/>
                          </a:solidFill>
                          <a:latin typeface="Segoe UI Semibold"/>
                          <a:ea typeface="+mn-ea"/>
                          <a:cs typeface="Segoe UI Semilight"/>
                        </a:rPr>
                        <a:t>Intel Xeon Platinum 8168 (SkyLake) processors</a:t>
                      </a:r>
                      <a:endParaRPr lang="en-US" sz="1400" kern="1200" noProof="0">
                        <a:solidFill>
                          <a:schemeClr val="tx1"/>
                        </a:solidFill>
                        <a:latin typeface="Segoe UI Semibold"/>
                        <a:ea typeface="+mn-ea"/>
                        <a:cs typeface="Segoe UI Semilight"/>
                      </a:endParaRP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kern="1200" noProof="0">
                          <a:solidFill>
                            <a:schemeClr val="tx1"/>
                          </a:solidFill>
                          <a:latin typeface="Segoe UI Semibold"/>
                          <a:ea typeface="+mn-ea"/>
                          <a:cs typeface="Segoe UI Semilight"/>
                        </a:rPr>
                        <a:t>Intel Xeon E7-8890 v3 2.5 GHz processors</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696992"/>
                  </a:ext>
                </a:extLst>
              </a:tr>
              <a:tr h="664861">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b="1" kern="1200">
                          <a:solidFill>
                            <a:schemeClr val="tx1"/>
                          </a:solidFill>
                          <a:latin typeface="Segoe UI Semibold"/>
                          <a:ea typeface="Calibri" panose="020F0502020204030204" pitchFamily="34" charset="0"/>
                          <a:cs typeface="Segoe UI Semibold"/>
                        </a:rPr>
                        <a:t>Performance levels</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a:solidFill>
                            <a:schemeClr val="tx1"/>
                          </a:solidFill>
                          <a:latin typeface="Segoe UI Semibold"/>
                          <a:ea typeface="+mn-ea"/>
                          <a:cs typeface="Segoe UI Semilight"/>
                        </a:rPr>
                        <a:t>1 to 80 vCores</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72 </a:t>
                      </a:r>
                      <a:r>
                        <a:rPr lang="en-US" sz="1400" kern="1200" dirty="0" err="1">
                          <a:solidFill>
                            <a:schemeClr val="tx1"/>
                          </a:solidFill>
                          <a:latin typeface="Segoe UI Semibold"/>
                          <a:ea typeface="+mn-ea"/>
                          <a:cs typeface="Segoe UI Semilight"/>
                        </a:rPr>
                        <a:t>vCores</a:t>
                      </a:r>
                      <a:r>
                        <a:rPr lang="en-US" sz="1400" kern="1200" dirty="0">
                          <a:solidFill>
                            <a:schemeClr val="tx1"/>
                          </a:solidFill>
                          <a:latin typeface="Segoe UI Semibold"/>
                          <a:ea typeface="+mn-ea"/>
                          <a:cs typeface="Segoe UI Semilight"/>
                        </a:rPr>
                        <a:t> (1 vCore = 1 hyper-thread)</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128 </a:t>
                      </a:r>
                      <a:r>
                        <a:rPr lang="en-US" sz="1400" kern="1200" dirty="0" err="1">
                          <a:solidFill>
                            <a:schemeClr val="tx1"/>
                          </a:solidFill>
                          <a:latin typeface="Segoe UI Semibold"/>
                          <a:ea typeface="+mn-ea"/>
                          <a:cs typeface="Segoe UI Semilight"/>
                        </a:rPr>
                        <a:t>vCores</a:t>
                      </a:r>
                      <a:r>
                        <a:rPr lang="en-US" sz="1400" kern="1200" dirty="0">
                          <a:solidFill>
                            <a:schemeClr val="tx1"/>
                          </a:solidFill>
                          <a:latin typeface="Segoe UI Semibold"/>
                          <a:ea typeface="+mn-ea"/>
                          <a:cs typeface="Segoe UI Semilight"/>
                        </a:rPr>
                        <a:t> (1 vCore = 1 hyper-thread)</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840782"/>
                  </a:ext>
                </a:extLst>
              </a:tr>
              <a:tr h="69810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b="1" kern="1200">
                          <a:solidFill>
                            <a:schemeClr val="tx1"/>
                          </a:solidFill>
                          <a:latin typeface="Segoe UI Semibold"/>
                          <a:cs typeface="Segoe UI Semibold"/>
                        </a:rPr>
                        <a:t>Memory</a:t>
                      </a:r>
                      <a:endParaRPr lang="en-US" sz="1400" b="1" kern="1200">
                        <a:solidFill>
                          <a:schemeClr val="tx1"/>
                        </a:solidFill>
                        <a:latin typeface="Segoe UI Semibold"/>
                        <a:ea typeface="Calibri" panose="020F0502020204030204" pitchFamily="34" charset="0"/>
                        <a:cs typeface="Segoe UI Semibold"/>
                      </a:endParaRP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5.1 GB per vCore for provisioned compute </a:t>
                      </a:r>
                    </a:p>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Up to 24 GB per vCore for serverless compute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1.9 GB per vCore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dirty="0">
                          <a:solidFill>
                            <a:schemeClr val="tx1"/>
                          </a:solidFill>
                          <a:latin typeface="Segoe UI Semibold"/>
                          <a:ea typeface="+mn-ea"/>
                          <a:cs typeface="Segoe UI Semilight"/>
                        </a:rPr>
                        <a:t>29 GB per vCore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198122"/>
                  </a:ext>
                </a:extLst>
              </a:tr>
              <a:tr h="797833">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b="1" kern="1200">
                          <a:solidFill>
                            <a:schemeClr val="tx1"/>
                          </a:solidFill>
                          <a:latin typeface="Segoe UI Semibold"/>
                          <a:cs typeface="Segoe UI Semibold"/>
                        </a:rPr>
                        <a:t>Storage </a:t>
                      </a:r>
                      <a:endParaRPr lang="en-US" sz="1400" b="1" kern="1200">
                        <a:solidFill>
                          <a:schemeClr val="tx1"/>
                        </a:solidFill>
                        <a:latin typeface="Segoe UI Semibold"/>
                        <a:ea typeface="Calibri" panose="020F0502020204030204" pitchFamily="34" charset="0"/>
                        <a:cs typeface="Segoe UI Semibold"/>
                      </a:endParaRP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a:solidFill>
                            <a:schemeClr val="tx1"/>
                          </a:solidFill>
                          <a:latin typeface="Segoe UI Semibold"/>
                          <a:ea typeface="+mn-ea"/>
                          <a:cs typeface="Segoe UI Semilight"/>
                        </a:rPr>
                        <a:t>Up to 4TB remote SSD storage</a:t>
                      </a:r>
                    </a:p>
                    <a:p>
                      <a:pPr marL="0" marR="0" lvl="0" indent="0" algn="l" defTabSz="914367"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Semibold"/>
                          <a:ea typeface="+mn-ea"/>
                          <a:cs typeface="Segoe UI Semilight"/>
                        </a:rPr>
                        <a:t>Up to 4TB local SSD storage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7000"/>
                        </a:lnSpc>
                        <a:spcBef>
                          <a:spcPts val="0"/>
                        </a:spcBef>
                        <a:spcAft>
                          <a:spcPts val="0"/>
                        </a:spcAft>
                      </a:pPr>
                      <a:r>
                        <a:rPr lang="en-US" sz="1400" kern="1200">
                          <a:solidFill>
                            <a:schemeClr val="tx1"/>
                          </a:solidFill>
                          <a:latin typeface="Segoe UI Semibold"/>
                          <a:ea typeface="+mn-ea"/>
                          <a:cs typeface="Segoe UI Semilight"/>
                        </a:rPr>
                        <a:t>Up to 4TB remote SSD storage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Semibold"/>
                          <a:ea typeface="+mn-ea"/>
                          <a:cs typeface="Segoe UI Semilight"/>
                        </a:rPr>
                        <a:t>Up to 4TB local SSD storage</a:t>
                      </a:r>
                    </a:p>
                  </a:txBody>
                  <a:tcPr marL="64607" marR="64607" marT="64607" marB="64607">
                    <a:lnL w="12700" cap="flat" cmpd="sng" algn="ctr">
                      <a:solidFill>
                        <a:srgbClr val="505050"/>
                      </a:solidFill>
                      <a:prstDash val="solid"/>
                      <a:round/>
                      <a:headEnd type="none" w="med" len="med"/>
                      <a:tailEnd type="none" w="med" len="med"/>
                    </a:lnL>
                    <a:lnR w="12700" cap="flat" cmpd="sng" algn="ctr">
                      <a:solidFill>
                        <a:srgbClr val="505050"/>
                      </a:solidFill>
                      <a:prstDash val="solid"/>
                      <a:round/>
                      <a:headEnd type="none" w="med" len="med"/>
                      <a:tailEnd type="none" w="med" len="med"/>
                    </a:lnR>
                    <a:lnT w="12700" cap="flat" cmpd="sng" algn="ctr">
                      <a:solidFill>
                        <a:srgbClr val="505050"/>
                      </a:solidFill>
                      <a:prstDash val="solid"/>
                      <a:round/>
                      <a:headEnd type="none" w="med" len="med"/>
                      <a:tailEnd type="none" w="med" len="med"/>
                    </a:lnT>
                    <a:lnB w="12700"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7146993"/>
                  </a:ext>
                </a:extLst>
              </a:tr>
            </a:tbl>
          </a:graphicData>
        </a:graphic>
      </p:graphicFrame>
      <p:sp>
        <p:nvSpPr>
          <p:cNvPr id="6" name="Rectangle 5">
            <a:extLst>
              <a:ext uri="{FF2B5EF4-FFF2-40B4-BE49-F238E27FC236}">
                <a16:creationId xmlns:a16="http://schemas.microsoft.com/office/drawing/2014/main" id="{E466DD75-8A7F-4686-B27A-FB3C6BEE4C2C}"/>
              </a:ext>
            </a:extLst>
          </p:cNvPr>
          <p:cNvSpPr/>
          <p:nvPr/>
        </p:nvSpPr>
        <p:spPr>
          <a:xfrm>
            <a:off x="664031" y="5532056"/>
            <a:ext cx="8433934" cy="1084912"/>
          </a:xfrm>
          <a:prstGeom prst="rect">
            <a:avLst/>
          </a:prstGeom>
        </p:spPr>
        <p:txBody>
          <a:bodyPr wrap="square">
            <a:spAutoFit/>
          </a:bodyPr>
          <a:lstStyle/>
          <a:p>
            <a:pPr marL="457200" indent="-457200">
              <a:lnSpc>
                <a:spcPct val="100000"/>
              </a:lnSpc>
              <a:buFont typeface="Arial" pitchFamily="34" charset="0"/>
              <a:buChar char="•"/>
            </a:pPr>
            <a:r>
              <a:rPr lang="en-US">
                <a:cs typeface="Segoe UI Semilight"/>
              </a:rPr>
              <a:t>Balance performance requirements and price with two hardware generations</a:t>
            </a:r>
            <a:endParaRPr lang="en-US">
              <a:cs typeface="Segoe UI Light"/>
            </a:endParaRPr>
          </a:p>
          <a:p>
            <a:pPr marL="457200" indent="-457200">
              <a:lnSpc>
                <a:spcPct val="100000"/>
              </a:lnSpc>
              <a:buFont typeface="Arial" pitchFamily="34" charset="0"/>
              <a:buChar char="•"/>
            </a:pPr>
            <a:r>
              <a:rPr lang="en-US">
                <a:cs typeface="Segoe UI Semilight"/>
              </a:rPr>
              <a:t>Match your on-premises application behavior</a:t>
            </a:r>
          </a:p>
          <a:p>
            <a:r>
              <a:rPr lang="en-US" sz="1050">
                <a:cs typeface="Segoe UI Semilight"/>
              </a:rPr>
              <a:t>*Fsv2- series and M-series are GA but in limited regions</a:t>
            </a:r>
          </a:p>
          <a:p>
            <a:endParaRPr lang="en-US">
              <a:cs typeface="Segoe UI"/>
            </a:endParaRPr>
          </a:p>
        </p:txBody>
      </p:sp>
    </p:spTree>
    <p:extLst>
      <p:ext uri="{BB962C8B-B14F-4D97-AF65-F5344CB8AC3E}">
        <p14:creationId xmlns:p14="http://schemas.microsoft.com/office/powerpoint/2010/main" val="283547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p:txBody>
          <a:bodyPr/>
          <a:lstStyle/>
          <a:p>
            <a:r>
              <a:rPr lang="en-US" dirty="0"/>
              <a:t>Lesson 1: Basic concepts of Azure SQL Database</a:t>
            </a:r>
          </a:p>
          <a:p>
            <a:r>
              <a:rPr lang="en-US" dirty="0"/>
              <a:t>Lesson 2: How to create Azure SQL Database</a:t>
            </a:r>
          </a:p>
          <a:p>
            <a:r>
              <a:rPr lang="en-US" dirty="0"/>
              <a:t>Lesson 3: Introduction to Elastic Database Pools in Azure SQL Database</a:t>
            </a:r>
          </a:p>
          <a:p>
            <a:r>
              <a:rPr lang="en-US" sz="2400" dirty="0"/>
              <a:t>Lesson 4: The difference between SQL Server IaaS and PaaS Solutions</a:t>
            </a:r>
          </a:p>
          <a:p>
            <a:endParaRPr lang="en-US" dirty="0"/>
          </a:p>
        </p:txBody>
      </p:sp>
      <p:sp>
        <p:nvSpPr>
          <p:cNvPr id="4" name="Arrow: Circular 3">
            <a:extLst>
              <a:ext uri="{FF2B5EF4-FFF2-40B4-BE49-F238E27FC236}">
                <a16:creationId xmlns:a16="http://schemas.microsoft.com/office/drawing/2014/main" id="{46E5768D-7887-4F5C-B50B-13F6047AE9FA}"/>
              </a:ext>
            </a:extLst>
          </p:cNvPr>
          <p:cNvSpPr/>
          <p:nvPr/>
        </p:nvSpPr>
        <p:spPr bwMode="auto">
          <a:xfrm rot="16200000">
            <a:off x="3710488" y="2122225"/>
            <a:ext cx="2449773" cy="2326946"/>
          </a:xfrm>
          <a:prstGeom prst="circularArrow">
            <a:avLst>
              <a:gd name="adj1" fmla="val 12500"/>
              <a:gd name="adj2" fmla="val 1043328"/>
              <a:gd name="adj3" fmla="val 20457681"/>
              <a:gd name="adj4" fmla="val 10800000"/>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55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err="1"/>
              <a:t>vCore</a:t>
            </a:r>
            <a:r>
              <a:rPr lang="en-US"/>
              <a:t>-based purchasing model: Serverless compute tier</a:t>
            </a:r>
          </a:p>
        </p:txBody>
      </p:sp>
      <p:sp>
        <p:nvSpPr>
          <p:cNvPr id="81" name="Text Placeholder 17">
            <a:extLst>
              <a:ext uri="{FF2B5EF4-FFF2-40B4-BE49-F238E27FC236}">
                <a16:creationId xmlns:a16="http://schemas.microsoft.com/office/drawing/2014/main" id="{7B9BBCC3-35E2-4586-8A00-048872DA3794}"/>
              </a:ext>
            </a:extLst>
          </p:cNvPr>
          <p:cNvSpPr txBox="1">
            <a:spLocks/>
          </p:cNvSpPr>
          <p:nvPr/>
        </p:nvSpPr>
        <p:spPr>
          <a:xfrm>
            <a:off x="1019429" y="2265716"/>
            <a:ext cx="3730413" cy="988347"/>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040" b="1" kern="1200" spc="0" baseline="0">
                <a:solidFill>
                  <a:srgbClr val="0078D4"/>
                </a:solidFill>
                <a:latin typeface="+mj-lt"/>
                <a:ea typeface="+mn-ea"/>
                <a:cs typeface="+mn-cs"/>
              </a:defRPr>
            </a:lvl1pPr>
            <a:lvl2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36" kern="1200" spc="0" baseline="0">
                <a:solidFill>
                  <a:srgbClr val="0078D4"/>
                </a:solidFill>
                <a:latin typeface="+mn-lt"/>
                <a:ea typeface="+mn-ea"/>
                <a:cs typeface="+mn-cs"/>
              </a:defRPr>
            </a:lvl2pPr>
            <a:lvl3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428" kern="1200" spc="0" baseline="0">
                <a:solidFill>
                  <a:srgbClr val="0078D4"/>
                </a:solidFill>
                <a:latin typeface="+mn-lt"/>
                <a:ea typeface="+mn-ea"/>
                <a:cs typeface="+mn-cs"/>
              </a:defRPr>
            </a:lvl3pPr>
            <a:lvl4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solidFill>
                  <a:srgbClr val="0078D4"/>
                </a:solidFill>
                <a:latin typeface="+mn-lt"/>
                <a:ea typeface="+mn-ea"/>
                <a:cs typeface="+mn-cs"/>
              </a:defRPr>
            </a:lvl4pPr>
            <a:lvl5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0000"/>
              </a:lnSpc>
            </a:pPr>
            <a:r>
              <a:rPr lang="en-US" sz="1632">
                <a:latin typeface="Segoe UI Semibold" panose="020B0502040204020203" pitchFamily="34" charset="0"/>
                <a:cs typeface="Segoe UI Semibold" panose="020B0502040204020203" pitchFamily="34" charset="0"/>
              </a:rPr>
              <a:t>On-demand flexible scale</a:t>
            </a:r>
          </a:p>
          <a:p>
            <a:pPr lvl="1" algn="l">
              <a:lnSpc>
                <a:spcPct val="100000"/>
              </a:lnSpc>
            </a:pPr>
            <a:r>
              <a:rPr lang="en-US" sz="1632">
                <a:latin typeface="Segoe UI" panose="020B0502040204020203" pitchFamily="34" charset="0"/>
                <a:cs typeface="Segoe UI" panose="020B0502040204020203" pitchFamily="34" charset="0"/>
              </a:rPr>
              <a:t>Operate at the true rhythm of </a:t>
            </a:r>
            <a:br>
              <a:rPr lang="en-US" sz="1632">
                <a:latin typeface="Segoe UI" panose="020B0502040204020203" pitchFamily="34" charset="0"/>
                <a:cs typeface="Segoe UI" panose="020B0502040204020203" pitchFamily="34" charset="0"/>
              </a:rPr>
            </a:br>
            <a:r>
              <a:rPr lang="en-US" sz="1632">
                <a:latin typeface="Segoe UI" panose="020B0502040204020203" pitchFamily="34" charset="0"/>
                <a:cs typeface="Segoe UI" panose="020B0502040204020203" pitchFamily="34" charset="0"/>
              </a:rPr>
              <a:t>your business.</a:t>
            </a:r>
          </a:p>
        </p:txBody>
      </p:sp>
      <p:sp>
        <p:nvSpPr>
          <p:cNvPr id="82" name="Text Placeholder 35">
            <a:extLst>
              <a:ext uri="{FF2B5EF4-FFF2-40B4-BE49-F238E27FC236}">
                <a16:creationId xmlns:a16="http://schemas.microsoft.com/office/drawing/2014/main" id="{34EAAEEF-F189-400B-BD62-2F6B0E952EFA}"/>
              </a:ext>
            </a:extLst>
          </p:cNvPr>
          <p:cNvSpPr txBox="1">
            <a:spLocks/>
          </p:cNvSpPr>
          <p:nvPr/>
        </p:nvSpPr>
        <p:spPr>
          <a:xfrm>
            <a:off x="8373356" y="2265716"/>
            <a:ext cx="3730413" cy="819681"/>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040" b="1" kern="1200" spc="0" baseline="0">
                <a:solidFill>
                  <a:srgbClr val="0078D4"/>
                </a:solidFill>
                <a:latin typeface="+mj-lt"/>
                <a:ea typeface="+mn-ea"/>
                <a:cs typeface="+mn-cs"/>
              </a:defRPr>
            </a:lvl1pPr>
            <a:lvl2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36" kern="1200" spc="0" baseline="0">
                <a:solidFill>
                  <a:srgbClr val="0078D4"/>
                </a:solidFill>
                <a:latin typeface="+mn-lt"/>
                <a:ea typeface="+mn-ea"/>
                <a:cs typeface="+mn-cs"/>
              </a:defRPr>
            </a:lvl2pPr>
            <a:lvl3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428" kern="1200" spc="0" baseline="0">
                <a:solidFill>
                  <a:srgbClr val="0078D4"/>
                </a:soli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32" b="1" i="0" u="none" strike="noStrike" kern="1200" cap="none" spc="0" normalizeH="0" baseline="0" noProof="0">
                <a:ln>
                  <a:noFill/>
                </a:ln>
                <a:solidFill>
                  <a:srgbClr val="0078D4"/>
                </a:solidFill>
                <a:effectLst/>
                <a:uLnTx/>
                <a:uFillTx/>
                <a:latin typeface="Segoe UI Light"/>
                <a:ea typeface="+mn-ea"/>
                <a:cs typeface="+mn-cs"/>
              </a:rPr>
              <a:t>Fully managed &amp; intelligent</a:t>
            </a:r>
          </a:p>
          <a:p>
            <a:pPr marL="0" marR="0" lvl="1"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Focus on your applications, not </a:t>
            </a:r>
            <a:br>
              <a:rPr kumimoji="0" lang="en-US" sz="1632"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your infrastructure</a:t>
            </a:r>
          </a:p>
        </p:txBody>
      </p:sp>
      <p:sp>
        <p:nvSpPr>
          <p:cNvPr id="83" name="Text Placeholder 36">
            <a:extLst>
              <a:ext uri="{FF2B5EF4-FFF2-40B4-BE49-F238E27FC236}">
                <a16:creationId xmlns:a16="http://schemas.microsoft.com/office/drawing/2014/main" id="{B6165ED1-C1D4-44E3-A905-5993EDD6C5E0}"/>
              </a:ext>
            </a:extLst>
          </p:cNvPr>
          <p:cNvSpPr txBox="1">
            <a:spLocks/>
          </p:cNvSpPr>
          <p:nvPr/>
        </p:nvSpPr>
        <p:spPr>
          <a:xfrm>
            <a:off x="4405845" y="2273259"/>
            <a:ext cx="3730413" cy="563523"/>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040" b="1" kern="1200" spc="0" baseline="0">
                <a:solidFill>
                  <a:srgbClr val="0078D4"/>
                </a:solidFill>
                <a:latin typeface="+mj-lt"/>
                <a:ea typeface="+mn-ea"/>
                <a:cs typeface="+mn-cs"/>
              </a:defRPr>
            </a:lvl1pPr>
            <a:lvl2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36" kern="1200" spc="0" baseline="0">
                <a:solidFill>
                  <a:srgbClr val="0078D4"/>
                </a:solidFill>
                <a:latin typeface="+mn-lt"/>
                <a:ea typeface="+mn-ea"/>
                <a:cs typeface="+mn-cs"/>
              </a:defRPr>
            </a:lvl2pPr>
            <a:lvl3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428" kern="1200" spc="0" baseline="0">
                <a:solidFill>
                  <a:srgbClr val="0078D4"/>
                </a:solidFill>
                <a:latin typeface="+mn-lt"/>
                <a:ea typeface="+mn-ea"/>
                <a:cs typeface="+mn-cs"/>
              </a:defRPr>
            </a:lvl3pPr>
            <a:lvl4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solidFill>
                  <a:srgbClr val="0078D4"/>
                </a:solidFill>
                <a:latin typeface="+mn-lt"/>
                <a:ea typeface="+mn-ea"/>
                <a:cs typeface="+mn-cs"/>
              </a:defRPr>
            </a:lvl4pPr>
            <a:lvl5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224"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32" b="1" i="0" u="none" strike="noStrike" kern="1200" cap="none" spc="0" normalizeH="0" baseline="0" noProof="0">
                <a:ln>
                  <a:noFill/>
                </a:ln>
                <a:solidFill>
                  <a:srgbClr val="0078D4"/>
                </a:solidFill>
                <a:effectLst/>
                <a:uLnTx/>
                <a:uFillTx/>
                <a:latin typeface="Segoe UI Light"/>
                <a:ea typeface="+mn-ea"/>
                <a:cs typeface="+mn-cs"/>
              </a:rPr>
              <a:t>Cost-effective</a:t>
            </a:r>
          </a:p>
          <a:p>
            <a:pPr marL="0" marR="0" lvl="1"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Pay for performance. Period.</a:t>
            </a:r>
          </a:p>
        </p:txBody>
      </p:sp>
      <p:sp>
        <p:nvSpPr>
          <p:cNvPr id="84" name="Text Placeholder 52">
            <a:extLst>
              <a:ext uri="{FF2B5EF4-FFF2-40B4-BE49-F238E27FC236}">
                <a16:creationId xmlns:a16="http://schemas.microsoft.com/office/drawing/2014/main" id="{B2AC7D1C-BA84-42F7-A231-621BC39940C7}"/>
              </a:ext>
            </a:extLst>
          </p:cNvPr>
          <p:cNvSpPr txBox="1">
            <a:spLocks/>
          </p:cNvSpPr>
          <p:nvPr/>
        </p:nvSpPr>
        <p:spPr>
          <a:xfrm>
            <a:off x="1020786" y="3254812"/>
            <a:ext cx="3390270" cy="1184491"/>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j-lt"/>
                <a:ea typeface="+mn-ea"/>
                <a:cs typeface="+mn-cs"/>
              </a:defRPr>
            </a:lvl1pPr>
            <a:lvl2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122"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Adapts compute resources to the workload without sacrificing performance.</a:t>
            </a:r>
          </a:p>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Automatically pauses and resumes.</a:t>
            </a:r>
          </a:p>
        </p:txBody>
      </p:sp>
      <p:sp>
        <p:nvSpPr>
          <p:cNvPr id="85" name="Text Placeholder 53">
            <a:extLst>
              <a:ext uri="{FF2B5EF4-FFF2-40B4-BE49-F238E27FC236}">
                <a16:creationId xmlns:a16="http://schemas.microsoft.com/office/drawing/2014/main" id="{6E464EA9-76D3-49BF-BB57-CC13C416E9FC}"/>
              </a:ext>
            </a:extLst>
          </p:cNvPr>
          <p:cNvSpPr txBox="1">
            <a:spLocks/>
          </p:cNvSpPr>
          <p:nvPr/>
        </p:nvSpPr>
        <p:spPr>
          <a:xfrm>
            <a:off x="8364793" y="3249411"/>
            <a:ext cx="3390270" cy="964751"/>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j-lt"/>
                <a:ea typeface="+mn-ea"/>
                <a:cs typeface="+mn-cs"/>
              </a:defRPr>
            </a:lvl1pPr>
            <a:lvl2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122"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Fully-managed and intelligent </a:t>
            </a:r>
            <a:br>
              <a:rPr kumimoji="0" lang="en-US" sz="1428" b="0" i="0" u="none" strike="noStrike" kern="1200" cap="none" spc="0" normalizeH="0" baseline="0" noProof="0">
                <a:ln>
                  <a:noFill/>
                </a:ln>
                <a:solidFill>
                  <a:srgbClr val="505050"/>
                </a:solidFill>
                <a:effectLst/>
                <a:uLnTx/>
                <a:uFillTx/>
                <a:latin typeface="Segoe UI"/>
                <a:ea typeface="+mn-ea"/>
                <a:cs typeface="+mn-cs"/>
              </a:rPr>
            </a:br>
            <a:r>
              <a:rPr kumimoji="0" lang="en-US" sz="1428" b="0" i="0" u="none" strike="noStrike" kern="1200" cap="none" spc="0" normalizeH="0" baseline="0" noProof="0">
                <a:ln>
                  <a:noFill/>
                </a:ln>
                <a:solidFill>
                  <a:srgbClr val="505050"/>
                </a:solidFill>
                <a:effectLst/>
                <a:uLnTx/>
                <a:uFillTx/>
                <a:latin typeface="Segoe UI"/>
                <a:ea typeface="+mn-ea"/>
                <a:cs typeface="+mn-cs"/>
              </a:rPr>
              <a:t>database service.</a:t>
            </a:r>
          </a:p>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Built-in 99.99% availability.</a:t>
            </a:r>
          </a:p>
        </p:txBody>
      </p:sp>
      <p:sp>
        <p:nvSpPr>
          <p:cNvPr id="86" name="Text Placeholder 54">
            <a:extLst>
              <a:ext uri="{FF2B5EF4-FFF2-40B4-BE49-F238E27FC236}">
                <a16:creationId xmlns:a16="http://schemas.microsoft.com/office/drawing/2014/main" id="{A5782B3D-0577-491C-A1B2-2A15B7ABBF9A}"/>
              </a:ext>
            </a:extLst>
          </p:cNvPr>
          <p:cNvSpPr txBox="1">
            <a:spLocks/>
          </p:cNvSpPr>
          <p:nvPr/>
        </p:nvSpPr>
        <p:spPr>
          <a:xfrm>
            <a:off x="4405616" y="3249412"/>
            <a:ext cx="3390270" cy="1184491"/>
          </a:xfrm>
          <a:prstGeom prst="rect">
            <a:avLst/>
          </a:prstGeom>
        </p:spPr>
        <p:txBody>
          <a:bodyPr vert="horz" wrap="square" lIns="146304" tIns="91440" rIns="146304" bIns="91440" rtlCol="0">
            <a:spAutoFit/>
          </a:bodyPr>
          <a:lstStyle>
            <a:lvl1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j-lt"/>
                <a:ea typeface="+mn-ea"/>
                <a:cs typeface="+mn-cs"/>
              </a:defRPr>
            </a:lvl1pPr>
            <a:lvl2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122"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90000"/>
              </a:lnSpc>
              <a:spcBef>
                <a:spcPct val="20000"/>
              </a:spcBef>
              <a:spcAft>
                <a:spcPts val="612"/>
              </a:spcAft>
              <a:buClrTx/>
              <a:buSzPct val="90000"/>
              <a:buFont typeface="Arial" pitchFamily="34" charset="0"/>
              <a:buNone/>
              <a:tabLst/>
              <a:defRPr sz="1071"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Pay only for compute resources you consume, on a per-second basis.</a:t>
            </a:r>
          </a:p>
          <a:p>
            <a:pPr marL="0" marR="0" lvl="1" indent="0" algn="l" defTabSz="932742" rtl="0" eaLnBrk="1" fontAlgn="auto" latinLnBrk="0" hangingPunct="1">
              <a:lnSpc>
                <a:spcPct val="100000"/>
              </a:lnSpc>
              <a:spcBef>
                <a:spcPct val="20000"/>
              </a:spcBef>
              <a:spcAft>
                <a:spcPts val="612"/>
              </a:spcAft>
              <a:buClrTx/>
              <a:buSzPct val="90000"/>
              <a:buFont typeface="Arial" pitchFamily="34" charset="0"/>
              <a:buNone/>
              <a:tabLst/>
              <a:defRPr/>
            </a:pPr>
            <a:r>
              <a:rPr kumimoji="0" lang="en-US" sz="1428" b="0" i="0" u="none" strike="noStrike" kern="1200" cap="none" spc="0" normalizeH="0" baseline="0" noProof="0">
                <a:ln>
                  <a:noFill/>
                </a:ln>
                <a:solidFill>
                  <a:srgbClr val="505050"/>
                </a:solidFill>
                <a:effectLst/>
                <a:uLnTx/>
                <a:uFillTx/>
                <a:latin typeface="Segoe UI"/>
                <a:ea typeface="+mn-ea"/>
                <a:cs typeface="+mn-cs"/>
              </a:rPr>
              <a:t>Further optimize costs with configurable compute thresholds.</a:t>
            </a:r>
          </a:p>
        </p:txBody>
      </p:sp>
      <p:grpSp>
        <p:nvGrpSpPr>
          <p:cNvPr id="87" name="Group 86" descr="scale, elasticity">
            <a:extLst>
              <a:ext uri="{FF2B5EF4-FFF2-40B4-BE49-F238E27FC236}">
                <a16:creationId xmlns:a16="http://schemas.microsoft.com/office/drawing/2014/main" id="{D457F020-40A5-4972-8FA4-D3C72C86C7F3}"/>
              </a:ext>
            </a:extLst>
          </p:cNvPr>
          <p:cNvGrpSpPr/>
          <p:nvPr/>
        </p:nvGrpSpPr>
        <p:grpSpPr>
          <a:xfrm>
            <a:off x="1019430" y="1494878"/>
            <a:ext cx="432709" cy="431050"/>
            <a:chOff x="690617" y="3992880"/>
            <a:chExt cx="367168" cy="365760"/>
          </a:xfrm>
        </p:grpSpPr>
        <p:sp>
          <p:nvSpPr>
            <p:cNvPr id="88" name="Freeform 330">
              <a:extLst>
                <a:ext uri="{FF2B5EF4-FFF2-40B4-BE49-F238E27FC236}">
                  <a16:creationId xmlns:a16="http://schemas.microsoft.com/office/drawing/2014/main" id="{BF93D14C-E24B-4006-B87E-2300025C6619}"/>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89" name="Rectangle 331">
              <a:extLst>
                <a:ext uri="{FF2B5EF4-FFF2-40B4-BE49-F238E27FC236}">
                  <a16:creationId xmlns:a16="http://schemas.microsoft.com/office/drawing/2014/main" id="{7AA7A400-0F30-419E-9799-89C9032D9B4E}"/>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90" name="Freeform 332">
              <a:extLst>
                <a:ext uri="{FF2B5EF4-FFF2-40B4-BE49-F238E27FC236}">
                  <a16:creationId xmlns:a16="http://schemas.microsoft.com/office/drawing/2014/main" id="{80047216-8F14-4D09-ABA3-E9C766A43757}"/>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grpSp>
      <p:grpSp>
        <p:nvGrpSpPr>
          <p:cNvPr id="91" name="Group 4" descr="fully managed">
            <a:extLst>
              <a:ext uri="{FF2B5EF4-FFF2-40B4-BE49-F238E27FC236}">
                <a16:creationId xmlns:a16="http://schemas.microsoft.com/office/drawing/2014/main" id="{4C00EDDE-C56F-4CFD-BAC2-8823CFBCDC7A}"/>
              </a:ext>
            </a:extLst>
          </p:cNvPr>
          <p:cNvGrpSpPr>
            <a:grpSpLocks noChangeAspect="1"/>
          </p:cNvGrpSpPr>
          <p:nvPr/>
        </p:nvGrpSpPr>
        <p:grpSpPr bwMode="auto">
          <a:xfrm>
            <a:off x="8374479" y="1501294"/>
            <a:ext cx="540539" cy="484507"/>
            <a:chOff x="390" y="763"/>
            <a:chExt cx="328" cy="294"/>
          </a:xfrm>
        </p:grpSpPr>
        <p:sp>
          <p:nvSpPr>
            <p:cNvPr id="92" name="AutoShape 3">
              <a:extLst>
                <a:ext uri="{FF2B5EF4-FFF2-40B4-BE49-F238E27FC236}">
                  <a16:creationId xmlns:a16="http://schemas.microsoft.com/office/drawing/2014/main" id="{C7945F8B-B46D-4A25-920E-9FE2506CA77F}"/>
                </a:ext>
              </a:extLst>
            </p:cNvPr>
            <p:cNvSpPr>
              <a:spLocks noChangeAspect="1" noChangeArrowheads="1" noTextEdit="1"/>
            </p:cNvSpPr>
            <p:nvPr/>
          </p:nvSpPr>
          <p:spPr bwMode="auto">
            <a:xfrm>
              <a:off x="390" y="763"/>
              <a:ext cx="32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3" name="Freeform 5">
              <a:extLst>
                <a:ext uri="{FF2B5EF4-FFF2-40B4-BE49-F238E27FC236}">
                  <a16:creationId xmlns:a16="http://schemas.microsoft.com/office/drawing/2014/main" id="{F8C26C91-C5FE-4D88-A253-CF411E9FA962}"/>
                </a:ext>
              </a:extLst>
            </p:cNvPr>
            <p:cNvSpPr>
              <a:spLocks/>
            </p:cNvSpPr>
            <p:nvPr/>
          </p:nvSpPr>
          <p:spPr bwMode="auto">
            <a:xfrm>
              <a:off x="511" y="829"/>
              <a:ext cx="87" cy="49"/>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0"/>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4" name="Freeform 6">
              <a:extLst>
                <a:ext uri="{FF2B5EF4-FFF2-40B4-BE49-F238E27FC236}">
                  <a16:creationId xmlns:a16="http://schemas.microsoft.com/office/drawing/2014/main" id="{2CC12EB3-C069-4A5A-8570-28C08A03C168}"/>
                </a:ext>
              </a:extLst>
            </p:cNvPr>
            <p:cNvSpPr>
              <a:spLocks/>
            </p:cNvSpPr>
            <p:nvPr/>
          </p:nvSpPr>
          <p:spPr bwMode="auto">
            <a:xfrm>
              <a:off x="511" y="824"/>
              <a:ext cx="87" cy="46"/>
            </a:xfrm>
            <a:custGeom>
              <a:avLst/>
              <a:gdLst>
                <a:gd name="T0" fmla="*/ 101 w 101"/>
                <a:gd name="T1" fmla="*/ 0 h 53"/>
                <a:gd name="T2" fmla="*/ 101 w 101"/>
                <a:gd name="T3" fmla="*/ 28 h 53"/>
                <a:gd name="T4" fmla="*/ 51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1"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5" name="Freeform 7">
              <a:extLst>
                <a:ext uri="{FF2B5EF4-FFF2-40B4-BE49-F238E27FC236}">
                  <a16:creationId xmlns:a16="http://schemas.microsoft.com/office/drawing/2014/main" id="{59630482-278F-4DEC-8D77-A4B695E17661}"/>
                </a:ext>
              </a:extLst>
            </p:cNvPr>
            <p:cNvSpPr>
              <a:spLocks/>
            </p:cNvSpPr>
            <p:nvPr/>
          </p:nvSpPr>
          <p:spPr bwMode="auto">
            <a:xfrm>
              <a:off x="511" y="800"/>
              <a:ext cx="87" cy="48"/>
            </a:xfrm>
            <a:custGeom>
              <a:avLst/>
              <a:gdLst>
                <a:gd name="T0" fmla="*/ 101 w 101"/>
                <a:gd name="T1" fmla="*/ 0 h 57"/>
                <a:gd name="T2" fmla="*/ 0 w 101"/>
                <a:gd name="T3" fmla="*/ 0 h 57"/>
                <a:gd name="T4" fmla="*/ 0 w 101"/>
                <a:gd name="T5" fmla="*/ 32 h 57"/>
                <a:gd name="T6" fmla="*/ 51 w 101"/>
                <a:gd name="T7" fmla="*/ 57 h 57"/>
                <a:gd name="T8" fmla="*/ 101 w 101"/>
                <a:gd name="T9" fmla="*/ 32 h 57"/>
                <a:gd name="T10" fmla="*/ 101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1" y="0"/>
                  </a:moveTo>
                  <a:cubicBezTo>
                    <a:pt x="0" y="0"/>
                    <a:pt x="0" y="0"/>
                    <a:pt x="0" y="0"/>
                  </a:cubicBezTo>
                  <a:cubicBezTo>
                    <a:pt x="0" y="32"/>
                    <a:pt x="0" y="32"/>
                    <a:pt x="0" y="32"/>
                  </a:cubicBezTo>
                  <a:cubicBezTo>
                    <a:pt x="0" y="46"/>
                    <a:pt x="23" y="57"/>
                    <a:pt x="51" y="57"/>
                  </a:cubicBezTo>
                  <a:cubicBezTo>
                    <a:pt x="78" y="57"/>
                    <a:pt x="101" y="46"/>
                    <a:pt x="101" y="32"/>
                  </a:cubicBezTo>
                  <a:cubicBezTo>
                    <a:pt x="101" y="32"/>
                    <a:pt x="101" y="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6" name="Freeform 8">
              <a:extLst>
                <a:ext uri="{FF2B5EF4-FFF2-40B4-BE49-F238E27FC236}">
                  <a16:creationId xmlns:a16="http://schemas.microsoft.com/office/drawing/2014/main" id="{895F68DE-D576-4287-B07B-D425A012C039}"/>
                </a:ext>
              </a:extLst>
            </p:cNvPr>
            <p:cNvSpPr>
              <a:spLocks/>
            </p:cNvSpPr>
            <p:nvPr/>
          </p:nvSpPr>
          <p:spPr bwMode="auto">
            <a:xfrm>
              <a:off x="511" y="783"/>
              <a:ext cx="87" cy="44"/>
            </a:xfrm>
            <a:custGeom>
              <a:avLst/>
              <a:gdLst>
                <a:gd name="T0" fmla="*/ 101 w 101"/>
                <a:gd name="T1" fmla="*/ 0 h 51"/>
                <a:gd name="T2" fmla="*/ 0 w 101"/>
                <a:gd name="T3" fmla="*/ 0 h 51"/>
                <a:gd name="T4" fmla="*/ 0 w 101"/>
                <a:gd name="T5" fmla="*/ 26 h 51"/>
                <a:gd name="T6" fmla="*/ 51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1"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7" name="Oval 9">
              <a:extLst>
                <a:ext uri="{FF2B5EF4-FFF2-40B4-BE49-F238E27FC236}">
                  <a16:creationId xmlns:a16="http://schemas.microsoft.com/office/drawing/2014/main" id="{DCA31C13-E695-4DEA-A047-2C19DA614612}"/>
                </a:ext>
              </a:extLst>
            </p:cNvPr>
            <p:cNvSpPr>
              <a:spLocks noChangeArrowheads="1"/>
            </p:cNvSpPr>
            <p:nvPr/>
          </p:nvSpPr>
          <p:spPr bwMode="auto">
            <a:xfrm>
              <a:off x="511" y="763"/>
              <a:ext cx="87" cy="4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8" name="Freeform 10">
              <a:extLst>
                <a:ext uri="{FF2B5EF4-FFF2-40B4-BE49-F238E27FC236}">
                  <a16:creationId xmlns:a16="http://schemas.microsoft.com/office/drawing/2014/main" id="{A8EC0DA8-268C-4E54-BB79-1E7D2319CB12}"/>
                </a:ext>
              </a:extLst>
            </p:cNvPr>
            <p:cNvSpPr>
              <a:spLocks noEditPoints="1"/>
            </p:cNvSpPr>
            <p:nvPr/>
          </p:nvSpPr>
          <p:spPr bwMode="auto">
            <a:xfrm>
              <a:off x="390" y="988"/>
              <a:ext cx="69" cy="69"/>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9" name="Freeform 11">
              <a:extLst>
                <a:ext uri="{FF2B5EF4-FFF2-40B4-BE49-F238E27FC236}">
                  <a16:creationId xmlns:a16="http://schemas.microsoft.com/office/drawing/2014/main" id="{BE1B40E4-ED69-450A-9C43-86B612A299E9}"/>
                </a:ext>
              </a:extLst>
            </p:cNvPr>
            <p:cNvSpPr>
              <a:spLocks/>
            </p:cNvSpPr>
            <p:nvPr/>
          </p:nvSpPr>
          <p:spPr bwMode="auto">
            <a:xfrm>
              <a:off x="475" y="989"/>
              <a:ext cx="54" cy="69"/>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0" name="Freeform 12">
              <a:extLst>
                <a:ext uri="{FF2B5EF4-FFF2-40B4-BE49-F238E27FC236}">
                  <a16:creationId xmlns:a16="http://schemas.microsoft.com/office/drawing/2014/main" id="{24AE55A9-891E-43AA-B382-4B2A28B58CBE}"/>
                </a:ext>
              </a:extLst>
            </p:cNvPr>
            <p:cNvSpPr>
              <a:spLocks/>
            </p:cNvSpPr>
            <p:nvPr/>
          </p:nvSpPr>
          <p:spPr bwMode="auto">
            <a:xfrm>
              <a:off x="475" y="989"/>
              <a:ext cx="17" cy="17"/>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1" name="Rectangle 13">
              <a:extLst>
                <a:ext uri="{FF2B5EF4-FFF2-40B4-BE49-F238E27FC236}">
                  <a16:creationId xmlns:a16="http://schemas.microsoft.com/office/drawing/2014/main" id="{54877B98-AEB5-4AA9-B61D-5D25DB2808F6}"/>
                </a:ext>
              </a:extLst>
            </p:cNvPr>
            <p:cNvSpPr>
              <a:spLocks noChangeArrowheads="1"/>
            </p:cNvSpPr>
            <p:nvPr/>
          </p:nvSpPr>
          <p:spPr bwMode="auto">
            <a:xfrm>
              <a:off x="563" y="1003"/>
              <a:ext cx="70"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2" name="Freeform 14">
              <a:extLst>
                <a:ext uri="{FF2B5EF4-FFF2-40B4-BE49-F238E27FC236}">
                  <a16:creationId xmlns:a16="http://schemas.microsoft.com/office/drawing/2014/main" id="{231B9692-BB82-4C95-B68A-01973136C0FF}"/>
                </a:ext>
              </a:extLst>
            </p:cNvPr>
            <p:cNvSpPr>
              <a:spLocks/>
            </p:cNvSpPr>
            <p:nvPr/>
          </p:nvSpPr>
          <p:spPr bwMode="auto">
            <a:xfrm>
              <a:off x="563" y="989"/>
              <a:ext cx="70" cy="14"/>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3" name="Rectangle 15">
              <a:extLst>
                <a:ext uri="{FF2B5EF4-FFF2-40B4-BE49-F238E27FC236}">
                  <a16:creationId xmlns:a16="http://schemas.microsoft.com/office/drawing/2014/main" id="{A4B3DBAB-CE21-4D2D-BA94-1994C4298971}"/>
                </a:ext>
              </a:extLst>
            </p:cNvPr>
            <p:cNvSpPr>
              <a:spLocks noChangeArrowheads="1"/>
            </p:cNvSpPr>
            <p:nvPr/>
          </p:nvSpPr>
          <p:spPr bwMode="auto">
            <a:xfrm>
              <a:off x="649" y="1050"/>
              <a:ext cx="69"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4" name="Rectangle 16">
              <a:extLst>
                <a:ext uri="{FF2B5EF4-FFF2-40B4-BE49-F238E27FC236}">
                  <a16:creationId xmlns:a16="http://schemas.microsoft.com/office/drawing/2014/main" id="{BFEA7BF1-7253-40F1-930A-6528F1AF1FE9}"/>
                </a:ext>
              </a:extLst>
            </p:cNvPr>
            <p:cNvSpPr>
              <a:spLocks noChangeArrowheads="1"/>
            </p:cNvSpPr>
            <p:nvPr/>
          </p:nvSpPr>
          <p:spPr bwMode="auto">
            <a:xfrm>
              <a:off x="679" y="1043"/>
              <a:ext cx="9" cy="1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5" name="Rectangle 17">
              <a:extLst>
                <a:ext uri="{FF2B5EF4-FFF2-40B4-BE49-F238E27FC236}">
                  <a16:creationId xmlns:a16="http://schemas.microsoft.com/office/drawing/2014/main" id="{56C7B4B4-494F-47B7-B298-5F089B64888A}"/>
                </a:ext>
              </a:extLst>
            </p:cNvPr>
            <p:cNvSpPr>
              <a:spLocks noChangeArrowheads="1"/>
            </p:cNvSpPr>
            <p:nvPr/>
          </p:nvSpPr>
          <p:spPr bwMode="auto">
            <a:xfrm>
              <a:off x="570" y="1014"/>
              <a:ext cx="15" cy="1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6" name="Rectangle 18">
              <a:extLst>
                <a:ext uri="{FF2B5EF4-FFF2-40B4-BE49-F238E27FC236}">
                  <a16:creationId xmlns:a16="http://schemas.microsoft.com/office/drawing/2014/main" id="{3BB59891-7364-4402-ACEB-5C8E309F28CD}"/>
                </a:ext>
              </a:extLst>
            </p:cNvPr>
            <p:cNvSpPr>
              <a:spLocks noChangeArrowheads="1"/>
            </p:cNvSpPr>
            <p:nvPr/>
          </p:nvSpPr>
          <p:spPr bwMode="auto">
            <a:xfrm>
              <a:off x="610" y="1014"/>
              <a:ext cx="15" cy="1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7" name="Freeform 19">
              <a:extLst>
                <a:ext uri="{FF2B5EF4-FFF2-40B4-BE49-F238E27FC236}">
                  <a16:creationId xmlns:a16="http://schemas.microsoft.com/office/drawing/2014/main" id="{A38F8CB3-7D1F-427D-AD91-542B3493B592}"/>
                </a:ext>
              </a:extLst>
            </p:cNvPr>
            <p:cNvSpPr>
              <a:spLocks/>
            </p:cNvSpPr>
            <p:nvPr/>
          </p:nvSpPr>
          <p:spPr bwMode="auto">
            <a:xfrm>
              <a:off x="591" y="1014"/>
              <a:ext cx="14" cy="15"/>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8" name="Rectangle 20">
              <a:extLst>
                <a:ext uri="{FF2B5EF4-FFF2-40B4-BE49-F238E27FC236}">
                  <a16:creationId xmlns:a16="http://schemas.microsoft.com/office/drawing/2014/main" id="{FBA7F969-803B-4CE4-94BD-49684AFDC513}"/>
                </a:ext>
              </a:extLst>
            </p:cNvPr>
            <p:cNvSpPr>
              <a:spLocks noChangeArrowheads="1"/>
            </p:cNvSpPr>
            <p:nvPr/>
          </p:nvSpPr>
          <p:spPr bwMode="auto">
            <a:xfrm>
              <a:off x="570" y="1036"/>
              <a:ext cx="15"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9" name="Rectangle 21">
              <a:extLst>
                <a:ext uri="{FF2B5EF4-FFF2-40B4-BE49-F238E27FC236}">
                  <a16:creationId xmlns:a16="http://schemas.microsoft.com/office/drawing/2014/main" id="{BE5CD272-B562-402D-AAFC-F399D8BDD063}"/>
                </a:ext>
              </a:extLst>
            </p:cNvPr>
            <p:cNvSpPr>
              <a:spLocks noChangeArrowheads="1"/>
            </p:cNvSpPr>
            <p:nvPr/>
          </p:nvSpPr>
          <p:spPr bwMode="auto">
            <a:xfrm>
              <a:off x="610" y="1036"/>
              <a:ext cx="15"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0" name="Freeform 22">
              <a:extLst>
                <a:ext uri="{FF2B5EF4-FFF2-40B4-BE49-F238E27FC236}">
                  <a16:creationId xmlns:a16="http://schemas.microsoft.com/office/drawing/2014/main" id="{E3A2DDC2-21DF-4F99-84AE-2B8397237EE8}"/>
                </a:ext>
              </a:extLst>
            </p:cNvPr>
            <p:cNvSpPr>
              <a:spLocks/>
            </p:cNvSpPr>
            <p:nvPr/>
          </p:nvSpPr>
          <p:spPr bwMode="auto">
            <a:xfrm>
              <a:off x="591" y="1036"/>
              <a:ext cx="14" cy="14"/>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1" name="Rectangle 23">
              <a:extLst>
                <a:ext uri="{FF2B5EF4-FFF2-40B4-BE49-F238E27FC236}">
                  <a16:creationId xmlns:a16="http://schemas.microsoft.com/office/drawing/2014/main" id="{4F893E03-A686-447A-857B-F4B07C21C1DD}"/>
                </a:ext>
              </a:extLst>
            </p:cNvPr>
            <p:cNvSpPr>
              <a:spLocks noChangeArrowheads="1"/>
            </p:cNvSpPr>
            <p:nvPr/>
          </p:nvSpPr>
          <p:spPr bwMode="auto">
            <a:xfrm>
              <a:off x="649" y="989"/>
              <a:ext cx="69" cy="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2" name="Rectangle 24">
              <a:extLst>
                <a:ext uri="{FF2B5EF4-FFF2-40B4-BE49-F238E27FC236}">
                  <a16:creationId xmlns:a16="http://schemas.microsoft.com/office/drawing/2014/main" id="{BBF17E30-402B-4BE5-8081-7B80D2129B2B}"/>
                </a:ext>
              </a:extLst>
            </p:cNvPr>
            <p:cNvSpPr>
              <a:spLocks noChangeArrowheads="1"/>
            </p:cNvSpPr>
            <p:nvPr/>
          </p:nvSpPr>
          <p:spPr bwMode="auto">
            <a:xfrm>
              <a:off x="656" y="996"/>
              <a:ext cx="54" cy="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3" name="Freeform 25">
              <a:extLst>
                <a:ext uri="{FF2B5EF4-FFF2-40B4-BE49-F238E27FC236}">
                  <a16:creationId xmlns:a16="http://schemas.microsoft.com/office/drawing/2014/main" id="{E3882432-BC19-42D7-9FBF-1FD6E379F9FA}"/>
                </a:ext>
              </a:extLst>
            </p:cNvPr>
            <p:cNvSpPr>
              <a:spLocks noEditPoints="1"/>
            </p:cNvSpPr>
            <p:nvPr/>
          </p:nvSpPr>
          <p:spPr bwMode="auto">
            <a:xfrm>
              <a:off x="649" y="989"/>
              <a:ext cx="69" cy="54"/>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4" name="Freeform 26">
              <a:extLst>
                <a:ext uri="{FF2B5EF4-FFF2-40B4-BE49-F238E27FC236}">
                  <a16:creationId xmlns:a16="http://schemas.microsoft.com/office/drawing/2014/main" id="{D69881B7-EA00-43D1-8F47-15007C2CA14E}"/>
                </a:ext>
              </a:extLst>
            </p:cNvPr>
            <p:cNvSpPr>
              <a:spLocks/>
            </p:cNvSpPr>
            <p:nvPr/>
          </p:nvSpPr>
          <p:spPr bwMode="auto">
            <a:xfrm>
              <a:off x="422" y="885"/>
              <a:ext cx="266" cy="88"/>
            </a:xfrm>
            <a:custGeom>
              <a:avLst/>
              <a:gdLst>
                <a:gd name="T0" fmla="*/ 137 w 266"/>
                <a:gd name="T1" fmla="*/ 35 h 88"/>
                <a:gd name="T2" fmla="*/ 137 w 266"/>
                <a:gd name="T3" fmla="*/ 0 h 88"/>
                <a:gd name="T4" fmla="*/ 128 w 266"/>
                <a:gd name="T5" fmla="*/ 0 h 88"/>
                <a:gd name="T6" fmla="*/ 128 w 266"/>
                <a:gd name="T7" fmla="*/ 35 h 88"/>
                <a:gd name="T8" fmla="*/ 0 w 266"/>
                <a:gd name="T9" fmla="*/ 35 h 88"/>
                <a:gd name="T10" fmla="*/ 0 w 266"/>
                <a:gd name="T11" fmla="*/ 88 h 88"/>
                <a:gd name="T12" fmla="*/ 10 w 266"/>
                <a:gd name="T13" fmla="*/ 88 h 88"/>
                <a:gd name="T14" fmla="*/ 10 w 266"/>
                <a:gd name="T15" fmla="*/ 43 h 88"/>
                <a:gd name="T16" fmla="*/ 257 w 266"/>
                <a:gd name="T17" fmla="*/ 43 h 88"/>
                <a:gd name="T18" fmla="*/ 257 w 266"/>
                <a:gd name="T19" fmla="*/ 88 h 88"/>
                <a:gd name="T20" fmla="*/ 266 w 266"/>
                <a:gd name="T21" fmla="*/ 88 h 88"/>
                <a:gd name="T22" fmla="*/ 266 w 266"/>
                <a:gd name="T23" fmla="*/ 35 h 88"/>
                <a:gd name="T24" fmla="*/ 137 w 266"/>
                <a:gd name="T25" fmla="*/ 3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88">
                  <a:moveTo>
                    <a:pt x="137" y="35"/>
                  </a:moveTo>
                  <a:lnTo>
                    <a:pt x="137" y="0"/>
                  </a:lnTo>
                  <a:lnTo>
                    <a:pt x="128" y="0"/>
                  </a:lnTo>
                  <a:lnTo>
                    <a:pt x="128" y="35"/>
                  </a:lnTo>
                  <a:lnTo>
                    <a:pt x="0" y="35"/>
                  </a:lnTo>
                  <a:lnTo>
                    <a:pt x="0" y="88"/>
                  </a:lnTo>
                  <a:lnTo>
                    <a:pt x="10" y="88"/>
                  </a:lnTo>
                  <a:lnTo>
                    <a:pt x="10" y="43"/>
                  </a:lnTo>
                  <a:lnTo>
                    <a:pt x="257" y="43"/>
                  </a:lnTo>
                  <a:lnTo>
                    <a:pt x="257" y="88"/>
                  </a:lnTo>
                  <a:lnTo>
                    <a:pt x="266" y="88"/>
                  </a:lnTo>
                  <a:lnTo>
                    <a:pt x="266" y="35"/>
                  </a:lnTo>
                  <a:lnTo>
                    <a:pt x="137"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115" name="Graphic 185" descr="data, profit, cost savings">
            <a:extLst>
              <a:ext uri="{FF2B5EF4-FFF2-40B4-BE49-F238E27FC236}">
                <a16:creationId xmlns:a16="http://schemas.microsoft.com/office/drawing/2014/main" id="{283F12B4-FBF0-4BD4-A3ED-D7917575CA6E}"/>
              </a:ext>
            </a:extLst>
          </p:cNvPr>
          <p:cNvGrpSpPr>
            <a:grpSpLocks noChangeAspect="1"/>
          </p:cNvGrpSpPr>
          <p:nvPr/>
        </p:nvGrpSpPr>
        <p:grpSpPr>
          <a:xfrm>
            <a:off x="4402393" y="1495345"/>
            <a:ext cx="433572" cy="433569"/>
            <a:chOff x="2631995" y="3078480"/>
            <a:chExt cx="374920" cy="374918"/>
          </a:xfrm>
        </p:grpSpPr>
        <p:sp>
          <p:nvSpPr>
            <p:cNvPr id="116" name="Freeform: Shape 115">
              <a:extLst>
                <a:ext uri="{FF2B5EF4-FFF2-40B4-BE49-F238E27FC236}">
                  <a16:creationId xmlns:a16="http://schemas.microsoft.com/office/drawing/2014/main" id="{7709FE89-5541-4618-9F66-97D190671B19}"/>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7" name="Freeform: Shape 116">
              <a:extLst>
                <a:ext uri="{FF2B5EF4-FFF2-40B4-BE49-F238E27FC236}">
                  <a16:creationId xmlns:a16="http://schemas.microsoft.com/office/drawing/2014/main" id="{1157F113-1915-4905-AAF7-B0EF81058B6C}"/>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8" name="Freeform: Shape 117">
              <a:extLst>
                <a:ext uri="{FF2B5EF4-FFF2-40B4-BE49-F238E27FC236}">
                  <a16:creationId xmlns:a16="http://schemas.microsoft.com/office/drawing/2014/main" id="{22AF7008-DB46-4E15-89AF-92305FB3663F}"/>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9" name="Freeform: Shape 118">
              <a:extLst>
                <a:ext uri="{FF2B5EF4-FFF2-40B4-BE49-F238E27FC236}">
                  <a16:creationId xmlns:a16="http://schemas.microsoft.com/office/drawing/2014/main" id="{1393A5A3-A129-42E7-AB43-1325DD27DDF4}"/>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0" name="Freeform: Shape 119">
              <a:extLst>
                <a:ext uri="{FF2B5EF4-FFF2-40B4-BE49-F238E27FC236}">
                  <a16:creationId xmlns:a16="http://schemas.microsoft.com/office/drawing/2014/main" id="{B8A391C2-BF18-4216-93C4-32C7B59E81A3}"/>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7AC27FA7-5C49-4867-98B3-16824F0BF1A8}"/>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122" name="Rectangle 121">
            <a:extLst>
              <a:ext uri="{FF2B5EF4-FFF2-40B4-BE49-F238E27FC236}">
                <a16:creationId xmlns:a16="http://schemas.microsoft.com/office/drawing/2014/main" id="{ACDBF215-2101-472D-B04B-A62C0F4CABA8}"/>
              </a:ext>
            </a:extLst>
          </p:cNvPr>
          <p:cNvSpPr/>
          <p:nvPr/>
        </p:nvSpPr>
        <p:spPr>
          <a:xfrm>
            <a:off x="1027039" y="5435645"/>
            <a:ext cx="4544617" cy="606488"/>
          </a:xfrm>
          <a:prstGeom prst="rect">
            <a:avLst/>
          </a:prstGeom>
        </p:spPr>
        <p:txBody>
          <a:bodyPr wrap="square">
            <a:spAutoFit/>
          </a:bodyPr>
          <a:lstStyle/>
          <a:p>
            <a:pPr defTabSz="932597">
              <a:defRPr/>
            </a:pPr>
            <a:r>
              <a:rPr lang="en-US" sz="1632" b="1">
                <a:solidFill>
                  <a:srgbClr val="002050"/>
                </a:solidFill>
                <a:latin typeface="Segoe UI Light"/>
              </a:rPr>
              <a:t>Best for </a:t>
            </a:r>
            <a:r>
              <a:rPr lang="en-US" sz="1632">
                <a:solidFill>
                  <a:srgbClr val="002050"/>
                </a:solidFill>
                <a:latin typeface="Segoe UI Light"/>
              </a:rPr>
              <a:t>unpredictable and intermittent workloads on </a:t>
            </a:r>
            <a:r>
              <a:rPr lang="en-US" sz="1632" b="1">
                <a:solidFill>
                  <a:srgbClr val="002050"/>
                </a:solidFill>
                <a:latin typeface="Segoe UI Light"/>
              </a:rPr>
              <a:t>single databases, such as:</a:t>
            </a:r>
          </a:p>
        </p:txBody>
      </p:sp>
      <p:grpSp>
        <p:nvGrpSpPr>
          <p:cNvPr id="3" name="Group 2">
            <a:extLst>
              <a:ext uri="{FF2B5EF4-FFF2-40B4-BE49-F238E27FC236}">
                <a16:creationId xmlns:a16="http://schemas.microsoft.com/office/drawing/2014/main" id="{ABF575BB-EC5B-4DF4-BD55-C3DB5150B2B6}"/>
              </a:ext>
            </a:extLst>
          </p:cNvPr>
          <p:cNvGrpSpPr/>
          <p:nvPr/>
        </p:nvGrpSpPr>
        <p:grpSpPr>
          <a:xfrm>
            <a:off x="5735989" y="5397274"/>
            <a:ext cx="908825" cy="836654"/>
            <a:chOff x="5735989" y="5370114"/>
            <a:chExt cx="908825" cy="836654"/>
          </a:xfrm>
        </p:grpSpPr>
        <p:grpSp>
          <p:nvGrpSpPr>
            <p:cNvPr id="123" name="Group 122">
              <a:extLst>
                <a:ext uri="{FF2B5EF4-FFF2-40B4-BE49-F238E27FC236}">
                  <a16:creationId xmlns:a16="http://schemas.microsoft.com/office/drawing/2014/main" id="{DA608B19-6265-4122-AD2A-AD6895FF6905}"/>
                </a:ext>
              </a:extLst>
            </p:cNvPr>
            <p:cNvGrpSpPr/>
            <p:nvPr/>
          </p:nvGrpSpPr>
          <p:grpSpPr>
            <a:xfrm>
              <a:off x="5867267" y="5370114"/>
              <a:ext cx="653499" cy="653499"/>
              <a:chOff x="7298836" y="5485888"/>
              <a:chExt cx="704850" cy="704850"/>
            </a:xfrm>
          </p:grpSpPr>
          <p:sp>
            <p:nvSpPr>
              <p:cNvPr id="124" name="Rectangle 123">
                <a:extLst>
                  <a:ext uri="{FF2B5EF4-FFF2-40B4-BE49-F238E27FC236}">
                    <a16:creationId xmlns:a16="http://schemas.microsoft.com/office/drawing/2014/main" id="{0C7953E6-096F-4D93-B30B-566329255106}"/>
                  </a:ext>
                </a:extLst>
              </p:cNvPr>
              <p:cNvSpPr/>
              <p:nvPr/>
            </p:nvSpPr>
            <p:spPr bwMode="auto">
              <a:xfrm>
                <a:off x="7298836" y="5485888"/>
                <a:ext cx="704850" cy="7048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16" descr="trial, testing, development">
                <a:extLst>
                  <a:ext uri="{FF2B5EF4-FFF2-40B4-BE49-F238E27FC236}">
                    <a16:creationId xmlns:a16="http://schemas.microsoft.com/office/drawing/2014/main" id="{CD7DE1BA-F7A9-424D-9CF1-93AFF7CE99FD}"/>
                  </a:ext>
                </a:extLst>
              </p:cNvPr>
              <p:cNvGrpSpPr/>
              <p:nvPr/>
            </p:nvGrpSpPr>
            <p:grpSpPr>
              <a:xfrm>
                <a:off x="7440033" y="5671261"/>
                <a:ext cx="416288" cy="329645"/>
                <a:chOff x="11039341" y="4833217"/>
                <a:chExt cx="416288" cy="329645"/>
              </a:xfrm>
            </p:grpSpPr>
            <p:sp>
              <p:nvSpPr>
                <p:cNvPr id="126" name="Freeform: Shape 125">
                  <a:extLst>
                    <a:ext uri="{FF2B5EF4-FFF2-40B4-BE49-F238E27FC236}">
                      <a16:creationId xmlns:a16="http://schemas.microsoft.com/office/drawing/2014/main" id="{1906707F-B641-4440-A4EF-8F607F72C611}"/>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27" name="Freeform: Shape 126">
                  <a:extLst>
                    <a:ext uri="{FF2B5EF4-FFF2-40B4-BE49-F238E27FC236}">
                      <a16:creationId xmlns:a16="http://schemas.microsoft.com/office/drawing/2014/main" id="{2FAF3250-1D39-4F11-902D-9075D284C571}"/>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28" name="Freeform: Shape 127">
                  <a:extLst>
                    <a:ext uri="{FF2B5EF4-FFF2-40B4-BE49-F238E27FC236}">
                      <a16:creationId xmlns:a16="http://schemas.microsoft.com/office/drawing/2014/main" id="{63CA2CA6-0A4A-4AAA-BE35-A5388FE6D08E}"/>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29" name="Freeform: Shape 128">
                  <a:extLst>
                    <a:ext uri="{FF2B5EF4-FFF2-40B4-BE49-F238E27FC236}">
                      <a16:creationId xmlns:a16="http://schemas.microsoft.com/office/drawing/2014/main" id="{4D815084-E001-412C-A90D-092E0EEE321F}"/>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30" name="Freeform: Shape 129">
                  <a:extLst>
                    <a:ext uri="{FF2B5EF4-FFF2-40B4-BE49-F238E27FC236}">
                      <a16:creationId xmlns:a16="http://schemas.microsoft.com/office/drawing/2014/main" id="{72A3FDA2-EBBD-4F56-B9F5-BB9152414D3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31" name="Freeform: Shape 130">
                  <a:extLst>
                    <a:ext uri="{FF2B5EF4-FFF2-40B4-BE49-F238E27FC236}">
                      <a16:creationId xmlns:a16="http://schemas.microsoft.com/office/drawing/2014/main" id="{89B2CF2D-66F6-4685-A06F-C4632DF7058A}"/>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32" name="Freeform: Shape 131">
                  <a:extLst>
                    <a:ext uri="{FF2B5EF4-FFF2-40B4-BE49-F238E27FC236}">
                      <a16:creationId xmlns:a16="http://schemas.microsoft.com/office/drawing/2014/main" id="{363B5AC4-9100-420B-923B-91F0BA4E40A7}"/>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33" name="Freeform: Shape 132">
                  <a:extLst>
                    <a:ext uri="{FF2B5EF4-FFF2-40B4-BE49-F238E27FC236}">
                      <a16:creationId xmlns:a16="http://schemas.microsoft.com/office/drawing/2014/main" id="{38CA66CE-35A9-474C-9CD6-586051649696}"/>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grpSp>
        </p:grpSp>
        <p:sp>
          <p:nvSpPr>
            <p:cNvPr id="134" name="Rectangle 133">
              <a:extLst>
                <a:ext uri="{FF2B5EF4-FFF2-40B4-BE49-F238E27FC236}">
                  <a16:creationId xmlns:a16="http://schemas.microsoft.com/office/drawing/2014/main" id="{B66733A1-FDEF-4312-81B0-77DCF42050F3}"/>
                </a:ext>
              </a:extLst>
            </p:cNvPr>
            <p:cNvSpPr/>
            <p:nvPr/>
          </p:nvSpPr>
          <p:spPr>
            <a:xfrm>
              <a:off x="5735989" y="5939950"/>
              <a:ext cx="908825" cy="266818"/>
            </a:xfrm>
            <a:prstGeom prst="rect">
              <a:avLst/>
            </a:prstGeom>
          </p:spPr>
          <p:txBody>
            <a:bodyPr wrap="none">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505050"/>
                  </a:solidFill>
                  <a:effectLst/>
                  <a:uLnTx/>
                  <a:uFillTx/>
                </a:rPr>
                <a:t>Dev/test</a:t>
              </a:r>
            </a:p>
          </p:txBody>
        </p:sp>
      </p:grpSp>
      <p:grpSp>
        <p:nvGrpSpPr>
          <p:cNvPr id="5" name="Group 4">
            <a:extLst>
              <a:ext uri="{FF2B5EF4-FFF2-40B4-BE49-F238E27FC236}">
                <a16:creationId xmlns:a16="http://schemas.microsoft.com/office/drawing/2014/main" id="{8A21914F-FD6E-4637-9A61-BACDD767AD94}"/>
              </a:ext>
            </a:extLst>
          </p:cNvPr>
          <p:cNvGrpSpPr/>
          <p:nvPr/>
        </p:nvGrpSpPr>
        <p:grpSpPr>
          <a:xfrm>
            <a:off x="8630108" y="5348875"/>
            <a:ext cx="1144024" cy="904830"/>
            <a:chOff x="8630108" y="5376313"/>
            <a:chExt cx="1144024" cy="904830"/>
          </a:xfrm>
        </p:grpSpPr>
        <p:grpSp>
          <p:nvGrpSpPr>
            <p:cNvPr id="135" name="Group 134">
              <a:extLst>
                <a:ext uri="{FF2B5EF4-FFF2-40B4-BE49-F238E27FC236}">
                  <a16:creationId xmlns:a16="http://schemas.microsoft.com/office/drawing/2014/main" id="{300587C1-56F7-4E61-91AE-5480031C2395}"/>
                </a:ext>
              </a:extLst>
            </p:cNvPr>
            <p:cNvGrpSpPr/>
            <p:nvPr/>
          </p:nvGrpSpPr>
          <p:grpSpPr>
            <a:xfrm>
              <a:off x="8857338" y="5376313"/>
              <a:ext cx="653499" cy="653499"/>
              <a:chOff x="8928193" y="5485888"/>
              <a:chExt cx="704850" cy="704850"/>
            </a:xfrm>
          </p:grpSpPr>
          <p:sp>
            <p:nvSpPr>
              <p:cNvPr id="136" name="Rectangle 135">
                <a:extLst>
                  <a:ext uri="{FF2B5EF4-FFF2-40B4-BE49-F238E27FC236}">
                    <a16:creationId xmlns:a16="http://schemas.microsoft.com/office/drawing/2014/main" id="{75FAECCA-7090-42C6-9566-F7D482C272F2}"/>
                  </a:ext>
                </a:extLst>
              </p:cNvPr>
              <p:cNvSpPr/>
              <p:nvPr/>
            </p:nvSpPr>
            <p:spPr bwMode="auto">
              <a:xfrm>
                <a:off x="8928193" y="5485888"/>
                <a:ext cx="704850" cy="7048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aphic 282" descr="e-commerce, cloud, lock">
                <a:extLst>
                  <a:ext uri="{FF2B5EF4-FFF2-40B4-BE49-F238E27FC236}">
                    <a16:creationId xmlns:a16="http://schemas.microsoft.com/office/drawing/2014/main" id="{D23EF651-791C-4EE1-BC8F-A4D216A63563}"/>
                  </a:ext>
                </a:extLst>
              </p:cNvPr>
              <p:cNvGrpSpPr>
                <a:grpSpLocks noChangeAspect="1"/>
              </p:cNvGrpSpPr>
              <p:nvPr/>
            </p:nvGrpSpPr>
            <p:grpSpPr>
              <a:xfrm>
                <a:off x="9056590" y="5614285"/>
                <a:ext cx="448056" cy="448056"/>
                <a:chOff x="6341055" y="5683181"/>
                <a:chExt cx="471774" cy="471774"/>
              </a:xfrm>
            </p:grpSpPr>
            <p:sp>
              <p:nvSpPr>
                <p:cNvPr id="138" name="Freeform: Shape 137">
                  <a:extLst>
                    <a:ext uri="{FF2B5EF4-FFF2-40B4-BE49-F238E27FC236}">
                      <a16:creationId xmlns:a16="http://schemas.microsoft.com/office/drawing/2014/main" id="{96CAE2CD-8DEC-4CF9-8073-40D665751D64}"/>
                    </a:ext>
                  </a:extLst>
                </p:cNvPr>
                <p:cNvSpPr/>
                <p:nvPr/>
              </p:nvSpPr>
              <p:spPr>
                <a:xfrm>
                  <a:off x="6463763" y="5681908"/>
                  <a:ext cx="223728" cy="189682"/>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39" name="Freeform: Shape 138">
                  <a:extLst>
                    <a:ext uri="{FF2B5EF4-FFF2-40B4-BE49-F238E27FC236}">
                      <a16:creationId xmlns:a16="http://schemas.microsoft.com/office/drawing/2014/main" id="{380EED48-D2B8-4DC2-B76B-832430976854}"/>
                    </a:ext>
                  </a:extLst>
                </p:cNvPr>
                <p:cNvSpPr/>
                <p:nvPr/>
              </p:nvSpPr>
              <p:spPr>
                <a:xfrm>
                  <a:off x="6415078" y="5853561"/>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sp>
              <p:nvSpPr>
                <p:cNvPr id="140" name="Freeform: Shape 139">
                  <a:extLst>
                    <a:ext uri="{FF2B5EF4-FFF2-40B4-BE49-F238E27FC236}">
                      <a16:creationId xmlns:a16="http://schemas.microsoft.com/office/drawing/2014/main" id="{53468FFE-EFCB-47D6-B4D8-8F3B60ED606E}"/>
                    </a:ext>
                  </a:extLst>
                </p:cNvPr>
                <p:cNvSpPr/>
                <p:nvPr/>
              </p:nvSpPr>
              <p:spPr>
                <a:xfrm>
                  <a:off x="6461958" y="5924445"/>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endParaRPr>
                </a:p>
              </p:txBody>
            </p:sp>
          </p:grpSp>
        </p:grpSp>
        <p:sp>
          <p:nvSpPr>
            <p:cNvPr id="141" name="Rectangle 140">
              <a:extLst>
                <a:ext uri="{FF2B5EF4-FFF2-40B4-BE49-F238E27FC236}">
                  <a16:creationId xmlns:a16="http://schemas.microsoft.com/office/drawing/2014/main" id="{2857A800-F8D2-4BAD-875D-7A136668CF39}"/>
                </a:ext>
              </a:extLst>
            </p:cNvPr>
            <p:cNvSpPr/>
            <p:nvPr/>
          </p:nvSpPr>
          <p:spPr>
            <a:xfrm>
              <a:off x="8630108" y="6014325"/>
              <a:ext cx="1144024" cy="266818"/>
            </a:xfrm>
            <a:prstGeom prst="rect">
              <a:avLst/>
            </a:prstGeom>
          </p:spPr>
          <p:txBody>
            <a:bodyPr wrap="none">
              <a:noAutofit/>
            </a:bodyPr>
            <a:lstStyle/>
            <a:p>
              <a:pPr algn="ctr" defTabSz="932597">
                <a:defRPr/>
              </a:pPr>
              <a:r>
                <a:rPr lang="en-US" sz="1122" kern="0" dirty="0">
                  <a:solidFill>
                    <a:srgbClr val="505050"/>
                  </a:solidFill>
                  <a:cs typeface="Segoe UI" panose="020B0502040204020203" pitchFamily="34" charset="0"/>
                </a:rPr>
                <a:t>E-commerce</a:t>
              </a:r>
            </a:p>
          </p:txBody>
        </p:sp>
      </p:grpSp>
      <p:cxnSp>
        <p:nvCxnSpPr>
          <p:cNvPr id="142" name="Straight Connector 141">
            <a:extLst>
              <a:ext uri="{FF2B5EF4-FFF2-40B4-BE49-F238E27FC236}">
                <a16:creationId xmlns:a16="http://schemas.microsoft.com/office/drawing/2014/main" id="{C36C51C8-CC7C-49EF-811B-022D3B33BBA4}"/>
              </a:ext>
            </a:extLst>
          </p:cNvPr>
          <p:cNvCxnSpPr>
            <a:cxnSpLocks/>
          </p:cNvCxnSpPr>
          <p:nvPr/>
        </p:nvCxnSpPr>
        <p:spPr>
          <a:xfrm>
            <a:off x="4173793" y="1534254"/>
            <a:ext cx="0" cy="2672564"/>
          </a:xfrm>
          <a:prstGeom prst="line">
            <a:avLst/>
          </a:prstGeom>
          <a:noFill/>
          <a:ln w="6350" cap="flat" cmpd="sng" algn="ctr">
            <a:solidFill>
              <a:srgbClr val="002050"/>
            </a:solidFill>
            <a:prstDash val="solid"/>
            <a:headEnd type="none"/>
            <a:tailEnd type="none"/>
          </a:ln>
          <a:effectLst/>
        </p:spPr>
      </p:cxnSp>
      <p:grpSp>
        <p:nvGrpSpPr>
          <p:cNvPr id="4" name="Group 3">
            <a:extLst>
              <a:ext uri="{FF2B5EF4-FFF2-40B4-BE49-F238E27FC236}">
                <a16:creationId xmlns:a16="http://schemas.microsoft.com/office/drawing/2014/main" id="{4995B934-49E2-43A4-9403-A5B8103EBCBB}"/>
              </a:ext>
            </a:extLst>
          </p:cNvPr>
          <p:cNvGrpSpPr/>
          <p:nvPr/>
        </p:nvGrpSpPr>
        <p:grpSpPr>
          <a:xfrm>
            <a:off x="7039166" y="5368653"/>
            <a:ext cx="1433179" cy="893897"/>
            <a:chOff x="7039166" y="5350059"/>
            <a:chExt cx="1433179" cy="893897"/>
          </a:xfrm>
        </p:grpSpPr>
        <p:sp>
          <p:nvSpPr>
            <p:cNvPr id="143" name="Rectangle 142">
              <a:extLst>
                <a:ext uri="{FF2B5EF4-FFF2-40B4-BE49-F238E27FC236}">
                  <a16:creationId xmlns:a16="http://schemas.microsoft.com/office/drawing/2014/main" id="{30C9A96D-40B6-4769-BD26-1A5624D0C928}"/>
                </a:ext>
              </a:extLst>
            </p:cNvPr>
            <p:cNvSpPr/>
            <p:nvPr/>
          </p:nvSpPr>
          <p:spPr>
            <a:xfrm>
              <a:off x="7039166" y="5977138"/>
              <a:ext cx="1433179" cy="266818"/>
            </a:xfrm>
            <a:prstGeom prst="rect">
              <a:avLst/>
            </a:prstGeom>
          </p:spPr>
          <p:txBody>
            <a:bodyPr wrap="none">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505050"/>
                  </a:solidFill>
                  <a:effectLst/>
                  <a:uLnTx/>
                  <a:uFillTx/>
                </a:rPr>
                <a:t>Line of Business</a:t>
              </a:r>
            </a:p>
          </p:txBody>
        </p:sp>
        <p:grpSp>
          <p:nvGrpSpPr>
            <p:cNvPr id="144" name="Group 143">
              <a:extLst>
                <a:ext uri="{FF2B5EF4-FFF2-40B4-BE49-F238E27FC236}">
                  <a16:creationId xmlns:a16="http://schemas.microsoft.com/office/drawing/2014/main" id="{B210184B-9A3B-411F-AF59-351F4197EBC9}"/>
                </a:ext>
              </a:extLst>
            </p:cNvPr>
            <p:cNvGrpSpPr/>
            <p:nvPr/>
          </p:nvGrpSpPr>
          <p:grpSpPr>
            <a:xfrm>
              <a:off x="7414303" y="5350059"/>
              <a:ext cx="653499" cy="653499"/>
              <a:chOff x="9841330" y="5574423"/>
              <a:chExt cx="640743" cy="640743"/>
            </a:xfrm>
          </p:grpSpPr>
          <p:sp>
            <p:nvSpPr>
              <p:cNvPr id="145" name="Rectangle 144">
                <a:extLst>
                  <a:ext uri="{FF2B5EF4-FFF2-40B4-BE49-F238E27FC236}">
                    <a16:creationId xmlns:a16="http://schemas.microsoft.com/office/drawing/2014/main" id="{0F30ED80-FF71-40D6-AF29-C0589836C44A}"/>
                  </a:ext>
                </a:extLst>
              </p:cNvPr>
              <p:cNvSpPr/>
              <p:nvPr/>
            </p:nvSpPr>
            <p:spPr bwMode="auto">
              <a:xfrm>
                <a:off x="9841330" y="5574423"/>
                <a:ext cx="640743" cy="6407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4">
                <a:extLst>
                  <a:ext uri="{FF2B5EF4-FFF2-40B4-BE49-F238E27FC236}">
                    <a16:creationId xmlns:a16="http://schemas.microsoft.com/office/drawing/2014/main" id="{AB75F4D1-0E6E-46D1-9BC9-B5CB59429D56}"/>
                  </a:ext>
                </a:extLst>
              </p:cNvPr>
              <p:cNvGrpSpPr>
                <a:grpSpLocks noChangeAspect="1"/>
              </p:cNvGrpSpPr>
              <p:nvPr/>
            </p:nvGrpSpPr>
            <p:grpSpPr bwMode="auto">
              <a:xfrm>
                <a:off x="9935367" y="5658338"/>
                <a:ext cx="434940" cy="434940"/>
                <a:chOff x="6240" y="3330"/>
                <a:chExt cx="302" cy="302"/>
              </a:xfrm>
            </p:grpSpPr>
            <p:sp>
              <p:nvSpPr>
                <p:cNvPr id="147" name="AutoShape 3">
                  <a:extLst>
                    <a:ext uri="{FF2B5EF4-FFF2-40B4-BE49-F238E27FC236}">
                      <a16:creationId xmlns:a16="http://schemas.microsoft.com/office/drawing/2014/main" id="{E0BCC269-A0B1-475C-B8CB-CED62F0664A2}"/>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8" name="Freeform 5">
                  <a:extLst>
                    <a:ext uri="{FF2B5EF4-FFF2-40B4-BE49-F238E27FC236}">
                      <a16:creationId xmlns:a16="http://schemas.microsoft.com/office/drawing/2014/main" id="{0B68936A-D053-4D24-99D6-A70924B457A4}"/>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9" name="Freeform 6">
                  <a:extLst>
                    <a:ext uri="{FF2B5EF4-FFF2-40B4-BE49-F238E27FC236}">
                      <a16:creationId xmlns:a16="http://schemas.microsoft.com/office/drawing/2014/main" id="{80BB4ED3-69E1-43DA-AA1B-AB49EFA9F183}"/>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0" name="Freeform 7">
                  <a:extLst>
                    <a:ext uri="{FF2B5EF4-FFF2-40B4-BE49-F238E27FC236}">
                      <a16:creationId xmlns:a16="http://schemas.microsoft.com/office/drawing/2014/main" id="{A918BF2B-9043-4A1C-9838-FDA40C2A1CA1}"/>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1" name="Freeform 8">
                  <a:extLst>
                    <a:ext uri="{FF2B5EF4-FFF2-40B4-BE49-F238E27FC236}">
                      <a16:creationId xmlns:a16="http://schemas.microsoft.com/office/drawing/2014/main" id="{14D8E7F1-8827-477F-AFAF-7E8976EB1C58}"/>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2" name="Freeform 9">
                  <a:extLst>
                    <a:ext uri="{FF2B5EF4-FFF2-40B4-BE49-F238E27FC236}">
                      <a16:creationId xmlns:a16="http://schemas.microsoft.com/office/drawing/2014/main" id="{076B87BE-740F-46F7-B1ED-6919019BC44D}"/>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3" name="Freeform 10">
                  <a:extLst>
                    <a:ext uri="{FF2B5EF4-FFF2-40B4-BE49-F238E27FC236}">
                      <a16:creationId xmlns:a16="http://schemas.microsoft.com/office/drawing/2014/main" id="{CA0F4D32-5E34-48DA-9B9D-D83B0D4606D8}"/>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4" name="Freeform 11">
                  <a:extLst>
                    <a:ext uri="{FF2B5EF4-FFF2-40B4-BE49-F238E27FC236}">
                      <a16:creationId xmlns:a16="http://schemas.microsoft.com/office/drawing/2014/main" id="{3964DAB5-17C9-4A94-A12A-659C7A6FE71A}"/>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cxnSp>
        <p:nvCxnSpPr>
          <p:cNvPr id="155" name="Straight Connector 154">
            <a:extLst>
              <a:ext uri="{FF2B5EF4-FFF2-40B4-BE49-F238E27FC236}">
                <a16:creationId xmlns:a16="http://schemas.microsoft.com/office/drawing/2014/main" id="{B1A7A6F9-B73E-4E45-B883-98ED00305FAF}"/>
              </a:ext>
            </a:extLst>
          </p:cNvPr>
          <p:cNvCxnSpPr>
            <a:cxnSpLocks/>
          </p:cNvCxnSpPr>
          <p:nvPr/>
        </p:nvCxnSpPr>
        <p:spPr>
          <a:xfrm>
            <a:off x="8013159" y="1534254"/>
            <a:ext cx="0" cy="2672564"/>
          </a:xfrm>
          <a:prstGeom prst="line">
            <a:avLst/>
          </a:prstGeom>
          <a:noFill/>
          <a:ln w="6350" cap="flat" cmpd="sng" algn="ctr">
            <a:solidFill>
              <a:srgbClr val="002050"/>
            </a:solidFill>
            <a:prstDash val="solid"/>
            <a:headEnd type="none"/>
            <a:tailEnd type="none"/>
          </a:ln>
          <a:effectLst/>
        </p:spPr>
      </p:cxnSp>
      <p:cxnSp>
        <p:nvCxnSpPr>
          <p:cNvPr id="156" name="Straight Connector 155">
            <a:extLst>
              <a:ext uri="{FF2B5EF4-FFF2-40B4-BE49-F238E27FC236}">
                <a16:creationId xmlns:a16="http://schemas.microsoft.com/office/drawing/2014/main" id="{E8F39CC5-7401-4DDE-AEE0-8EF1114EE8A5}"/>
              </a:ext>
            </a:extLst>
          </p:cNvPr>
          <p:cNvCxnSpPr>
            <a:cxnSpLocks/>
          </p:cNvCxnSpPr>
          <p:nvPr/>
        </p:nvCxnSpPr>
        <p:spPr>
          <a:xfrm flipH="1" flipV="1">
            <a:off x="482615" y="4932149"/>
            <a:ext cx="11509717" cy="590"/>
          </a:xfrm>
          <a:prstGeom prst="line">
            <a:avLst/>
          </a:prstGeom>
          <a:noFill/>
          <a:ln w="6350" cap="flat" cmpd="sng" algn="ctr">
            <a:solidFill>
              <a:srgbClr val="002050"/>
            </a:solidFill>
            <a:prstDash val="solid"/>
            <a:headEnd type="none"/>
            <a:tailEnd type="none"/>
          </a:ln>
          <a:effectLst/>
        </p:spPr>
      </p:cxnSp>
    </p:spTree>
    <p:extLst>
      <p:ext uri="{BB962C8B-B14F-4D97-AF65-F5344CB8AC3E}">
        <p14:creationId xmlns:p14="http://schemas.microsoft.com/office/powerpoint/2010/main" val="156187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Provisioned compute and serverless meet different needs</a:t>
            </a:r>
          </a:p>
        </p:txBody>
      </p:sp>
      <p:sp>
        <p:nvSpPr>
          <p:cNvPr id="3" name="Subtitle 2">
            <a:extLst>
              <a:ext uri="{FF2B5EF4-FFF2-40B4-BE49-F238E27FC236}">
                <a16:creationId xmlns:a16="http://schemas.microsoft.com/office/drawing/2014/main" id="{F35E8CBB-5A7D-4DEF-BAF7-8DD5D042F9E0}"/>
              </a:ext>
            </a:extLst>
          </p:cNvPr>
          <p:cNvSpPr>
            <a:spLocks noGrp="1"/>
          </p:cNvSpPr>
          <p:nvPr>
            <p:ph type="subTitle" idx="1"/>
          </p:nvPr>
        </p:nvSpPr>
        <p:spPr/>
        <p:txBody>
          <a:bodyPr/>
          <a:lstStyle/>
          <a:p>
            <a:r>
              <a:rPr lang="en-US"/>
              <a:t>Optimize compute provisioning and billing for your workload</a:t>
            </a:r>
          </a:p>
          <a:p>
            <a:endParaRPr lang="en-US"/>
          </a:p>
        </p:txBody>
      </p:sp>
      <p:grpSp>
        <p:nvGrpSpPr>
          <p:cNvPr id="23" name="Group 22">
            <a:extLst>
              <a:ext uri="{FF2B5EF4-FFF2-40B4-BE49-F238E27FC236}">
                <a16:creationId xmlns:a16="http://schemas.microsoft.com/office/drawing/2014/main" id="{0DFE7833-72FD-4803-9E99-35F14784A02F}"/>
              </a:ext>
            </a:extLst>
          </p:cNvPr>
          <p:cNvGrpSpPr/>
          <p:nvPr/>
        </p:nvGrpSpPr>
        <p:grpSpPr>
          <a:xfrm>
            <a:off x="752160" y="1587987"/>
            <a:ext cx="4986304" cy="4450708"/>
            <a:chOff x="6647881" y="1544537"/>
            <a:chExt cx="4986304" cy="4450708"/>
          </a:xfrm>
        </p:grpSpPr>
        <p:sp>
          <p:nvSpPr>
            <p:cNvPr id="11" name="Text Placeholder 4">
              <a:extLst>
                <a:ext uri="{FF2B5EF4-FFF2-40B4-BE49-F238E27FC236}">
                  <a16:creationId xmlns:a16="http://schemas.microsoft.com/office/drawing/2014/main" id="{EF7E51C9-97A0-4CB6-9B96-851447BE2000}"/>
                </a:ext>
              </a:extLst>
            </p:cNvPr>
            <p:cNvSpPr txBox="1">
              <a:spLocks/>
            </p:cNvSpPr>
            <p:nvPr/>
          </p:nvSpPr>
          <p:spPr>
            <a:xfrm>
              <a:off x="7082812" y="4112502"/>
              <a:ext cx="4224846" cy="155316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299"/>
                </a:spcAft>
                <a:defRPr/>
              </a:pPr>
              <a:r>
                <a:rPr lang="en-US" sz="1632">
                  <a:cs typeface="Segoe UI" panose="020B0502040204020203" pitchFamily="34" charset="0"/>
                </a:rPr>
                <a:t>Workloads with regular and substantial compute utilization.</a:t>
              </a:r>
            </a:p>
            <a:p>
              <a:pPr defTabSz="932563">
                <a:spcAft>
                  <a:spcPts val="1299"/>
                </a:spcAft>
                <a:defRPr/>
              </a:pPr>
              <a:r>
                <a:rPr lang="en-US" sz="1632">
                  <a:cs typeface="Segoe UI" panose="020B0502040204020203" pitchFamily="34" charset="0"/>
                </a:rPr>
                <a:t>Multiple databases with </a:t>
              </a:r>
              <a:r>
                <a:rPr lang="en-US" sz="1632" err="1">
                  <a:cs typeface="Segoe UI" panose="020B0502040204020203" pitchFamily="34" charset="0"/>
                </a:rPr>
                <a:t>bursty</a:t>
              </a:r>
              <a:r>
                <a:rPr lang="en-US" sz="1632">
                  <a:cs typeface="Segoe UI" panose="020B0502040204020203" pitchFamily="34" charset="0"/>
                </a:rPr>
                <a:t> usage </a:t>
              </a:r>
              <a:br>
                <a:rPr lang="en-US" sz="1632">
                  <a:cs typeface="Segoe UI" panose="020B0502040204020203" pitchFamily="34" charset="0"/>
                </a:rPr>
              </a:br>
              <a:r>
                <a:rPr lang="en-US" sz="1632">
                  <a:cs typeface="Segoe UI" panose="020B0502040204020203" pitchFamily="34" charset="0"/>
                </a:rPr>
                <a:t>patterns that can be consolidated into a </a:t>
              </a:r>
              <a:br>
                <a:rPr lang="en-US" sz="1632">
                  <a:cs typeface="Segoe UI" panose="020B0502040204020203" pitchFamily="34" charset="0"/>
                </a:rPr>
              </a:br>
              <a:r>
                <a:rPr lang="en-US" sz="1632">
                  <a:cs typeface="Segoe UI" panose="020B0502040204020203" pitchFamily="34" charset="0"/>
                </a:rPr>
                <a:t>single server and use </a:t>
              </a:r>
              <a:r>
                <a:rPr lang="en-US" sz="1632" i="1">
                  <a:cs typeface="Segoe UI" panose="020B0502040204020203" pitchFamily="34" charset="0"/>
                </a:rPr>
                <a:t>elastic pools </a:t>
              </a:r>
              <a:r>
                <a:rPr lang="en-US" sz="1632">
                  <a:cs typeface="Segoe UI" panose="020B0502040204020203" pitchFamily="34" charset="0"/>
                </a:rPr>
                <a:t>for </a:t>
              </a:r>
              <a:br>
                <a:rPr lang="en-US" sz="1632">
                  <a:cs typeface="Segoe UI" panose="020B0502040204020203" pitchFamily="34" charset="0"/>
                </a:rPr>
              </a:br>
              <a:r>
                <a:rPr lang="en-US" sz="1632">
                  <a:cs typeface="Segoe UI" panose="020B0502040204020203" pitchFamily="34" charset="0"/>
                </a:rPr>
                <a:t>better price optimization.</a:t>
              </a:r>
            </a:p>
          </p:txBody>
        </p:sp>
        <p:sp>
          <p:nvSpPr>
            <p:cNvPr id="12" name="Text Placeholder 4">
              <a:extLst>
                <a:ext uri="{FF2B5EF4-FFF2-40B4-BE49-F238E27FC236}">
                  <a16:creationId xmlns:a16="http://schemas.microsoft.com/office/drawing/2014/main" id="{CE3117BB-2D4A-4742-AFB1-E57C2D4357B4}"/>
                </a:ext>
              </a:extLst>
            </p:cNvPr>
            <p:cNvSpPr txBox="1">
              <a:spLocks/>
            </p:cNvSpPr>
            <p:nvPr/>
          </p:nvSpPr>
          <p:spPr>
            <a:xfrm>
              <a:off x="7082812" y="3702971"/>
              <a:ext cx="4499044" cy="230524"/>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299"/>
                </a:spcAft>
                <a:defRPr/>
              </a:pPr>
              <a:r>
                <a:rPr lang="en-US" sz="1632" b="1">
                  <a:solidFill>
                    <a:srgbClr val="0078D4"/>
                  </a:solidFill>
                  <a:latin typeface="Segoe UI Semibold"/>
                </a:rPr>
                <a:t>Common scenarios  </a:t>
              </a:r>
            </a:p>
          </p:txBody>
        </p:sp>
        <p:sp>
          <p:nvSpPr>
            <p:cNvPr id="13" name="Text Placeholder 4">
              <a:extLst>
                <a:ext uri="{FF2B5EF4-FFF2-40B4-BE49-F238E27FC236}">
                  <a16:creationId xmlns:a16="http://schemas.microsoft.com/office/drawing/2014/main" id="{BA28DA39-E18C-484E-83ED-01A92ED4457E}"/>
                </a:ext>
              </a:extLst>
            </p:cNvPr>
            <p:cNvSpPr txBox="1">
              <a:spLocks/>
            </p:cNvSpPr>
            <p:nvPr/>
          </p:nvSpPr>
          <p:spPr>
            <a:xfrm>
              <a:off x="7082812" y="2364542"/>
              <a:ext cx="3536166" cy="63107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1299"/>
                </a:spcAft>
                <a:buClrTx/>
                <a:buSzPct val="90000"/>
                <a:buFont typeface="Wingdings" panose="05000000000000000000" pitchFamily="2" charset="2"/>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Provision compute resources upfront.</a:t>
              </a:r>
            </a:p>
            <a:p>
              <a:pPr marL="0" marR="0" lvl="0" indent="0" algn="l" defTabSz="932563" rtl="0" eaLnBrk="1" fontAlgn="auto" latinLnBrk="0" hangingPunct="1">
                <a:lnSpc>
                  <a:spcPct val="90000"/>
                </a:lnSpc>
                <a:spcBef>
                  <a:spcPts val="0"/>
                </a:spcBef>
                <a:spcAft>
                  <a:spcPts val="1299"/>
                </a:spcAft>
                <a:buClrTx/>
                <a:buSzPct val="90000"/>
                <a:buFont typeface="Wingdings" panose="05000000000000000000" pitchFamily="2" charset="2"/>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Bill on an hourly basis.</a:t>
              </a:r>
              <a:endParaRPr kumimoji="0" lang="en-US" sz="1632" b="1"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B609B650-4DF8-4A46-94AC-7AB92DD0DD0A}"/>
                </a:ext>
              </a:extLst>
            </p:cNvPr>
            <p:cNvSpPr/>
            <p:nvPr/>
          </p:nvSpPr>
          <p:spPr bwMode="auto">
            <a:xfrm>
              <a:off x="6647881" y="1544537"/>
              <a:ext cx="4986304" cy="565027"/>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a:t>
              </a:r>
              <a:endParaRPr kumimoji="0" lang="en-US" sz="2040" b="1" i="0" u="none" strike="noStrike" kern="0" cap="none" spc="0" normalizeH="0" baseline="3000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3C464D10-9567-4B14-8189-0DE2B7DAF07F}"/>
                </a:ext>
              </a:extLst>
            </p:cNvPr>
            <p:cNvSpPr/>
            <p:nvPr/>
          </p:nvSpPr>
          <p:spPr>
            <a:xfrm>
              <a:off x="6979195" y="1654403"/>
              <a:ext cx="4551373" cy="350330"/>
            </a:xfrm>
            <a:prstGeom prst="rect">
              <a:avLst/>
            </a:prstGeom>
          </p:spPr>
          <p:txBody>
            <a:bodyPr wrap="square">
              <a:spAutoFit/>
            </a:bodyPr>
            <a:lstStyle/>
            <a:p>
              <a:pPr defTabSz="932597">
                <a:defRPr/>
              </a:pPr>
              <a:r>
                <a:rPr lang="en-US" sz="1632">
                  <a:solidFill>
                    <a:srgbClr val="FFFFFF"/>
                  </a:solidFill>
                  <a:latin typeface="Segoe UI Semibold" panose="020B0502040204020203" pitchFamily="34" charset="0"/>
                  <a:cs typeface="Segoe UI Semibold" panose="020B0502040204020203" pitchFamily="34" charset="0"/>
                </a:rPr>
                <a:t>Databases with provisioned compute…</a:t>
              </a:r>
            </a:p>
          </p:txBody>
        </p:sp>
        <p:sp>
          <p:nvSpPr>
            <p:cNvPr id="16" name="Rectangle 15">
              <a:extLst>
                <a:ext uri="{FF2B5EF4-FFF2-40B4-BE49-F238E27FC236}">
                  <a16:creationId xmlns:a16="http://schemas.microsoft.com/office/drawing/2014/main" id="{D98DF606-3F54-495A-A4A7-0BB443098D6F}"/>
                </a:ext>
              </a:extLst>
            </p:cNvPr>
            <p:cNvSpPr/>
            <p:nvPr/>
          </p:nvSpPr>
          <p:spPr bwMode="auto">
            <a:xfrm>
              <a:off x="6647881" y="1544537"/>
              <a:ext cx="4986304" cy="445070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87B2E9A-BBD2-453E-A030-7EF4917AC83A}"/>
                </a:ext>
              </a:extLst>
            </p:cNvPr>
            <p:cNvGrpSpPr/>
            <p:nvPr/>
          </p:nvGrpSpPr>
          <p:grpSpPr>
            <a:xfrm>
              <a:off x="10690457" y="5313463"/>
              <a:ext cx="617201" cy="621736"/>
              <a:chOff x="1195754" y="1309635"/>
              <a:chExt cx="605154" cy="609600"/>
            </a:xfrm>
          </p:grpSpPr>
          <p:sp>
            <p:nvSpPr>
              <p:cNvPr id="18" name="Freeform 11">
                <a:extLst>
                  <a:ext uri="{FF2B5EF4-FFF2-40B4-BE49-F238E27FC236}">
                    <a16:creationId xmlns:a16="http://schemas.microsoft.com/office/drawing/2014/main" id="{23612D97-E6BA-48A9-BFCD-53ED15708185}"/>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cap="flat" cmpd="sng" algn="ctr">
                <a:solidFill>
                  <a:srgbClr val="002050"/>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B6C34BA0-8C02-4E1F-AA9E-5502753B5E58}"/>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cap="flat" cmpd="sng" algn="ctr">
                <a:solidFill>
                  <a:srgbClr val="002050"/>
                </a:solidFill>
                <a:prstDash val="solid"/>
                <a:headEnd type="none" w="med" len="med"/>
                <a:tailEnd type="triangl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957ED5CB-6464-41BF-9339-7EFE0C076FE7}"/>
              </a:ext>
            </a:extLst>
          </p:cNvPr>
          <p:cNvGrpSpPr/>
          <p:nvPr/>
        </p:nvGrpSpPr>
        <p:grpSpPr>
          <a:xfrm>
            <a:off x="6449941" y="1600864"/>
            <a:ext cx="4989899" cy="4450708"/>
            <a:chOff x="923390" y="1544537"/>
            <a:chExt cx="4989899" cy="4450708"/>
          </a:xfrm>
        </p:grpSpPr>
        <p:sp>
          <p:nvSpPr>
            <p:cNvPr id="5" name="Rectangle 4">
              <a:extLst>
                <a:ext uri="{FF2B5EF4-FFF2-40B4-BE49-F238E27FC236}">
                  <a16:creationId xmlns:a16="http://schemas.microsoft.com/office/drawing/2014/main" id="{5E5054A8-068C-4039-9AD0-83B203203CF3}"/>
                </a:ext>
              </a:extLst>
            </p:cNvPr>
            <p:cNvSpPr/>
            <p:nvPr/>
          </p:nvSpPr>
          <p:spPr bwMode="auto">
            <a:xfrm>
              <a:off x="926985" y="1551778"/>
              <a:ext cx="4986304" cy="565027"/>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a:ln>
                    <a:noFill/>
                  </a:ln>
                  <a:solidFill>
                    <a:srgbClr val="50E6FF"/>
                  </a:solidFill>
                  <a:effectLst/>
                  <a:uLnTx/>
                  <a:uFillTx/>
                  <a:latin typeface="Segoe UI Semibold" panose="020B0502040204020203" pitchFamily="34" charset="0"/>
                  <a:ea typeface="Segoe UI" pitchFamily="34" charset="0"/>
                  <a:cs typeface="Segoe UI Semibold" panose="020B0502040204020203" pitchFamily="34" charset="0"/>
                </a:rPr>
                <a:t> </a:t>
              </a:r>
              <a:endParaRPr kumimoji="0" lang="en-US" sz="2040" b="1" i="0" u="none" strike="noStrike" kern="0" cap="none" spc="0" normalizeH="0" baseline="30000" noProof="0">
                <a:ln>
                  <a:noFill/>
                </a:ln>
                <a:solidFill>
                  <a:srgbClr val="50E6FF"/>
                </a:solidFill>
                <a:effectLst/>
                <a:uLnTx/>
                <a:uFillTx/>
                <a:latin typeface="Segoe UI"/>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9354CD68-1845-414D-9177-CF6F27DEE6C8}"/>
                </a:ext>
              </a:extLst>
            </p:cNvPr>
            <p:cNvSpPr/>
            <p:nvPr/>
          </p:nvSpPr>
          <p:spPr bwMode="auto">
            <a:xfrm>
              <a:off x="923390" y="1544537"/>
              <a:ext cx="4986304" cy="4450708"/>
            </a:xfrm>
            <a:prstGeom prst="rect">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EB1C2D44-8D47-49D0-A313-EE015A33F673}"/>
                </a:ext>
              </a:extLst>
            </p:cNvPr>
            <p:cNvSpPr txBox="1">
              <a:spLocks/>
            </p:cNvSpPr>
            <p:nvPr/>
          </p:nvSpPr>
          <p:spPr>
            <a:xfrm>
              <a:off x="1260486" y="4104576"/>
              <a:ext cx="4399210" cy="132264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299"/>
                </a:spcAft>
                <a:defRPr/>
              </a:pPr>
              <a:r>
                <a:rPr lang="en-US" sz="1632">
                  <a:cs typeface="Segoe UI" panose="020B0502040204020203" pitchFamily="34" charset="0"/>
                </a:rPr>
                <a:t>Workloads with unpredictable and intermittent usage patterns or performance requirements .</a:t>
              </a:r>
            </a:p>
            <a:p>
              <a:pPr defTabSz="932563">
                <a:spcAft>
                  <a:spcPts val="1299"/>
                </a:spcAft>
                <a:defRPr/>
              </a:pPr>
              <a:r>
                <a:rPr lang="en-US" sz="1632">
                  <a:cs typeface="Segoe UI" panose="020B0502040204020203" pitchFamily="34" charset="0"/>
                </a:rPr>
                <a:t>Workloads where the requirements are unknown, and you can delegate compute sizing to the service. </a:t>
              </a:r>
            </a:p>
          </p:txBody>
        </p:sp>
        <p:sp>
          <p:nvSpPr>
            <p:cNvPr id="8" name="Text Placeholder 4">
              <a:extLst>
                <a:ext uri="{FF2B5EF4-FFF2-40B4-BE49-F238E27FC236}">
                  <a16:creationId xmlns:a16="http://schemas.microsoft.com/office/drawing/2014/main" id="{F5D37C52-D790-4006-9F4E-701747614A1F}"/>
                </a:ext>
              </a:extLst>
            </p:cNvPr>
            <p:cNvSpPr txBox="1">
              <a:spLocks/>
            </p:cNvSpPr>
            <p:nvPr/>
          </p:nvSpPr>
          <p:spPr>
            <a:xfrm>
              <a:off x="1260486" y="3706552"/>
              <a:ext cx="4399211" cy="230524"/>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299"/>
                </a:spcAft>
                <a:defRPr/>
              </a:pPr>
              <a:r>
                <a:rPr lang="en-US" sz="1632" b="1">
                  <a:solidFill>
                    <a:srgbClr val="0078D4"/>
                  </a:solidFill>
                  <a:latin typeface="Segoe UI Semibold"/>
                </a:rPr>
                <a:t>Common scenarios  </a:t>
              </a:r>
            </a:p>
          </p:txBody>
        </p:sp>
        <p:sp>
          <p:nvSpPr>
            <p:cNvPr id="9" name="Text Placeholder 4">
              <a:extLst>
                <a:ext uri="{FF2B5EF4-FFF2-40B4-BE49-F238E27FC236}">
                  <a16:creationId xmlns:a16="http://schemas.microsoft.com/office/drawing/2014/main" id="{737B506D-E62B-44EA-A77C-B6A7A1075A01}"/>
                </a:ext>
              </a:extLst>
            </p:cNvPr>
            <p:cNvSpPr txBox="1">
              <a:spLocks/>
            </p:cNvSpPr>
            <p:nvPr/>
          </p:nvSpPr>
          <p:spPr>
            <a:xfrm>
              <a:off x="1260486" y="2362575"/>
              <a:ext cx="4399211" cy="861600"/>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1299"/>
                </a:spcAft>
                <a:buClrTx/>
                <a:buSzPct val="90000"/>
                <a:buFont typeface="Wingdings" panose="05000000000000000000" pitchFamily="2" charset="2"/>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Scale up or down to meet workload requirements, instead of pre-provisioning.  </a:t>
              </a:r>
            </a:p>
            <a:p>
              <a:pPr marL="0" marR="0" lvl="0" indent="0" algn="l" defTabSz="932563" rtl="0" eaLnBrk="1" fontAlgn="auto" latinLnBrk="0" hangingPunct="1">
                <a:lnSpc>
                  <a:spcPct val="90000"/>
                </a:lnSpc>
                <a:spcBef>
                  <a:spcPts val="0"/>
                </a:spcBef>
                <a:spcAft>
                  <a:spcPts val="1299"/>
                </a:spcAft>
                <a:buClrTx/>
                <a:buSzPct val="90000"/>
                <a:buFont typeface="Wingdings" panose="05000000000000000000" pitchFamily="2" charset="2"/>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Bill on a per-second basis.</a:t>
              </a:r>
            </a:p>
          </p:txBody>
        </p:sp>
        <p:sp>
          <p:nvSpPr>
            <p:cNvPr id="10" name="Rectangle 9">
              <a:extLst>
                <a:ext uri="{FF2B5EF4-FFF2-40B4-BE49-F238E27FC236}">
                  <a16:creationId xmlns:a16="http://schemas.microsoft.com/office/drawing/2014/main" id="{ECF33CC8-CA5C-409F-8DCB-4EDBC558CD57}"/>
                </a:ext>
              </a:extLst>
            </p:cNvPr>
            <p:cNvSpPr/>
            <p:nvPr/>
          </p:nvSpPr>
          <p:spPr>
            <a:xfrm>
              <a:off x="1169189" y="1656193"/>
              <a:ext cx="2347541" cy="350330"/>
            </a:xfrm>
            <a:prstGeom prst="rect">
              <a:avLst/>
            </a:prstGeom>
          </p:spPr>
          <p:txBody>
            <a:bodyPr wrap="none">
              <a:spAutoFit/>
            </a:bodyPr>
            <a:lstStyle/>
            <a:p>
              <a:pPr defTabSz="932597">
                <a:defRPr/>
              </a:pPr>
              <a:r>
                <a:rPr lang="en-US" sz="1632" b="1" dirty="0">
                  <a:solidFill>
                    <a:prstClr val="white"/>
                  </a:solidFill>
                  <a:latin typeface="Segoe UI Semibold"/>
                </a:rPr>
                <a:t>Serverless databases…</a:t>
              </a:r>
            </a:p>
          </p:txBody>
        </p:sp>
        <p:grpSp>
          <p:nvGrpSpPr>
            <p:cNvPr id="20" name="Group 19">
              <a:extLst>
                <a:ext uri="{FF2B5EF4-FFF2-40B4-BE49-F238E27FC236}">
                  <a16:creationId xmlns:a16="http://schemas.microsoft.com/office/drawing/2014/main" id="{F61796CB-F8EC-4E8C-A600-74A83002B88C}"/>
                </a:ext>
              </a:extLst>
            </p:cNvPr>
            <p:cNvGrpSpPr/>
            <p:nvPr/>
          </p:nvGrpSpPr>
          <p:grpSpPr>
            <a:xfrm>
              <a:off x="4814267" y="5283855"/>
              <a:ext cx="617201" cy="621736"/>
              <a:chOff x="3015398" y="3511975"/>
              <a:chExt cx="605154" cy="609600"/>
            </a:xfrm>
          </p:grpSpPr>
          <p:sp>
            <p:nvSpPr>
              <p:cNvPr id="21" name="Freeform 33">
                <a:extLst>
                  <a:ext uri="{FF2B5EF4-FFF2-40B4-BE49-F238E27FC236}">
                    <a16:creationId xmlns:a16="http://schemas.microsoft.com/office/drawing/2014/main" id="{6577D0C0-EF74-4344-B022-E0522975E589}"/>
                  </a:ext>
                </a:extLst>
              </p:cNvPr>
              <p:cNvSpPr/>
              <p:nvPr/>
            </p:nvSpPr>
            <p:spPr bwMode="auto">
              <a:xfrm>
                <a:off x="3015398" y="351197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cap="flat" cmpd="sng" algn="ctr">
                <a:solidFill>
                  <a:srgbClr val="002050"/>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5C534CA9-B87C-4580-A005-41AD9EAD923B}"/>
                  </a:ext>
                </a:extLst>
              </p:cNvPr>
              <p:cNvSpPr/>
              <p:nvPr/>
            </p:nvSpPr>
            <p:spPr bwMode="auto">
              <a:xfrm>
                <a:off x="3046677" y="3561500"/>
                <a:ext cx="542596" cy="527938"/>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 name="connsiteX0" fmla="*/ 0 w 468071"/>
                  <a:gd name="connsiteY0" fmla="*/ 521936 h 527938"/>
                  <a:gd name="connsiteX1" fmla="*/ 67515 w 468071"/>
                  <a:gd name="connsiteY1" fmla="*/ 0 h 527938"/>
                  <a:gd name="connsiteX2" fmla="*/ 145398 w 468071"/>
                  <a:gd name="connsiteY2" fmla="*/ 527938 h 527938"/>
                  <a:gd name="connsiteX3" fmla="*/ 188895 w 468071"/>
                  <a:gd name="connsiteY3" fmla="*/ 26703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37547"/>
                  <a:gd name="connsiteX1" fmla="*/ 67515 w 468071"/>
                  <a:gd name="connsiteY1" fmla="*/ 0 h 537547"/>
                  <a:gd name="connsiteX2" fmla="*/ 145398 w 468071"/>
                  <a:gd name="connsiteY2" fmla="*/ 527938 h 537547"/>
                  <a:gd name="connsiteX3" fmla="*/ 238195 w 468071"/>
                  <a:gd name="connsiteY3" fmla="*/ 537547 h 537547"/>
                  <a:gd name="connsiteX4" fmla="*/ 245540 w 468071"/>
                  <a:gd name="connsiteY4" fmla="*/ 445062 h 537547"/>
                  <a:gd name="connsiteX5" fmla="*/ 314322 w 468071"/>
                  <a:gd name="connsiteY5" fmla="*/ 137564 h 537547"/>
                  <a:gd name="connsiteX6" fmla="*/ 383104 w 468071"/>
                  <a:gd name="connsiteY6" fmla="*/ 364141 h 537547"/>
                  <a:gd name="connsiteX7" fmla="*/ 468071 w 468071"/>
                  <a:gd name="connsiteY7" fmla="*/ 218485 h 537547"/>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45540 w 468071"/>
                  <a:gd name="connsiteY4" fmla="*/ 44506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38195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230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 name="connsiteX0" fmla="*/ 0 w 468071"/>
                  <a:gd name="connsiteY0" fmla="*/ 521936 h 527938"/>
                  <a:gd name="connsiteX1" fmla="*/ 67515 w 468071"/>
                  <a:gd name="connsiteY1" fmla="*/ 0 h 527938"/>
                  <a:gd name="connsiteX2" fmla="*/ 145398 w 468071"/>
                  <a:gd name="connsiteY2" fmla="*/ 527938 h 527938"/>
                  <a:gd name="connsiteX3" fmla="*/ 241482 w 468071"/>
                  <a:gd name="connsiteY3" fmla="*/ 526117 h 527938"/>
                  <a:gd name="connsiteX4" fmla="*/ 255400 w 468071"/>
                  <a:gd name="connsiteY4" fmla="*/ 433632 h 527938"/>
                  <a:gd name="connsiteX5" fmla="*/ 314322 w 468071"/>
                  <a:gd name="connsiteY5" fmla="*/ 137564 h 527938"/>
                  <a:gd name="connsiteX6" fmla="*/ 383104 w 468071"/>
                  <a:gd name="connsiteY6" fmla="*/ 364141 h 527938"/>
                  <a:gd name="connsiteX7" fmla="*/ 468071 w 468071"/>
                  <a:gd name="connsiteY7" fmla="*/ 218485 h 5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7938">
                    <a:moveTo>
                      <a:pt x="0" y="521936"/>
                    </a:moveTo>
                    <a:lnTo>
                      <a:pt x="67515" y="0"/>
                    </a:lnTo>
                    <a:lnTo>
                      <a:pt x="145398" y="527938"/>
                    </a:lnTo>
                    <a:lnTo>
                      <a:pt x="241482" y="526117"/>
                    </a:lnTo>
                    <a:lnTo>
                      <a:pt x="255400" y="433632"/>
                    </a:lnTo>
                    <a:lnTo>
                      <a:pt x="314322" y="137564"/>
                    </a:lnTo>
                    <a:lnTo>
                      <a:pt x="383104" y="364141"/>
                    </a:lnTo>
                    <a:lnTo>
                      <a:pt x="468071" y="218485"/>
                    </a:lnTo>
                  </a:path>
                </a:pathLst>
              </a:custGeom>
              <a:noFill/>
              <a:ln w="25400" cap="flat" cmpd="sng" algn="ctr">
                <a:solidFill>
                  <a:srgbClr val="002050"/>
                </a:solidFill>
                <a:prstDash val="solid"/>
                <a:headEnd type="none" w="med" len="med"/>
                <a:tailEnd type="triangl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2991361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dirty="0"/>
              <a:t>Serverless price to performance with per-second billing </a:t>
            </a:r>
          </a:p>
        </p:txBody>
      </p:sp>
      <p:grpSp>
        <p:nvGrpSpPr>
          <p:cNvPr id="5" name="Group 4">
            <a:extLst>
              <a:ext uri="{FF2B5EF4-FFF2-40B4-BE49-F238E27FC236}">
                <a16:creationId xmlns:a16="http://schemas.microsoft.com/office/drawing/2014/main" id="{8CA8FB75-65B7-4971-A08C-9BA868E0CBF3}"/>
              </a:ext>
            </a:extLst>
          </p:cNvPr>
          <p:cNvGrpSpPr/>
          <p:nvPr/>
        </p:nvGrpSpPr>
        <p:grpSpPr>
          <a:xfrm>
            <a:off x="6755130" y="1360291"/>
            <a:ext cx="5033069" cy="4789159"/>
            <a:chOff x="6649201" y="878026"/>
            <a:chExt cx="4934829" cy="4695680"/>
          </a:xfrm>
        </p:grpSpPr>
        <p:grpSp>
          <p:nvGrpSpPr>
            <p:cNvPr id="6" name="Group 5">
              <a:extLst>
                <a:ext uri="{FF2B5EF4-FFF2-40B4-BE49-F238E27FC236}">
                  <a16:creationId xmlns:a16="http://schemas.microsoft.com/office/drawing/2014/main" id="{5B63D1FC-7386-4891-A598-8FC902C9588B}"/>
                </a:ext>
              </a:extLst>
            </p:cNvPr>
            <p:cNvGrpSpPr/>
            <p:nvPr/>
          </p:nvGrpSpPr>
          <p:grpSpPr>
            <a:xfrm>
              <a:off x="7309642" y="4418763"/>
              <a:ext cx="4183606" cy="460299"/>
              <a:chOff x="7309642" y="4418763"/>
              <a:chExt cx="4183606" cy="460299"/>
            </a:xfrm>
          </p:grpSpPr>
          <p:sp>
            <p:nvSpPr>
              <p:cNvPr id="62" name="TextBox 61">
                <a:extLst>
                  <a:ext uri="{FF2B5EF4-FFF2-40B4-BE49-F238E27FC236}">
                    <a16:creationId xmlns:a16="http://schemas.microsoft.com/office/drawing/2014/main" id="{9C28CF78-9A03-4F4E-BFD7-5F0555936EC2}"/>
                  </a:ext>
                </a:extLst>
              </p:cNvPr>
              <p:cNvSpPr txBox="1"/>
              <p:nvPr/>
            </p:nvSpPr>
            <p:spPr>
              <a:xfrm flipH="1">
                <a:off x="7309642" y="4531858"/>
                <a:ext cx="169306" cy="263539"/>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8:00</a:t>
                </a:r>
              </a:p>
            </p:txBody>
          </p:sp>
          <p:sp>
            <p:nvSpPr>
              <p:cNvPr id="63" name="TextBox 62">
                <a:extLst>
                  <a:ext uri="{FF2B5EF4-FFF2-40B4-BE49-F238E27FC236}">
                    <a16:creationId xmlns:a16="http://schemas.microsoft.com/office/drawing/2014/main" id="{5BC32AC0-43E9-47DE-9032-313A166F9D92}"/>
                  </a:ext>
                </a:extLst>
              </p:cNvPr>
              <p:cNvSpPr txBox="1"/>
              <p:nvPr/>
            </p:nvSpPr>
            <p:spPr>
              <a:xfrm flipH="1">
                <a:off x="7476905" y="4537783"/>
                <a:ext cx="169306" cy="263539"/>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9:00</a:t>
                </a:r>
              </a:p>
            </p:txBody>
          </p:sp>
          <p:sp>
            <p:nvSpPr>
              <p:cNvPr id="64" name="TextBox 63">
                <a:extLst>
                  <a:ext uri="{FF2B5EF4-FFF2-40B4-BE49-F238E27FC236}">
                    <a16:creationId xmlns:a16="http://schemas.microsoft.com/office/drawing/2014/main" id="{EB42C8E2-AAB9-44EE-89B6-9E02A7494953}"/>
                  </a:ext>
                </a:extLst>
              </p:cNvPr>
              <p:cNvSpPr txBox="1"/>
              <p:nvPr/>
            </p:nvSpPr>
            <p:spPr>
              <a:xfrm flipH="1">
                <a:off x="7644168" y="4486948"/>
                <a:ext cx="169306" cy="388377"/>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10:00</a:t>
                </a:r>
              </a:p>
            </p:txBody>
          </p:sp>
          <p:sp>
            <p:nvSpPr>
              <p:cNvPr id="65" name="TextBox 64">
                <a:extLst>
                  <a:ext uri="{FF2B5EF4-FFF2-40B4-BE49-F238E27FC236}">
                    <a16:creationId xmlns:a16="http://schemas.microsoft.com/office/drawing/2014/main" id="{3C0B1E59-0167-4F0E-8E2E-55D6181C8CBD}"/>
                  </a:ext>
                </a:extLst>
              </p:cNvPr>
              <p:cNvSpPr txBox="1"/>
              <p:nvPr/>
            </p:nvSpPr>
            <p:spPr>
              <a:xfrm flipH="1">
                <a:off x="7811431" y="4502802"/>
                <a:ext cx="169306" cy="37252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11:00</a:t>
                </a:r>
              </a:p>
            </p:txBody>
          </p:sp>
          <p:sp>
            <p:nvSpPr>
              <p:cNvPr id="66" name="TextBox 65">
                <a:extLst>
                  <a:ext uri="{FF2B5EF4-FFF2-40B4-BE49-F238E27FC236}">
                    <a16:creationId xmlns:a16="http://schemas.microsoft.com/office/drawing/2014/main" id="{968B6524-AF81-4A91-A3F8-B9EED95E6425}"/>
                  </a:ext>
                </a:extLst>
              </p:cNvPr>
              <p:cNvSpPr txBox="1"/>
              <p:nvPr/>
            </p:nvSpPr>
            <p:spPr>
              <a:xfrm flipH="1">
                <a:off x="7978694" y="4500553"/>
                <a:ext cx="169306" cy="37819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12:00</a:t>
                </a:r>
              </a:p>
            </p:txBody>
          </p:sp>
          <p:sp>
            <p:nvSpPr>
              <p:cNvPr id="67" name="TextBox 66">
                <a:extLst>
                  <a:ext uri="{FF2B5EF4-FFF2-40B4-BE49-F238E27FC236}">
                    <a16:creationId xmlns:a16="http://schemas.microsoft.com/office/drawing/2014/main" id="{1042AD6E-EAB2-45C3-B4E7-E9071C0FCB8D}"/>
                  </a:ext>
                </a:extLst>
              </p:cNvPr>
              <p:cNvSpPr txBox="1"/>
              <p:nvPr/>
            </p:nvSpPr>
            <p:spPr>
              <a:xfrm flipH="1">
                <a:off x="8145957" y="4499622"/>
                <a:ext cx="169306" cy="378881"/>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13:00</a:t>
                </a:r>
              </a:p>
            </p:txBody>
          </p:sp>
          <p:sp>
            <p:nvSpPr>
              <p:cNvPr id="68" name="TextBox 67">
                <a:extLst>
                  <a:ext uri="{FF2B5EF4-FFF2-40B4-BE49-F238E27FC236}">
                    <a16:creationId xmlns:a16="http://schemas.microsoft.com/office/drawing/2014/main" id="{643CA4CC-77EE-442F-B2EE-B51C24CF3723}"/>
                  </a:ext>
                </a:extLst>
              </p:cNvPr>
              <p:cNvSpPr txBox="1"/>
              <p:nvPr/>
            </p:nvSpPr>
            <p:spPr>
              <a:xfrm flipH="1">
                <a:off x="8313220" y="4490519"/>
                <a:ext cx="169306" cy="38480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14:00</a:t>
                </a:r>
              </a:p>
            </p:txBody>
          </p:sp>
          <p:sp>
            <p:nvSpPr>
              <p:cNvPr id="69" name="TextBox 68">
                <a:extLst>
                  <a:ext uri="{FF2B5EF4-FFF2-40B4-BE49-F238E27FC236}">
                    <a16:creationId xmlns:a16="http://schemas.microsoft.com/office/drawing/2014/main" id="{55121D4D-7BBD-4AC4-B063-7C77D83FA74B}"/>
                  </a:ext>
                </a:extLst>
              </p:cNvPr>
              <p:cNvSpPr txBox="1"/>
              <p:nvPr/>
            </p:nvSpPr>
            <p:spPr>
              <a:xfrm flipH="1">
                <a:off x="8480483" y="4486948"/>
                <a:ext cx="169306" cy="388377"/>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15:00</a:t>
                </a:r>
              </a:p>
            </p:txBody>
          </p:sp>
          <p:sp>
            <p:nvSpPr>
              <p:cNvPr id="70" name="TextBox 69">
                <a:extLst>
                  <a:ext uri="{FF2B5EF4-FFF2-40B4-BE49-F238E27FC236}">
                    <a16:creationId xmlns:a16="http://schemas.microsoft.com/office/drawing/2014/main" id="{A66C0862-89EE-4597-873B-5491691299EE}"/>
                  </a:ext>
                </a:extLst>
              </p:cNvPr>
              <p:cNvSpPr txBox="1"/>
              <p:nvPr/>
            </p:nvSpPr>
            <p:spPr>
              <a:xfrm flipH="1">
                <a:off x="8647746" y="4492873"/>
                <a:ext cx="169306" cy="382452"/>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16:00</a:t>
                </a:r>
              </a:p>
            </p:txBody>
          </p:sp>
          <p:sp>
            <p:nvSpPr>
              <p:cNvPr id="71" name="TextBox 70">
                <a:extLst>
                  <a:ext uri="{FF2B5EF4-FFF2-40B4-BE49-F238E27FC236}">
                    <a16:creationId xmlns:a16="http://schemas.microsoft.com/office/drawing/2014/main" id="{358E9343-4C02-4D3F-90AD-766D5CE12749}"/>
                  </a:ext>
                </a:extLst>
              </p:cNvPr>
              <p:cNvSpPr txBox="1"/>
              <p:nvPr/>
            </p:nvSpPr>
            <p:spPr>
              <a:xfrm flipH="1">
                <a:off x="8815009" y="4492871"/>
                <a:ext cx="169306" cy="382454"/>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17:00</a:t>
                </a:r>
              </a:p>
            </p:txBody>
          </p:sp>
          <p:sp>
            <p:nvSpPr>
              <p:cNvPr id="72" name="TextBox 71">
                <a:extLst>
                  <a:ext uri="{FF2B5EF4-FFF2-40B4-BE49-F238E27FC236}">
                    <a16:creationId xmlns:a16="http://schemas.microsoft.com/office/drawing/2014/main" id="{D290F568-F8E0-437D-983B-75398E7C7FB8}"/>
                  </a:ext>
                </a:extLst>
              </p:cNvPr>
              <p:cNvSpPr txBox="1"/>
              <p:nvPr/>
            </p:nvSpPr>
            <p:spPr>
              <a:xfrm flipH="1">
                <a:off x="8982272" y="4502613"/>
                <a:ext cx="169306" cy="376095"/>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18:00</a:t>
                </a:r>
              </a:p>
            </p:txBody>
          </p:sp>
          <p:sp>
            <p:nvSpPr>
              <p:cNvPr id="73" name="TextBox 72">
                <a:extLst>
                  <a:ext uri="{FF2B5EF4-FFF2-40B4-BE49-F238E27FC236}">
                    <a16:creationId xmlns:a16="http://schemas.microsoft.com/office/drawing/2014/main" id="{3F41AA2F-4646-40C3-ABB9-E164A53A5C3A}"/>
                  </a:ext>
                </a:extLst>
              </p:cNvPr>
              <p:cNvSpPr txBox="1"/>
              <p:nvPr/>
            </p:nvSpPr>
            <p:spPr>
              <a:xfrm flipH="1">
                <a:off x="9149534" y="4502966"/>
                <a:ext cx="169306" cy="37609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19:00</a:t>
                </a:r>
              </a:p>
            </p:txBody>
          </p:sp>
          <p:sp>
            <p:nvSpPr>
              <p:cNvPr id="74" name="TextBox 73">
                <a:extLst>
                  <a:ext uri="{FF2B5EF4-FFF2-40B4-BE49-F238E27FC236}">
                    <a16:creationId xmlns:a16="http://schemas.microsoft.com/office/drawing/2014/main" id="{B2A43045-240B-4848-B49E-AA740F32FBB3}"/>
                  </a:ext>
                </a:extLst>
              </p:cNvPr>
              <p:cNvSpPr txBox="1"/>
              <p:nvPr/>
            </p:nvSpPr>
            <p:spPr>
              <a:xfrm flipH="1">
                <a:off x="9316796" y="4496047"/>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20:00</a:t>
                </a:r>
              </a:p>
            </p:txBody>
          </p:sp>
          <p:sp>
            <p:nvSpPr>
              <p:cNvPr id="75" name="TextBox 74">
                <a:extLst>
                  <a:ext uri="{FF2B5EF4-FFF2-40B4-BE49-F238E27FC236}">
                    <a16:creationId xmlns:a16="http://schemas.microsoft.com/office/drawing/2014/main" id="{A1BFF6B9-8647-4871-8420-76E7CE9B51B7}"/>
                  </a:ext>
                </a:extLst>
              </p:cNvPr>
              <p:cNvSpPr txBox="1"/>
              <p:nvPr/>
            </p:nvSpPr>
            <p:spPr>
              <a:xfrm flipH="1">
                <a:off x="9484058" y="4496047"/>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21:00</a:t>
                </a:r>
              </a:p>
            </p:txBody>
          </p:sp>
          <p:sp>
            <p:nvSpPr>
              <p:cNvPr id="76" name="TextBox 75">
                <a:extLst>
                  <a:ext uri="{FF2B5EF4-FFF2-40B4-BE49-F238E27FC236}">
                    <a16:creationId xmlns:a16="http://schemas.microsoft.com/office/drawing/2014/main" id="{DFC128DF-239C-4891-9E7C-3DC8FA637218}"/>
                  </a:ext>
                </a:extLst>
              </p:cNvPr>
              <p:cNvSpPr txBox="1"/>
              <p:nvPr/>
            </p:nvSpPr>
            <p:spPr>
              <a:xfrm flipH="1">
                <a:off x="9651320" y="4493694"/>
                <a:ext cx="169306" cy="38480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22:00</a:t>
                </a:r>
              </a:p>
            </p:txBody>
          </p:sp>
          <p:sp>
            <p:nvSpPr>
              <p:cNvPr id="77" name="TextBox 76">
                <a:extLst>
                  <a:ext uri="{FF2B5EF4-FFF2-40B4-BE49-F238E27FC236}">
                    <a16:creationId xmlns:a16="http://schemas.microsoft.com/office/drawing/2014/main" id="{18248CC9-511B-465D-BF94-096EADDEE549}"/>
                  </a:ext>
                </a:extLst>
              </p:cNvPr>
              <p:cNvSpPr txBox="1"/>
              <p:nvPr/>
            </p:nvSpPr>
            <p:spPr>
              <a:xfrm flipH="1">
                <a:off x="9818582" y="4490519"/>
                <a:ext cx="169306" cy="388377"/>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23:00</a:t>
                </a:r>
              </a:p>
            </p:txBody>
          </p:sp>
          <p:sp>
            <p:nvSpPr>
              <p:cNvPr id="78" name="TextBox 77">
                <a:extLst>
                  <a:ext uri="{FF2B5EF4-FFF2-40B4-BE49-F238E27FC236}">
                    <a16:creationId xmlns:a16="http://schemas.microsoft.com/office/drawing/2014/main" id="{15FF2282-2036-4D6B-A4F5-7A3E2EF7B900}"/>
                  </a:ext>
                </a:extLst>
              </p:cNvPr>
              <p:cNvSpPr txBox="1"/>
              <p:nvPr/>
            </p:nvSpPr>
            <p:spPr>
              <a:xfrm flipH="1">
                <a:off x="9985844" y="4421960"/>
                <a:ext cx="169306" cy="382452"/>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0:00</a:t>
                </a:r>
              </a:p>
            </p:txBody>
          </p:sp>
          <p:sp>
            <p:nvSpPr>
              <p:cNvPr id="79" name="TextBox 78">
                <a:extLst>
                  <a:ext uri="{FF2B5EF4-FFF2-40B4-BE49-F238E27FC236}">
                    <a16:creationId xmlns:a16="http://schemas.microsoft.com/office/drawing/2014/main" id="{07ABDCDF-5537-4BAF-A31F-4EA2E92B4490}"/>
                  </a:ext>
                </a:extLst>
              </p:cNvPr>
              <p:cNvSpPr txBox="1"/>
              <p:nvPr/>
            </p:nvSpPr>
            <p:spPr>
              <a:xfrm flipH="1">
                <a:off x="10153106" y="4418765"/>
                <a:ext cx="169306" cy="382454"/>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1:00</a:t>
                </a:r>
              </a:p>
            </p:txBody>
          </p:sp>
          <p:sp>
            <p:nvSpPr>
              <p:cNvPr id="80" name="TextBox 79">
                <a:extLst>
                  <a:ext uri="{FF2B5EF4-FFF2-40B4-BE49-F238E27FC236}">
                    <a16:creationId xmlns:a16="http://schemas.microsoft.com/office/drawing/2014/main" id="{88B4C4B7-AAE2-4C79-AE4E-76CC29C2067C}"/>
                  </a:ext>
                </a:extLst>
              </p:cNvPr>
              <p:cNvSpPr txBox="1"/>
              <p:nvPr/>
            </p:nvSpPr>
            <p:spPr>
              <a:xfrm flipH="1">
                <a:off x="10320368" y="4425616"/>
                <a:ext cx="169306" cy="376095"/>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2:00</a:t>
                </a:r>
              </a:p>
            </p:txBody>
          </p:sp>
          <p:sp>
            <p:nvSpPr>
              <p:cNvPr id="81" name="TextBox 80">
                <a:extLst>
                  <a:ext uri="{FF2B5EF4-FFF2-40B4-BE49-F238E27FC236}">
                    <a16:creationId xmlns:a16="http://schemas.microsoft.com/office/drawing/2014/main" id="{15402455-687A-4287-B873-6C381EF2DDDD}"/>
                  </a:ext>
                </a:extLst>
              </p:cNvPr>
              <p:cNvSpPr txBox="1"/>
              <p:nvPr/>
            </p:nvSpPr>
            <p:spPr>
              <a:xfrm flipH="1">
                <a:off x="10487630" y="4425064"/>
                <a:ext cx="169306" cy="37609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3:00</a:t>
                </a:r>
              </a:p>
            </p:txBody>
          </p:sp>
          <p:sp>
            <p:nvSpPr>
              <p:cNvPr id="82" name="TextBox 81">
                <a:extLst>
                  <a:ext uri="{FF2B5EF4-FFF2-40B4-BE49-F238E27FC236}">
                    <a16:creationId xmlns:a16="http://schemas.microsoft.com/office/drawing/2014/main" id="{03ACBD5D-9218-4F09-A36F-8B2EA7C2C37A}"/>
                  </a:ext>
                </a:extLst>
              </p:cNvPr>
              <p:cNvSpPr txBox="1"/>
              <p:nvPr/>
            </p:nvSpPr>
            <p:spPr>
              <a:xfrm flipH="1">
                <a:off x="10654892" y="4418765"/>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4:00</a:t>
                </a:r>
              </a:p>
            </p:txBody>
          </p:sp>
          <p:sp>
            <p:nvSpPr>
              <p:cNvPr id="83" name="TextBox 82">
                <a:extLst>
                  <a:ext uri="{FF2B5EF4-FFF2-40B4-BE49-F238E27FC236}">
                    <a16:creationId xmlns:a16="http://schemas.microsoft.com/office/drawing/2014/main" id="{AA08A926-0A94-4641-BB27-47AA61F37CA6}"/>
                  </a:ext>
                </a:extLst>
              </p:cNvPr>
              <p:cNvSpPr txBox="1"/>
              <p:nvPr/>
            </p:nvSpPr>
            <p:spPr>
              <a:xfrm flipH="1">
                <a:off x="10822154" y="4418764"/>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5:00</a:t>
                </a:r>
              </a:p>
            </p:txBody>
          </p:sp>
          <p:sp>
            <p:nvSpPr>
              <p:cNvPr id="84" name="TextBox 83">
                <a:extLst>
                  <a:ext uri="{FF2B5EF4-FFF2-40B4-BE49-F238E27FC236}">
                    <a16:creationId xmlns:a16="http://schemas.microsoft.com/office/drawing/2014/main" id="{B75E5669-5D80-466A-B6C2-768881D5EDA1}"/>
                  </a:ext>
                </a:extLst>
              </p:cNvPr>
              <p:cNvSpPr txBox="1"/>
              <p:nvPr/>
            </p:nvSpPr>
            <p:spPr>
              <a:xfrm flipH="1">
                <a:off x="10989416" y="4425616"/>
                <a:ext cx="169306" cy="376096"/>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6:00</a:t>
                </a:r>
              </a:p>
            </p:txBody>
          </p:sp>
          <p:sp>
            <p:nvSpPr>
              <p:cNvPr id="85" name="TextBox 84">
                <a:extLst>
                  <a:ext uri="{FF2B5EF4-FFF2-40B4-BE49-F238E27FC236}">
                    <a16:creationId xmlns:a16="http://schemas.microsoft.com/office/drawing/2014/main" id="{899963B1-CB43-4DC0-9C8F-F7E21AFAA1FA}"/>
                  </a:ext>
                </a:extLst>
              </p:cNvPr>
              <p:cNvSpPr txBox="1"/>
              <p:nvPr/>
            </p:nvSpPr>
            <p:spPr>
              <a:xfrm flipH="1">
                <a:off x="11156678" y="4421959"/>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7:00</a:t>
                </a:r>
              </a:p>
            </p:txBody>
          </p:sp>
          <p:sp>
            <p:nvSpPr>
              <p:cNvPr id="86" name="TextBox 85">
                <a:extLst>
                  <a:ext uri="{FF2B5EF4-FFF2-40B4-BE49-F238E27FC236}">
                    <a16:creationId xmlns:a16="http://schemas.microsoft.com/office/drawing/2014/main" id="{E2BFE5AE-B15C-44E8-9928-4CFA14B3B611}"/>
                  </a:ext>
                </a:extLst>
              </p:cNvPr>
              <p:cNvSpPr txBox="1"/>
              <p:nvPr/>
            </p:nvSpPr>
            <p:spPr>
              <a:xfrm flipH="1">
                <a:off x="11323942" y="4418763"/>
                <a:ext cx="169306" cy="382453"/>
              </a:xfrm>
              <a:prstGeom prst="rect">
                <a:avLst/>
              </a:prstGeom>
              <a:noFill/>
            </p:spPr>
            <p:txBody>
              <a:bodyPr vert="vert270"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8:00</a:t>
                </a:r>
              </a:p>
            </p:txBody>
          </p:sp>
        </p:grpSp>
        <p:sp>
          <p:nvSpPr>
            <p:cNvPr id="7" name="TextBox 6">
              <a:extLst>
                <a:ext uri="{FF2B5EF4-FFF2-40B4-BE49-F238E27FC236}">
                  <a16:creationId xmlns:a16="http://schemas.microsoft.com/office/drawing/2014/main" id="{632D9CCE-C838-42B1-8CF4-1C8E309A076F}"/>
                </a:ext>
              </a:extLst>
            </p:cNvPr>
            <p:cNvSpPr txBox="1"/>
            <p:nvPr/>
          </p:nvSpPr>
          <p:spPr>
            <a:xfrm>
              <a:off x="7337643" y="5377372"/>
              <a:ext cx="874418"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000000"/>
                  </a:solidFill>
                  <a:effectLst/>
                  <a:uLnTx/>
                  <a:uFillTx/>
                  <a:cs typeface="Segoe UI" panose="020B0502040204020203" pitchFamily="34" charset="0"/>
                </a:rPr>
                <a:t>Min </a:t>
              </a:r>
              <a:r>
                <a:rPr kumimoji="0" lang="en-US" sz="1122" b="0" i="0" u="none" strike="noStrike" kern="0" cap="none" spc="0" normalizeH="0" baseline="0" noProof="0" err="1">
                  <a:ln>
                    <a:noFill/>
                  </a:ln>
                  <a:solidFill>
                    <a:srgbClr val="000000"/>
                  </a:solidFill>
                  <a:effectLst/>
                  <a:uLnTx/>
                  <a:uFillTx/>
                  <a:cs typeface="Segoe UI" panose="020B0502040204020203" pitchFamily="34" charset="0"/>
                </a:rPr>
                <a:t>vcores</a:t>
              </a:r>
              <a:endParaRPr kumimoji="0" lang="en-US" sz="1122" b="0" i="0" u="none" strike="noStrike" kern="0" cap="none" spc="0" normalizeH="0" baseline="0" noProof="0">
                <a:ln>
                  <a:noFill/>
                </a:ln>
                <a:solidFill>
                  <a:srgbClr val="000000"/>
                </a:solidFill>
                <a:effectLst/>
                <a:uLnTx/>
                <a:uFillTx/>
                <a:cs typeface="Segoe UI" panose="020B0502040204020203" pitchFamily="34" charset="0"/>
              </a:endParaRPr>
            </a:p>
          </p:txBody>
        </p:sp>
        <p:sp>
          <p:nvSpPr>
            <p:cNvPr id="8" name="TextBox 7">
              <a:extLst>
                <a:ext uri="{FF2B5EF4-FFF2-40B4-BE49-F238E27FC236}">
                  <a16:creationId xmlns:a16="http://schemas.microsoft.com/office/drawing/2014/main" id="{8A79D1D5-F149-4E68-95BA-D150038A8052}"/>
                </a:ext>
              </a:extLst>
            </p:cNvPr>
            <p:cNvSpPr txBox="1"/>
            <p:nvPr/>
          </p:nvSpPr>
          <p:spPr>
            <a:xfrm rot="16200000">
              <a:off x="5199187" y="2988477"/>
              <a:ext cx="3151188" cy="251159"/>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Number vCores</a:t>
              </a:r>
            </a:p>
          </p:txBody>
        </p:sp>
        <p:sp>
          <p:nvSpPr>
            <p:cNvPr id="9" name="TextBox 8">
              <a:extLst>
                <a:ext uri="{FF2B5EF4-FFF2-40B4-BE49-F238E27FC236}">
                  <a16:creationId xmlns:a16="http://schemas.microsoft.com/office/drawing/2014/main" id="{47C4996A-449F-4A7B-8432-F34AD6B993CF}"/>
                </a:ext>
              </a:extLst>
            </p:cNvPr>
            <p:cNvSpPr txBox="1"/>
            <p:nvPr/>
          </p:nvSpPr>
          <p:spPr>
            <a:xfrm flipH="1">
              <a:off x="7205690" y="1583449"/>
              <a:ext cx="191828" cy="172676"/>
            </a:xfrm>
            <a:prstGeom prst="rect">
              <a:avLst/>
            </a:prstGeom>
            <a:noFill/>
          </p:spPr>
          <p:txBody>
            <a:bodyPr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4</a:t>
              </a:r>
            </a:p>
          </p:txBody>
        </p:sp>
        <p:sp>
          <p:nvSpPr>
            <p:cNvPr id="10" name="TextBox 9">
              <a:extLst>
                <a:ext uri="{FF2B5EF4-FFF2-40B4-BE49-F238E27FC236}">
                  <a16:creationId xmlns:a16="http://schemas.microsoft.com/office/drawing/2014/main" id="{81CED158-141D-48BA-93F5-F25ADAD629C5}"/>
                </a:ext>
              </a:extLst>
            </p:cNvPr>
            <p:cNvSpPr txBox="1"/>
            <p:nvPr/>
          </p:nvSpPr>
          <p:spPr>
            <a:xfrm>
              <a:off x="7086573" y="1004373"/>
              <a:ext cx="4497457" cy="251159"/>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78D4"/>
                  </a:solidFill>
                  <a:effectLst/>
                  <a:uLnTx/>
                  <a:uFillTx/>
                  <a:latin typeface="Segoe UI Semibold"/>
                  <a:cs typeface="Segoe UI" panose="020B0502040204020203" pitchFamily="34" charset="0"/>
                </a:rPr>
                <a:t>CPU usage</a:t>
              </a:r>
            </a:p>
          </p:txBody>
        </p:sp>
        <p:sp>
          <p:nvSpPr>
            <p:cNvPr id="11" name="Freeform: Shape 12">
              <a:extLst>
                <a:ext uri="{FF2B5EF4-FFF2-40B4-BE49-F238E27FC236}">
                  <a16:creationId xmlns:a16="http://schemas.microsoft.com/office/drawing/2014/main" id="{04D46268-7F19-40CE-A698-79BFCECE2DAD}"/>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endParaRPr>
            </a:p>
          </p:txBody>
        </p:sp>
        <p:sp>
          <p:nvSpPr>
            <p:cNvPr id="12" name="TextBox 11">
              <a:extLst>
                <a:ext uri="{FF2B5EF4-FFF2-40B4-BE49-F238E27FC236}">
                  <a16:creationId xmlns:a16="http://schemas.microsoft.com/office/drawing/2014/main" id="{6F12D5A1-6576-4596-808D-AE9013C16DEF}"/>
                </a:ext>
              </a:extLst>
            </p:cNvPr>
            <p:cNvSpPr txBox="1"/>
            <p:nvPr/>
          </p:nvSpPr>
          <p:spPr>
            <a:xfrm flipH="1">
              <a:off x="7205690" y="3479668"/>
              <a:ext cx="191828" cy="172676"/>
            </a:xfrm>
            <a:prstGeom prst="rect">
              <a:avLst/>
            </a:prstGeom>
            <a:noFill/>
          </p:spPr>
          <p:txBody>
            <a:bodyPr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cs typeface="Segoe UI" panose="020B0502040204020203" pitchFamily="34" charset="0"/>
                </a:rPr>
                <a:t>1</a:t>
              </a:r>
            </a:p>
          </p:txBody>
        </p:sp>
        <p:sp>
          <p:nvSpPr>
            <p:cNvPr id="13" name="TextBox 12">
              <a:extLst>
                <a:ext uri="{FF2B5EF4-FFF2-40B4-BE49-F238E27FC236}">
                  <a16:creationId xmlns:a16="http://schemas.microsoft.com/office/drawing/2014/main" id="{6B916EA4-1BB7-4A64-A768-76A94204CCB5}"/>
                </a:ext>
              </a:extLst>
            </p:cNvPr>
            <p:cNvSpPr txBox="1"/>
            <p:nvPr/>
          </p:nvSpPr>
          <p:spPr>
            <a:xfrm>
              <a:off x="9532649" y="2811551"/>
              <a:ext cx="563470"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Inactive</a:t>
              </a:r>
            </a:p>
          </p:txBody>
        </p:sp>
        <p:sp>
          <p:nvSpPr>
            <p:cNvPr id="14" name="TextBox 13">
              <a:extLst>
                <a:ext uri="{FF2B5EF4-FFF2-40B4-BE49-F238E27FC236}">
                  <a16:creationId xmlns:a16="http://schemas.microsoft.com/office/drawing/2014/main" id="{1A764986-5032-4795-B66C-F8E7928DECD2}"/>
                </a:ext>
              </a:extLst>
            </p:cNvPr>
            <p:cNvSpPr txBox="1"/>
            <p:nvPr/>
          </p:nvSpPr>
          <p:spPr>
            <a:xfrm flipH="1">
              <a:off x="7200345" y="4284172"/>
              <a:ext cx="191828" cy="172676"/>
            </a:xfrm>
            <a:prstGeom prst="rect">
              <a:avLst/>
            </a:prstGeom>
            <a:noFill/>
          </p:spPr>
          <p:txBody>
            <a:bodyPr wrap="squar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prstClr val="black"/>
                      </a:gs>
                      <a:gs pos="30000">
                        <a:prstClr val="black"/>
                      </a:gs>
                    </a:gsLst>
                    <a:lin ang="5400000" scaled="0"/>
                  </a:gradFill>
                  <a:effectLst/>
                  <a:uLnTx/>
                  <a:uFillTx/>
                </a:rPr>
                <a:t>0</a:t>
              </a:r>
            </a:p>
          </p:txBody>
        </p:sp>
        <p:cxnSp>
          <p:nvCxnSpPr>
            <p:cNvPr id="15" name="Straight Connector 14">
              <a:extLst>
                <a:ext uri="{FF2B5EF4-FFF2-40B4-BE49-F238E27FC236}">
                  <a16:creationId xmlns:a16="http://schemas.microsoft.com/office/drawing/2014/main" id="{8F04ABD0-DDFE-4746-848E-89E89D4E4F5D}"/>
                </a:ext>
              </a:extLst>
            </p:cNvPr>
            <p:cNvCxnSpPr>
              <a:cxnSpLocks/>
            </p:cNvCxnSpPr>
            <p:nvPr/>
          </p:nvCxnSpPr>
          <p:spPr>
            <a:xfrm>
              <a:off x="7324937" y="1661127"/>
              <a:ext cx="4259093" cy="0"/>
            </a:xfrm>
            <a:prstGeom prst="line">
              <a:avLst/>
            </a:prstGeom>
            <a:noFill/>
            <a:ln w="57150" cap="flat" cmpd="sng" algn="ctr">
              <a:solidFill>
                <a:srgbClr val="00BCF2"/>
              </a:solidFill>
              <a:prstDash val="solid"/>
              <a:headEnd type="none" w="lg" len="med"/>
              <a:tailEnd type="none" w="lg" len="med"/>
            </a:ln>
            <a:effectLst/>
          </p:spPr>
        </p:cxnSp>
        <p:sp>
          <p:nvSpPr>
            <p:cNvPr id="16" name="TextBox 15">
              <a:extLst>
                <a:ext uri="{FF2B5EF4-FFF2-40B4-BE49-F238E27FC236}">
                  <a16:creationId xmlns:a16="http://schemas.microsoft.com/office/drawing/2014/main" id="{0EF880EA-FB67-45C7-A677-B18A3F02C926}"/>
                </a:ext>
              </a:extLst>
            </p:cNvPr>
            <p:cNvSpPr txBox="1"/>
            <p:nvPr/>
          </p:nvSpPr>
          <p:spPr>
            <a:xfrm>
              <a:off x="10092131" y="2811551"/>
              <a:ext cx="663856"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Paused</a:t>
              </a:r>
            </a:p>
          </p:txBody>
        </p:sp>
        <p:sp>
          <p:nvSpPr>
            <p:cNvPr id="17" name="TextBox 16">
              <a:extLst>
                <a:ext uri="{FF2B5EF4-FFF2-40B4-BE49-F238E27FC236}">
                  <a16:creationId xmlns:a16="http://schemas.microsoft.com/office/drawing/2014/main" id="{CDD8CF6B-1969-4883-B480-0DD101AE6748}"/>
                </a:ext>
              </a:extLst>
            </p:cNvPr>
            <p:cNvSpPr txBox="1"/>
            <p:nvPr/>
          </p:nvSpPr>
          <p:spPr>
            <a:xfrm>
              <a:off x="8415209" y="5388602"/>
              <a:ext cx="874418"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000000"/>
                  </a:solidFill>
                  <a:effectLst/>
                  <a:uLnTx/>
                  <a:uFillTx/>
                  <a:cs typeface="Segoe UI" panose="020B0502040204020203" pitchFamily="34" charset="0"/>
                </a:rPr>
                <a:t>Max </a:t>
              </a:r>
              <a:r>
                <a:rPr kumimoji="0" lang="en-US" sz="1122" b="0" i="0" u="none" strike="noStrike" kern="0" cap="none" spc="0" normalizeH="0" baseline="0" noProof="0" err="1">
                  <a:ln>
                    <a:noFill/>
                  </a:ln>
                  <a:solidFill>
                    <a:srgbClr val="000000"/>
                  </a:solidFill>
                  <a:effectLst/>
                  <a:uLnTx/>
                  <a:uFillTx/>
                  <a:cs typeface="Segoe UI" panose="020B0502040204020203" pitchFamily="34" charset="0"/>
                </a:rPr>
                <a:t>vcores</a:t>
              </a:r>
              <a:endParaRPr kumimoji="0" lang="en-US" sz="1122" b="0" i="0" u="none" strike="noStrike" kern="0" cap="none" spc="0" normalizeH="0" baseline="0" noProof="0">
                <a:ln>
                  <a:noFill/>
                </a:ln>
                <a:solidFill>
                  <a:srgbClr val="000000"/>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8E2B112F-DFD3-4F79-A42C-F5EAE7F3BCCF}"/>
                </a:ext>
              </a:extLst>
            </p:cNvPr>
            <p:cNvSpPr txBox="1"/>
            <p:nvPr/>
          </p:nvSpPr>
          <p:spPr>
            <a:xfrm>
              <a:off x="9591321" y="5388602"/>
              <a:ext cx="874418"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err="1">
                  <a:ln>
                    <a:noFill/>
                  </a:ln>
                  <a:solidFill>
                    <a:srgbClr val="000000"/>
                  </a:solidFill>
                  <a:effectLst/>
                  <a:uLnTx/>
                  <a:uFillTx/>
                  <a:cs typeface="Segoe UI" panose="020B0502040204020203" pitchFamily="34" charset="0"/>
                </a:rPr>
                <a:t>Vcores</a:t>
              </a:r>
              <a:r>
                <a:rPr kumimoji="0" lang="en-US" sz="1122" b="0" i="0" u="none" strike="noStrike" kern="0" cap="none" spc="0" normalizeH="0" baseline="0" noProof="0">
                  <a:ln>
                    <a:noFill/>
                  </a:ln>
                  <a:solidFill>
                    <a:srgbClr val="000000"/>
                  </a:solidFill>
                  <a:effectLst/>
                  <a:uLnTx/>
                  <a:uFillTx/>
                  <a:cs typeface="Segoe UI" panose="020B0502040204020203" pitchFamily="34" charset="0"/>
                </a:rPr>
                <a:t> used</a:t>
              </a:r>
            </a:p>
          </p:txBody>
        </p:sp>
        <p:cxnSp>
          <p:nvCxnSpPr>
            <p:cNvPr id="19" name="Straight Connector 18">
              <a:extLst>
                <a:ext uri="{FF2B5EF4-FFF2-40B4-BE49-F238E27FC236}">
                  <a16:creationId xmlns:a16="http://schemas.microsoft.com/office/drawing/2014/main" id="{66C74F84-C903-4737-9346-766DA0DDB637}"/>
                </a:ext>
              </a:extLst>
            </p:cNvPr>
            <p:cNvCxnSpPr>
              <a:cxnSpLocks/>
            </p:cNvCxnSpPr>
            <p:nvPr/>
          </p:nvCxnSpPr>
          <p:spPr>
            <a:xfrm>
              <a:off x="7365018" y="3544960"/>
              <a:ext cx="0" cy="822817"/>
            </a:xfrm>
            <a:prstGeom prst="line">
              <a:avLst/>
            </a:prstGeom>
            <a:noFill/>
            <a:ln w="19050" cap="flat" cmpd="sng" algn="ctr">
              <a:solidFill>
                <a:srgbClr val="002050"/>
              </a:solidFill>
              <a:prstDash val="solid"/>
              <a:headEnd type="none"/>
              <a:tailEnd type="none"/>
            </a:ln>
            <a:effectLst/>
          </p:spPr>
        </p:cxnSp>
        <p:cxnSp>
          <p:nvCxnSpPr>
            <p:cNvPr id="20" name="Straight Connector 19">
              <a:extLst>
                <a:ext uri="{FF2B5EF4-FFF2-40B4-BE49-F238E27FC236}">
                  <a16:creationId xmlns:a16="http://schemas.microsoft.com/office/drawing/2014/main" id="{CE06E2D1-586E-4627-804C-111189E1A333}"/>
                </a:ext>
              </a:extLst>
            </p:cNvPr>
            <p:cNvCxnSpPr>
              <a:cxnSpLocks/>
            </p:cNvCxnSpPr>
            <p:nvPr/>
          </p:nvCxnSpPr>
          <p:spPr>
            <a:xfrm>
              <a:off x="7467764" y="3544960"/>
              <a:ext cx="0" cy="822817"/>
            </a:xfrm>
            <a:prstGeom prst="line">
              <a:avLst/>
            </a:prstGeom>
            <a:noFill/>
            <a:ln w="19050" cap="flat" cmpd="sng" algn="ctr">
              <a:solidFill>
                <a:srgbClr val="002050"/>
              </a:solidFill>
              <a:prstDash val="solid"/>
              <a:headEnd type="none"/>
              <a:tailEnd type="none"/>
            </a:ln>
            <a:effectLst/>
          </p:spPr>
        </p:cxnSp>
        <p:cxnSp>
          <p:nvCxnSpPr>
            <p:cNvPr id="21" name="Straight Connector 20">
              <a:extLst>
                <a:ext uri="{FF2B5EF4-FFF2-40B4-BE49-F238E27FC236}">
                  <a16:creationId xmlns:a16="http://schemas.microsoft.com/office/drawing/2014/main" id="{4797196E-8A7C-4778-AAF7-690E979EFC5A}"/>
                </a:ext>
              </a:extLst>
            </p:cNvPr>
            <p:cNvCxnSpPr>
              <a:cxnSpLocks/>
            </p:cNvCxnSpPr>
            <p:nvPr/>
          </p:nvCxnSpPr>
          <p:spPr>
            <a:xfrm>
              <a:off x="7570510" y="3544960"/>
              <a:ext cx="0" cy="822817"/>
            </a:xfrm>
            <a:prstGeom prst="line">
              <a:avLst/>
            </a:prstGeom>
            <a:noFill/>
            <a:ln w="19050" cap="flat" cmpd="sng" algn="ctr">
              <a:solidFill>
                <a:srgbClr val="002050"/>
              </a:solidFill>
              <a:prstDash val="solid"/>
              <a:headEnd type="none"/>
              <a:tailEnd type="none"/>
            </a:ln>
            <a:effectLst/>
          </p:spPr>
        </p:cxnSp>
        <p:cxnSp>
          <p:nvCxnSpPr>
            <p:cNvPr id="22" name="Straight Connector 21">
              <a:extLst>
                <a:ext uri="{FF2B5EF4-FFF2-40B4-BE49-F238E27FC236}">
                  <a16:creationId xmlns:a16="http://schemas.microsoft.com/office/drawing/2014/main" id="{4C7A047B-4CE7-4867-98B4-D19C6CF633D0}"/>
                </a:ext>
              </a:extLst>
            </p:cNvPr>
            <p:cNvCxnSpPr>
              <a:cxnSpLocks/>
            </p:cNvCxnSpPr>
            <p:nvPr/>
          </p:nvCxnSpPr>
          <p:spPr>
            <a:xfrm>
              <a:off x="7673256" y="3276134"/>
              <a:ext cx="0" cy="1091643"/>
            </a:xfrm>
            <a:prstGeom prst="line">
              <a:avLst/>
            </a:prstGeom>
            <a:noFill/>
            <a:ln w="19050" cap="flat" cmpd="sng" algn="ctr">
              <a:solidFill>
                <a:srgbClr val="002050"/>
              </a:solidFill>
              <a:prstDash val="solid"/>
              <a:headEnd type="none"/>
              <a:tailEnd type="none"/>
            </a:ln>
            <a:effectLst/>
          </p:spPr>
        </p:cxnSp>
        <p:cxnSp>
          <p:nvCxnSpPr>
            <p:cNvPr id="23" name="Straight Connector 22">
              <a:extLst>
                <a:ext uri="{FF2B5EF4-FFF2-40B4-BE49-F238E27FC236}">
                  <a16:creationId xmlns:a16="http://schemas.microsoft.com/office/drawing/2014/main" id="{D4AB575A-F08D-4DDB-84F4-7B3E8A4037CA}"/>
                </a:ext>
              </a:extLst>
            </p:cNvPr>
            <p:cNvCxnSpPr>
              <a:cxnSpLocks/>
            </p:cNvCxnSpPr>
            <p:nvPr/>
          </p:nvCxnSpPr>
          <p:spPr>
            <a:xfrm>
              <a:off x="7774852" y="3056343"/>
              <a:ext cx="1150" cy="1311434"/>
            </a:xfrm>
            <a:prstGeom prst="line">
              <a:avLst/>
            </a:prstGeom>
            <a:noFill/>
            <a:ln w="19050" cap="flat" cmpd="sng" algn="ctr">
              <a:solidFill>
                <a:srgbClr val="002050"/>
              </a:solidFill>
              <a:prstDash val="solid"/>
              <a:headEnd type="none"/>
              <a:tailEnd type="none"/>
            </a:ln>
            <a:effectLst/>
          </p:spPr>
        </p:cxnSp>
        <p:cxnSp>
          <p:nvCxnSpPr>
            <p:cNvPr id="24" name="Straight Connector 23">
              <a:extLst>
                <a:ext uri="{FF2B5EF4-FFF2-40B4-BE49-F238E27FC236}">
                  <a16:creationId xmlns:a16="http://schemas.microsoft.com/office/drawing/2014/main" id="{E61C0571-0684-4B08-A4F3-27A71B6B9392}"/>
                </a:ext>
              </a:extLst>
            </p:cNvPr>
            <p:cNvCxnSpPr>
              <a:cxnSpLocks/>
              <a:stCxn id="56" idx="6"/>
            </p:cNvCxnSpPr>
            <p:nvPr/>
          </p:nvCxnSpPr>
          <p:spPr>
            <a:xfrm flipH="1">
              <a:off x="7876624" y="2385107"/>
              <a:ext cx="110" cy="1979691"/>
            </a:xfrm>
            <a:prstGeom prst="line">
              <a:avLst/>
            </a:prstGeom>
            <a:noFill/>
            <a:ln w="19050" cap="flat" cmpd="sng" algn="ctr">
              <a:solidFill>
                <a:srgbClr val="002050"/>
              </a:solidFill>
              <a:prstDash val="solid"/>
              <a:headEnd type="none"/>
              <a:tailEnd type="none"/>
            </a:ln>
            <a:effectLst/>
          </p:spPr>
        </p:cxnSp>
        <p:cxnSp>
          <p:nvCxnSpPr>
            <p:cNvPr id="25" name="Straight Connector 24">
              <a:extLst>
                <a:ext uri="{FF2B5EF4-FFF2-40B4-BE49-F238E27FC236}">
                  <a16:creationId xmlns:a16="http://schemas.microsoft.com/office/drawing/2014/main" id="{B4685750-312B-4BC0-8745-2F9FFF64CFB9}"/>
                </a:ext>
              </a:extLst>
            </p:cNvPr>
            <p:cNvCxnSpPr>
              <a:cxnSpLocks/>
            </p:cNvCxnSpPr>
            <p:nvPr/>
          </p:nvCxnSpPr>
          <p:spPr>
            <a:xfrm flipH="1">
              <a:off x="7981494" y="3002561"/>
              <a:ext cx="8396" cy="1365216"/>
            </a:xfrm>
            <a:prstGeom prst="line">
              <a:avLst/>
            </a:prstGeom>
            <a:noFill/>
            <a:ln w="19050" cap="flat" cmpd="sng" algn="ctr">
              <a:solidFill>
                <a:srgbClr val="002050"/>
              </a:solidFill>
              <a:prstDash val="solid"/>
              <a:headEnd type="none"/>
              <a:tailEnd type="none"/>
            </a:ln>
            <a:effectLst/>
          </p:spPr>
        </p:cxnSp>
        <p:cxnSp>
          <p:nvCxnSpPr>
            <p:cNvPr id="26" name="Straight Connector 25">
              <a:extLst>
                <a:ext uri="{FF2B5EF4-FFF2-40B4-BE49-F238E27FC236}">
                  <a16:creationId xmlns:a16="http://schemas.microsoft.com/office/drawing/2014/main" id="{CBB9DD73-7556-4271-B9FA-EEE70294C5F7}"/>
                </a:ext>
              </a:extLst>
            </p:cNvPr>
            <p:cNvCxnSpPr>
              <a:cxnSpLocks/>
            </p:cNvCxnSpPr>
            <p:nvPr/>
          </p:nvCxnSpPr>
          <p:spPr>
            <a:xfrm>
              <a:off x="8084240" y="2800350"/>
              <a:ext cx="0" cy="1567427"/>
            </a:xfrm>
            <a:prstGeom prst="line">
              <a:avLst/>
            </a:prstGeom>
            <a:noFill/>
            <a:ln w="19050" cap="flat" cmpd="sng" algn="ctr">
              <a:solidFill>
                <a:srgbClr val="002050"/>
              </a:solidFill>
              <a:prstDash val="solid"/>
              <a:headEnd type="none"/>
              <a:tailEnd type="none"/>
            </a:ln>
            <a:effectLst/>
          </p:spPr>
        </p:cxnSp>
        <p:cxnSp>
          <p:nvCxnSpPr>
            <p:cNvPr id="27" name="Straight Connector 26">
              <a:extLst>
                <a:ext uri="{FF2B5EF4-FFF2-40B4-BE49-F238E27FC236}">
                  <a16:creationId xmlns:a16="http://schemas.microsoft.com/office/drawing/2014/main" id="{0B9D6CC5-86A7-4C66-A6C9-A8E09D77CE6E}"/>
                </a:ext>
              </a:extLst>
            </p:cNvPr>
            <p:cNvCxnSpPr>
              <a:cxnSpLocks/>
            </p:cNvCxnSpPr>
            <p:nvPr/>
          </p:nvCxnSpPr>
          <p:spPr>
            <a:xfrm flipH="1">
              <a:off x="8183938" y="2237178"/>
              <a:ext cx="8403" cy="2127620"/>
            </a:xfrm>
            <a:prstGeom prst="line">
              <a:avLst/>
            </a:prstGeom>
            <a:noFill/>
            <a:ln w="19050" cap="flat" cmpd="sng" algn="ctr">
              <a:solidFill>
                <a:srgbClr val="002050"/>
              </a:solidFill>
              <a:prstDash val="solid"/>
              <a:headEnd type="none"/>
              <a:tailEnd type="none"/>
            </a:ln>
            <a:effectLst/>
          </p:spPr>
        </p:cxnSp>
        <p:cxnSp>
          <p:nvCxnSpPr>
            <p:cNvPr id="28" name="Straight Connector 27">
              <a:extLst>
                <a:ext uri="{FF2B5EF4-FFF2-40B4-BE49-F238E27FC236}">
                  <a16:creationId xmlns:a16="http://schemas.microsoft.com/office/drawing/2014/main" id="{4D90E705-DB04-4D41-B097-7E3A495F120E}"/>
                </a:ext>
              </a:extLst>
            </p:cNvPr>
            <p:cNvCxnSpPr>
              <a:cxnSpLocks/>
            </p:cNvCxnSpPr>
            <p:nvPr/>
          </p:nvCxnSpPr>
          <p:spPr>
            <a:xfrm>
              <a:off x="8297115" y="1744910"/>
              <a:ext cx="0" cy="2622867"/>
            </a:xfrm>
            <a:prstGeom prst="line">
              <a:avLst/>
            </a:prstGeom>
            <a:noFill/>
            <a:ln w="19050" cap="flat" cmpd="sng" algn="ctr">
              <a:solidFill>
                <a:srgbClr val="002050"/>
              </a:solidFill>
              <a:prstDash val="solid"/>
              <a:headEnd type="none"/>
              <a:tailEnd type="none"/>
            </a:ln>
            <a:effectLst/>
          </p:spPr>
        </p:cxnSp>
        <p:cxnSp>
          <p:nvCxnSpPr>
            <p:cNvPr id="29" name="Straight Connector 28">
              <a:extLst>
                <a:ext uri="{FF2B5EF4-FFF2-40B4-BE49-F238E27FC236}">
                  <a16:creationId xmlns:a16="http://schemas.microsoft.com/office/drawing/2014/main" id="{E17F77D9-F8BD-4009-920E-994277045CFB}"/>
                </a:ext>
              </a:extLst>
            </p:cNvPr>
            <p:cNvCxnSpPr>
              <a:cxnSpLocks/>
            </p:cNvCxnSpPr>
            <p:nvPr/>
          </p:nvCxnSpPr>
          <p:spPr>
            <a:xfrm>
              <a:off x="8367362" y="1827023"/>
              <a:ext cx="32499" cy="2540754"/>
            </a:xfrm>
            <a:prstGeom prst="line">
              <a:avLst/>
            </a:prstGeom>
            <a:noFill/>
            <a:ln w="19050" cap="flat" cmpd="sng" algn="ctr">
              <a:solidFill>
                <a:srgbClr val="002050"/>
              </a:solidFill>
              <a:prstDash val="solid"/>
              <a:headEnd type="none"/>
              <a:tailEnd type="none"/>
            </a:ln>
            <a:effectLst/>
          </p:spPr>
        </p:cxnSp>
        <p:cxnSp>
          <p:nvCxnSpPr>
            <p:cNvPr id="30" name="Straight Connector 29">
              <a:extLst>
                <a:ext uri="{FF2B5EF4-FFF2-40B4-BE49-F238E27FC236}">
                  <a16:creationId xmlns:a16="http://schemas.microsoft.com/office/drawing/2014/main" id="{C9131D3C-E91A-42CA-B8DE-5A1E2365D427}"/>
                </a:ext>
              </a:extLst>
            </p:cNvPr>
            <p:cNvCxnSpPr>
              <a:cxnSpLocks/>
              <a:stCxn id="56" idx="13"/>
            </p:cNvCxnSpPr>
            <p:nvPr/>
          </p:nvCxnSpPr>
          <p:spPr>
            <a:xfrm>
              <a:off x="8496171" y="2863191"/>
              <a:ext cx="21279" cy="1501607"/>
            </a:xfrm>
            <a:prstGeom prst="line">
              <a:avLst/>
            </a:prstGeom>
            <a:noFill/>
            <a:ln w="19050" cap="flat" cmpd="sng" algn="ctr">
              <a:solidFill>
                <a:srgbClr val="002050"/>
              </a:solidFill>
              <a:prstDash val="solid"/>
              <a:headEnd type="none"/>
              <a:tailEnd type="none"/>
            </a:ln>
            <a:effectLst/>
          </p:spPr>
        </p:cxnSp>
        <p:cxnSp>
          <p:nvCxnSpPr>
            <p:cNvPr id="31" name="Straight Connector 30">
              <a:extLst>
                <a:ext uri="{FF2B5EF4-FFF2-40B4-BE49-F238E27FC236}">
                  <a16:creationId xmlns:a16="http://schemas.microsoft.com/office/drawing/2014/main" id="{FE1E2930-5B79-429E-9533-AEC86993F0A2}"/>
                </a:ext>
              </a:extLst>
            </p:cNvPr>
            <p:cNvCxnSpPr>
              <a:cxnSpLocks/>
            </p:cNvCxnSpPr>
            <p:nvPr/>
          </p:nvCxnSpPr>
          <p:spPr>
            <a:xfrm>
              <a:off x="8633038" y="2935203"/>
              <a:ext cx="0" cy="1429595"/>
            </a:xfrm>
            <a:prstGeom prst="line">
              <a:avLst/>
            </a:prstGeom>
            <a:noFill/>
            <a:ln w="19050" cap="flat" cmpd="sng" algn="ctr">
              <a:solidFill>
                <a:srgbClr val="002050"/>
              </a:solidFill>
              <a:prstDash val="solid"/>
              <a:headEnd type="none"/>
              <a:tailEnd type="none"/>
            </a:ln>
            <a:effectLst/>
          </p:spPr>
        </p:cxnSp>
        <p:cxnSp>
          <p:nvCxnSpPr>
            <p:cNvPr id="32" name="Straight Connector 31">
              <a:extLst>
                <a:ext uri="{FF2B5EF4-FFF2-40B4-BE49-F238E27FC236}">
                  <a16:creationId xmlns:a16="http://schemas.microsoft.com/office/drawing/2014/main" id="{29960796-831C-41FE-85EC-33BC44B0C932}"/>
                </a:ext>
              </a:extLst>
            </p:cNvPr>
            <p:cNvCxnSpPr>
              <a:cxnSpLocks/>
            </p:cNvCxnSpPr>
            <p:nvPr/>
          </p:nvCxnSpPr>
          <p:spPr>
            <a:xfrm flipH="1">
              <a:off x="8730469" y="3286766"/>
              <a:ext cx="9508" cy="1085489"/>
            </a:xfrm>
            <a:prstGeom prst="line">
              <a:avLst/>
            </a:prstGeom>
            <a:noFill/>
            <a:ln w="19050" cap="flat" cmpd="sng" algn="ctr">
              <a:solidFill>
                <a:srgbClr val="002050"/>
              </a:solidFill>
              <a:prstDash val="solid"/>
              <a:headEnd type="none"/>
              <a:tailEnd type="none"/>
            </a:ln>
            <a:effectLst/>
          </p:spPr>
        </p:cxnSp>
        <p:cxnSp>
          <p:nvCxnSpPr>
            <p:cNvPr id="33" name="Straight Connector 32">
              <a:extLst>
                <a:ext uri="{FF2B5EF4-FFF2-40B4-BE49-F238E27FC236}">
                  <a16:creationId xmlns:a16="http://schemas.microsoft.com/office/drawing/2014/main" id="{D859C591-D048-4D7D-B362-C77969E67C7E}"/>
                </a:ext>
              </a:extLst>
            </p:cNvPr>
            <p:cNvCxnSpPr>
              <a:cxnSpLocks/>
            </p:cNvCxnSpPr>
            <p:nvPr/>
          </p:nvCxnSpPr>
          <p:spPr>
            <a:xfrm>
              <a:off x="8838530" y="3559049"/>
              <a:ext cx="0" cy="805749"/>
            </a:xfrm>
            <a:prstGeom prst="line">
              <a:avLst/>
            </a:prstGeom>
            <a:noFill/>
            <a:ln w="19050" cap="flat" cmpd="sng" algn="ctr">
              <a:solidFill>
                <a:srgbClr val="002050"/>
              </a:solidFill>
              <a:prstDash val="solid"/>
              <a:headEnd type="none"/>
              <a:tailEnd type="none"/>
            </a:ln>
            <a:effectLst/>
          </p:spPr>
        </p:cxnSp>
        <p:cxnSp>
          <p:nvCxnSpPr>
            <p:cNvPr id="34" name="Straight Connector 33">
              <a:extLst>
                <a:ext uri="{FF2B5EF4-FFF2-40B4-BE49-F238E27FC236}">
                  <a16:creationId xmlns:a16="http://schemas.microsoft.com/office/drawing/2014/main" id="{4D999875-0A2C-4765-882D-2A546FB1C95E}"/>
                </a:ext>
              </a:extLst>
            </p:cNvPr>
            <p:cNvCxnSpPr>
              <a:cxnSpLocks/>
            </p:cNvCxnSpPr>
            <p:nvPr/>
          </p:nvCxnSpPr>
          <p:spPr>
            <a:xfrm flipH="1">
              <a:off x="8948659" y="3544759"/>
              <a:ext cx="3676" cy="820039"/>
            </a:xfrm>
            <a:prstGeom prst="line">
              <a:avLst/>
            </a:prstGeom>
            <a:noFill/>
            <a:ln w="19050" cap="flat" cmpd="sng" algn="ctr">
              <a:solidFill>
                <a:srgbClr val="002050"/>
              </a:solidFill>
              <a:prstDash val="solid"/>
              <a:headEnd type="none"/>
              <a:tailEnd type="none"/>
            </a:ln>
            <a:effectLst/>
          </p:spPr>
        </p:cxnSp>
        <p:cxnSp>
          <p:nvCxnSpPr>
            <p:cNvPr id="35" name="Straight Connector 34">
              <a:extLst>
                <a:ext uri="{FF2B5EF4-FFF2-40B4-BE49-F238E27FC236}">
                  <a16:creationId xmlns:a16="http://schemas.microsoft.com/office/drawing/2014/main" id="{872FDE52-9555-4EFC-B0AC-0222D5262408}"/>
                </a:ext>
              </a:extLst>
            </p:cNvPr>
            <p:cNvCxnSpPr>
              <a:cxnSpLocks/>
            </p:cNvCxnSpPr>
            <p:nvPr/>
          </p:nvCxnSpPr>
          <p:spPr>
            <a:xfrm>
              <a:off x="9051405" y="3536492"/>
              <a:ext cx="0" cy="828306"/>
            </a:xfrm>
            <a:prstGeom prst="line">
              <a:avLst/>
            </a:prstGeom>
            <a:noFill/>
            <a:ln w="19050" cap="flat" cmpd="sng" algn="ctr">
              <a:solidFill>
                <a:srgbClr val="002050"/>
              </a:solidFill>
              <a:prstDash val="solid"/>
              <a:headEnd type="none"/>
              <a:tailEnd type="none"/>
            </a:ln>
            <a:effectLst/>
          </p:spPr>
        </p:cxnSp>
        <p:cxnSp>
          <p:nvCxnSpPr>
            <p:cNvPr id="36" name="Straight Connector 35">
              <a:extLst>
                <a:ext uri="{FF2B5EF4-FFF2-40B4-BE49-F238E27FC236}">
                  <a16:creationId xmlns:a16="http://schemas.microsoft.com/office/drawing/2014/main" id="{3694C5E6-8326-430E-9027-2E5348C93A3A}"/>
                </a:ext>
              </a:extLst>
            </p:cNvPr>
            <p:cNvCxnSpPr>
              <a:cxnSpLocks/>
            </p:cNvCxnSpPr>
            <p:nvPr/>
          </p:nvCxnSpPr>
          <p:spPr>
            <a:xfrm flipH="1">
              <a:off x="9154151" y="3544960"/>
              <a:ext cx="4139" cy="819838"/>
            </a:xfrm>
            <a:prstGeom prst="line">
              <a:avLst/>
            </a:prstGeom>
            <a:noFill/>
            <a:ln w="19050" cap="flat" cmpd="sng" algn="ctr">
              <a:solidFill>
                <a:srgbClr val="002050"/>
              </a:solidFill>
              <a:prstDash val="solid"/>
              <a:headEnd type="none"/>
              <a:tailEnd type="none"/>
            </a:ln>
            <a:effectLst/>
          </p:spPr>
        </p:cxnSp>
        <p:cxnSp>
          <p:nvCxnSpPr>
            <p:cNvPr id="37" name="Straight Connector 36">
              <a:extLst>
                <a:ext uri="{FF2B5EF4-FFF2-40B4-BE49-F238E27FC236}">
                  <a16:creationId xmlns:a16="http://schemas.microsoft.com/office/drawing/2014/main" id="{E7529B05-066C-468A-ADDB-8565F0AF6560}"/>
                </a:ext>
              </a:extLst>
            </p:cNvPr>
            <p:cNvCxnSpPr>
              <a:cxnSpLocks/>
            </p:cNvCxnSpPr>
            <p:nvPr/>
          </p:nvCxnSpPr>
          <p:spPr>
            <a:xfrm flipH="1">
              <a:off x="9272094" y="3536492"/>
              <a:ext cx="5105" cy="828306"/>
            </a:xfrm>
            <a:prstGeom prst="line">
              <a:avLst/>
            </a:prstGeom>
            <a:noFill/>
            <a:ln w="19050" cap="flat" cmpd="sng" algn="ctr">
              <a:solidFill>
                <a:srgbClr val="002050"/>
              </a:solidFill>
              <a:prstDash val="solid"/>
              <a:headEnd type="none"/>
              <a:tailEnd type="none"/>
            </a:ln>
            <a:effectLst/>
          </p:spPr>
        </p:cxnSp>
        <p:sp>
          <p:nvSpPr>
            <p:cNvPr id="38" name="TextBox 37">
              <a:extLst>
                <a:ext uri="{FF2B5EF4-FFF2-40B4-BE49-F238E27FC236}">
                  <a16:creationId xmlns:a16="http://schemas.microsoft.com/office/drawing/2014/main" id="{29612BD3-B1A1-46B0-95E7-986DC9CF9104}"/>
                </a:ext>
              </a:extLst>
            </p:cNvPr>
            <p:cNvSpPr txBox="1"/>
            <p:nvPr/>
          </p:nvSpPr>
          <p:spPr>
            <a:xfrm>
              <a:off x="10665649" y="5388602"/>
              <a:ext cx="874418" cy="172676"/>
            </a:xfrm>
            <a:prstGeom prst="rect">
              <a:avLst/>
            </a:prstGeom>
            <a:solidFill>
              <a:srgbClr val="FFFFFF"/>
            </a:solid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err="1">
                  <a:ln>
                    <a:noFill/>
                  </a:ln>
                  <a:solidFill>
                    <a:srgbClr val="000000"/>
                  </a:solidFill>
                  <a:effectLst/>
                  <a:uLnTx/>
                  <a:uFillTx/>
                  <a:cs typeface="Segoe UI" panose="020B0502040204020203" pitchFamily="34" charset="0"/>
                </a:rPr>
                <a:t>Vcores</a:t>
              </a:r>
              <a:r>
                <a:rPr kumimoji="0" lang="en-US" sz="1122" b="0" i="0" u="none" strike="noStrike" kern="0" cap="none" spc="0" normalizeH="0" baseline="0" noProof="0">
                  <a:ln>
                    <a:noFill/>
                  </a:ln>
                  <a:solidFill>
                    <a:srgbClr val="000000"/>
                  </a:solidFill>
                  <a:effectLst/>
                  <a:uLnTx/>
                  <a:uFillTx/>
                  <a:cs typeface="Segoe UI" panose="020B0502040204020203" pitchFamily="34" charset="0"/>
                </a:rPr>
                <a:t> billed</a:t>
              </a:r>
            </a:p>
          </p:txBody>
        </p:sp>
        <p:sp>
          <p:nvSpPr>
            <p:cNvPr id="39" name="Rectangle 38">
              <a:extLst>
                <a:ext uri="{FF2B5EF4-FFF2-40B4-BE49-F238E27FC236}">
                  <a16:creationId xmlns:a16="http://schemas.microsoft.com/office/drawing/2014/main" id="{E3FE0D43-A1CA-4A09-9A82-9849CFB1DC8B}"/>
                </a:ext>
              </a:extLst>
            </p:cNvPr>
            <p:cNvSpPr/>
            <p:nvPr/>
          </p:nvSpPr>
          <p:spPr bwMode="auto">
            <a:xfrm>
              <a:off x="7200466" y="5454932"/>
              <a:ext cx="191828" cy="457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a:extLst>
                <a:ext uri="{FF2B5EF4-FFF2-40B4-BE49-F238E27FC236}">
                  <a16:creationId xmlns:a16="http://schemas.microsoft.com/office/drawing/2014/main" id="{2E22D809-AD1A-4DD5-BA7F-7FA78F43B90D}"/>
                </a:ext>
              </a:extLst>
            </p:cNvPr>
            <p:cNvSpPr/>
            <p:nvPr/>
          </p:nvSpPr>
          <p:spPr bwMode="auto">
            <a:xfrm>
              <a:off x="8263695" y="5454932"/>
              <a:ext cx="191828" cy="4571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Rectangle 40">
              <a:extLst>
                <a:ext uri="{FF2B5EF4-FFF2-40B4-BE49-F238E27FC236}">
                  <a16:creationId xmlns:a16="http://schemas.microsoft.com/office/drawing/2014/main" id="{AD821E95-A7F3-4D4E-B49A-A5BFED6FB54E}"/>
                </a:ext>
              </a:extLst>
            </p:cNvPr>
            <p:cNvSpPr/>
            <p:nvPr/>
          </p:nvSpPr>
          <p:spPr bwMode="auto">
            <a:xfrm>
              <a:off x="9406270" y="5454932"/>
              <a:ext cx="191828" cy="4571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ectangle 41">
              <a:extLst>
                <a:ext uri="{FF2B5EF4-FFF2-40B4-BE49-F238E27FC236}">
                  <a16:creationId xmlns:a16="http://schemas.microsoft.com/office/drawing/2014/main" id="{1E064990-9909-4EF7-B8BA-91B79802D7CA}"/>
                </a:ext>
              </a:extLst>
            </p:cNvPr>
            <p:cNvSpPr/>
            <p:nvPr/>
          </p:nvSpPr>
          <p:spPr bwMode="auto">
            <a:xfrm rot="16200000">
              <a:off x="10515946" y="5454932"/>
              <a:ext cx="191828" cy="4571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C3E5D53-1278-4706-8F9D-5B9F5196C8FB}"/>
                </a:ext>
              </a:extLst>
            </p:cNvPr>
            <p:cNvCxnSpPr>
              <a:cxnSpLocks/>
            </p:cNvCxnSpPr>
            <p:nvPr/>
          </p:nvCxnSpPr>
          <p:spPr>
            <a:xfrm>
              <a:off x="9384498" y="3567495"/>
              <a:ext cx="0" cy="805749"/>
            </a:xfrm>
            <a:prstGeom prst="line">
              <a:avLst/>
            </a:prstGeom>
            <a:noFill/>
            <a:ln w="19050" cap="flat" cmpd="sng" algn="ctr">
              <a:solidFill>
                <a:srgbClr val="002050"/>
              </a:solidFill>
              <a:prstDash val="solid"/>
              <a:headEnd type="none"/>
              <a:tailEnd type="none"/>
            </a:ln>
            <a:effectLst/>
          </p:spPr>
        </p:cxnSp>
        <p:cxnSp>
          <p:nvCxnSpPr>
            <p:cNvPr id="44" name="Straight Connector 43">
              <a:extLst>
                <a:ext uri="{FF2B5EF4-FFF2-40B4-BE49-F238E27FC236}">
                  <a16:creationId xmlns:a16="http://schemas.microsoft.com/office/drawing/2014/main" id="{5D0C3D6F-B7AF-4F7A-AEB4-7B2178FCD109}"/>
                </a:ext>
              </a:extLst>
            </p:cNvPr>
            <p:cNvCxnSpPr>
              <a:cxnSpLocks/>
            </p:cNvCxnSpPr>
            <p:nvPr/>
          </p:nvCxnSpPr>
          <p:spPr>
            <a:xfrm flipH="1">
              <a:off x="9494627" y="3553205"/>
              <a:ext cx="3676" cy="820039"/>
            </a:xfrm>
            <a:prstGeom prst="line">
              <a:avLst/>
            </a:prstGeom>
            <a:noFill/>
            <a:ln w="19050" cap="flat" cmpd="sng" algn="ctr">
              <a:solidFill>
                <a:srgbClr val="002050"/>
              </a:solidFill>
              <a:prstDash val="solid"/>
              <a:headEnd type="none"/>
              <a:tailEnd type="none"/>
            </a:ln>
            <a:effectLst/>
          </p:spPr>
        </p:cxnSp>
        <p:cxnSp>
          <p:nvCxnSpPr>
            <p:cNvPr id="45" name="Straight Connector 44">
              <a:extLst>
                <a:ext uri="{FF2B5EF4-FFF2-40B4-BE49-F238E27FC236}">
                  <a16:creationId xmlns:a16="http://schemas.microsoft.com/office/drawing/2014/main" id="{D425301E-90F1-4D43-916F-71EEAA767A49}"/>
                </a:ext>
              </a:extLst>
            </p:cNvPr>
            <p:cNvCxnSpPr>
              <a:cxnSpLocks/>
            </p:cNvCxnSpPr>
            <p:nvPr/>
          </p:nvCxnSpPr>
          <p:spPr>
            <a:xfrm>
              <a:off x="9597373" y="3544938"/>
              <a:ext cx="0" cy="828306"/>
            </a:xfrm>
            <a:prstGeom prst="line">
              <a:avLst/>
            </a:prstGeom>
            <a:noFill/>
            <a:ln w="19050" cap="flat" cmpd="sng" algn="ctr">
              <a:solidFill>
                <a:srgbClr val="002050"/>
              </a:solidFill>
              <a:prstDash val="solid"/>
              <a:headEnd type="none"/>
              <a:tailEnd type="none"/>
            </a:ln>
            <a:effectLst/>
          </p:spPr>
        </p:cxnSp>
        <p:cxnSp>
          <p:nvCxnSpPr>
            <p:cNvPr id="46" name="Straight Connector 45">
              <a:extLst>
                <a:ext uri="{FF2B5EF4-FFF2-40B4-BE49-F238E27FC236}">
                  <a16:creationId xmlns:a16="http://schemas.microsoft.com/office/drawing/2014/main" id="{909F2F11-2139-403A-82C4-019B98D4E494}"/>
                </a:ext>
              </a:extLst>
            </p:cNvPr>
            <p:cNvCxnSpPr>
              <a:cxnSpLocks/>
            </p:cNvCxnSpPr>
            <p:nvPr/>
          </p:nvCxnSpPr>
          <p:spPr>
            <a:xfrm flipH="1">
              <a:off x="9700119" y="3553406"/>
              <a:ext cx="4139" cy="819838"/>
            </a:xfrm>
            <a:prstGeom prst="line">
              <a:avLst/>
            </a:prstGeom>
            <a:noFill/>
            <a:ln w="19050" cap="flat" cmpd="sng" algn="ctr">
              <a:solidFill>
                <a:srgbClr val="002050"/>
              </a:solidFill>
              <a:prstDash val="solid"/>
              <a:headEnd type="none"/>
              <a:tailEnd type="none"/>
            </a:ln>
            <a:effectLst/>
          </p:spPr>
        </p:cxnSp>
        <p:cxnSp>
          <p:nvCxnSpPr>
            <p:cNvPr id="47" name="Straight Connector 46">
              <a:extLst>
                <a:ext uri="{FF2B5EF4-FFF2-40B4-BE49-F238E27FC236}">
                  <a16:creationId xmlns:a16="http://schemas.microsoft.com/office/drawing/2014/main" id="{36BEE576-D063-4587-9192-52C43802DC9C}"/>
                </a:ext>
              </a:extLst>
            </p:cNvPr>
            <p:cNvCxnSpPr>
              <a:cxnSpLocks/>
            </p:cNvCxnSpPr>
            <p:nvPr/>
          </p:nvCxnSpPr>
          <p:spPr>
            <a:xfrm flipH="1">
              <a:off x="9818062" y="3538588"/>
              <a:ext cx="5105" cy="828306"/>
            </a:xfrm>
            <a:prstGeom prst="line">
              <a:avLst/>
            </a:prstGeom>
            <a:noFill/>
            <a:ln w="19050" cap="flat" cmpd="sng" algn="ctr">
              <a:solidFill>
                <a:srgbClr val="002050"/>
              </a:solidFill>
              <a:prstDash val="solid"/>
              <a:headEnd type="none"/>
              <a:tailEnd type="none"/>
            </a:ln>
            <a:effectLst/>
          </p:spPr>
        </p:cxnSp>
        <p:cxnSp>
          <p:nvCxnSpPr>
            <p:cNvPr id="48" name="Straight Connector 47">
              <a:extLst>
                <a:ext uri="{FF2B5EF4-FFF2-40B4-BE49-F238E27FC236}">
                  <a16:creationId xmlns:a16="http://schemas.microsoft.com/office/drawing/2014/main" id="{93EA4F8D-3113-4F27-A95A-B1E309B1F6D6}"/>
                </a:ext>
              </a:extLst>
            </p:cNvPr>
            <p:cNvCxnSpPr>
              <a:cxnSpLocks/>
            </p:cNvCxnSpPr>
            <p:nvPr/>
          </p:nvCxnSpPr>
          <p:spPr>
            <a:xfrm flipH="1">
              <a:off x="9938755" y="3544938"/>
              <a:ext cx="5105" cy="828306"/>
            </a:xfrm>
            <a:prstGeom prst="line">
              <a:avLst/>
            </a:prstGeom>
            <a:noFill/>
            <a:ln w="19050" cap="flat" cmpd="sng" algn="ctr">
              <a:solidFill>
                <a:srgbClr val="002050"/>
              </a:solidFill>
              <a:prstDash val="solid"/>
              <a:headEnd type="none"/>
              <a:tailEnd type="none"/>
            </a:ln>
            <a:effectLst/>
          </p:spPr>
        </p:cxnSp>
        <p:cxnSp>
          <p:nvCxnSpPr>
            <p:cNvPr id="49" name="Straight Connector 48">
              <a:extLst>
                <a:ext uri="{FF2B5EF4-FFF2-40B4-BE49-F238E27FC236}">
                  <a16:creationId xmlns:a16="http://schemas.microsoft.com/office/drawing/2014/main" id="{B82FC613-154C-4E11-B313-3BA76F340369}"/>
                </a:ext>
              </a:extLst>
            </p:cNvPr>
            <p:cNvCxnSpPr>
              <a:cxnSpLocks/>
            </p:cNvCxnSpPr>
            <p:nvPr/>
          </p:nvCxnSpPr>
          <p:spPr>
            <a:xfrm flipH="1">
              <a:off x="10948345" y="3592912"/>
              <a:ext cx="6504" cy="765085"/>
            </a:xfrm>
            <a:prstGeom prst="line">
              <a:avLst/>
            </a:prstGeom>
            <a:noFill/>
            <a:ln w="19050" cap="flat" cmpd="sng" algn="ctr">
              <a:solidFill>
                <a:srgbClr val="002050"/>
              </a:solidFill>
              <a:prstDash val="solid"/>
              <a:headEnd type="none"/>
              <a:tailEnd type="none"/>
            </a:ln>
            <a:effectLst/>
          </p:spPr>
        </p:cxnSp>
        <p:cxnSp>
          <p:nvCxnSpPr>
            <p:cNvPr id="50" name="Straight Connector 49">
              <a:extLst>
                <a:ext uri="{FF2B5EF4-FFF2-40B4-BE49-F238E27FC236}">
                  <a16:creationId xmlns:a16="http://schemas.microsoft.com/office/drawing/2014/main" id="{D481996E-173F-463F-923F-82C6203DA521}"/>
                </a:ext>
              </a:extLst>
            </p:cNvPr>
            <p:cNvCxnSpPr>
              <a:cxnSpLocks/>
            </p:cNvCxnSpPr>
            <p:nvPr/>
          </p:nvCxnSpPr>
          <p:spPr>
            <a:xfrm>
              <a:off x="11060748" y="3560694"/>
              <a:ext cx="0" cy="805749"/>
            </a:xfrm>
            <a:prstGeom prst="line">
              <a:avLst/>
            </a:prstGeom>
            <a:noFill/>
            <a:ln w="19050" cap="flat" cmpd="sng" algn="ctr">
              <a:solidFill>
                <a:srgbClr val="002050"/>
              </a:solidFill>
              <a:prstDash val="solid"/>
              <a:headEnd type="none"/>
              <a:tailEnd type="none"/>
            </a:ln>
            <a:effectLst/>
          </p:spPr>
        </p:cxnSp>
        <p:cxnSp>
          <p:nvCxnSpPr>
            <p:cNvPr id="51" name="Straight Connector 50">
              <a:extLst>
                <a:ext uri="{FF2B5EF4-FFF2-40B4-BE49-F238E27FC236}">
                  <a16:creationId xmlns:a16="http://schemas.microsoft.com/office/drawing/2014/main" id="{DAD5933D-9F95-4F35-8C41-D5001953AF6D}"/>
                </a:ext>
              </a:extLst>
            </p:cNvPr>
            <p:cNvCxnSpPr>
              <a:cxnSpLocks/>
            </p:cNvCxnSpPr>
            <p:nvPr/>
          </p:nvCxnSpPr>
          <p:spPr>
            <a:xfrm flipH="1">
              <a:off x="11170877" y="3546404"/>
              <a:ext cx="3676" cy="820039"/>
            </a:xfrm>
            <a:prstGeom prst="line">
              <a:avLst/>
            </a:prstGeom>
            <a:noFill/>
            <a:ln w="19050" cap="flat" cmpd="sng" algn="ctr">
              <a:solidFill>
                <a:srgbClr val="002050"/>
              </a:solidFill>
              <a:prstDash val="solid"/>
              <a:headEnd type="none"/>
              <a:tailEnd type="none"/>
            </a:ln>
            <a:effectLst/>
          </p:spPr>
        </p:cxnSp>
        <p:cxnSp>
          <p:nvCxnSpPr>
            <p:cNvPr id="52" name="Straight Connector 51">
              <a:extLst>
                <a:ext uri="{FF2B5EF4-FFF2-40B4-BE49-F238E27FC236}">
                  <a16:creationId xmlns:a16="http://schemas.microsoft.com/office/drawing/2014/main" id="{B664A28A-09CE-436E-AA8B-B900EF77C7F0}"/>
                </a:ext>
              </a:extLst>
            </p:cNvPr>
            <p:cNvCxnSpPr>
              <a:cxnSpLocks/>
            </p:cNvCxnSpPr>
            <p:nvPr/>
          </p:nvCxnSpPr>
          <p:spPr>
            <a:xfrm>
              <a:off x="11273623" y="3538137"/>
              <a:ext cx="0" cy="828306"/>
            </a:xfrm>
            <a:prstGeom prst="line">
              <a:avLst/>
            </a:prstGeom>
            <a:noFill/>
            <a:ln w="19050" cap="flat" cmpd="sng" algn="ctr">
              <a:solidFill>
                <a:srgbClr val="002050"/>
              </a:solidFill>
              <a:prstDash val="solid"/>
              <a:headEnd type="none"/>
              <a:tailEnd type="none"/>
            </a:ln>
            <a:effectLst/>
          </p:spPr>
        </p:cxnSp>
        <p:cxnSp>
          <p:nvCxnSpPr>
            <p:cNvPr id="53" name="Straight Connector 52">
              <a:extLst>
                <a:ext uri="{FF2B5EF4-FFF2-40B4-BE49-F238E27FC236}">
                  <a16:creationId xmlns:a16="http://schemas.microsoft.com/office/drawing/2014/main" id="{62FF44B3-9705-4174-8BC1-158DB67368CF}"/>
                </a:ext>
              </a:extLst>
            </p:cNvPr>
            <p:cNvCxnSpPr>
              <a:cxnSpLocks/>
            </p:cNvCxnSpPr>
            <p:nvPr/>
          </p:nvCxnSpPr>
          <p:spPr>
            <a:xfrm flipH="1">
              <a:off x="11376369" y="3546605"/>
              <a:ext cx="4139" cy="819838"/>
            </a:xfrm>
            <a:prstGeom prst="line">
              <a:avLst/>
            </a:prstGeom>
            <a:noFill/>
            <a:ln w="19050" cap="flat" cmpd="sng" algn="ctr">
              <a:solidFill>
                <a:srgbClr val="002050"/>
              </a:solidFill>
              <a:prstDash val="solid"/>
              <a:headEnd type="none"/>
              <a:tailEnd type="none"/>
            </a:ln>
            <a:effectLst/>
          </p:spPr>
        </p:cxnSp>
        <p:cxnSp>
          <p:nvCxnSpPr>
            <p:cNvPr id="54" name="Straight Connector 53">
              <a:extLst>
                <a:ext uri="{FF2B5EF4-FFF2-40B4-BE49-F238E27FC236}">
                  <a16:creationId xmlns:a16="http://schemas.microsoft.com/office/drawing/2014/main" id="{F35BFF5F-F78B-4A94-8EB9-0CBB83637E6C}"/>
                </a:ext>
              </a:extLst>
            </p:cNvPr>
            <p:cNvCxnSpPr>
              <a:cxnSpLocks/>
            </p:cNvCxnSpPr>
            <p:nvPr/>
          </p:nvCxnSpPr>
          <p:spPr>
            <a:xfrm flipH="1">
              <a:off x="11494312" y="3538137"/>
              <a:ext cx="5105" cy="828306"/>
            </a:xfrm>
            <a:prstGeom prst="line">
              <a:avLst/>
            </a:prstGeom>
            <a:noFill/>
            <a:ln w="19050" cap="flat" cmpd="sng" algn="ctr">
              <a:solidFill>
                <a:srgbClr val="002050"/>
              </a:solidFill>
              <a:prstDash val="solid"/>
              <a:headEnd type="none"/>
              <a:tailEnd type="none"/>
            </a:ln>
            <a:effectLst/>
          </p:spPr>
        </p:cxnSp>
        <p:cxnSp>
          <p:nvCxnSpPr>
            <p:cNvPr id="55" name="Straight Arrow Connector 54">
              <a:extLst>
                <a:ext uri="{FF2B5EF4-FFF2-40B4-BE49-F238E27FC236}">
                  <a16:creationId xmlns:a16="http://schemas.microsoft.com/office/drawing/2014/main" id="{34351BEB-2C0C-4652-A274-1EC3799D3A33}"/>
                </a:ext>
              </a:extLst>
            </p:cNvPr>
            <p:cNvCxnSpPr>
              <a:cxnSpLocks/>
            </p:cNvCxnSpPr>
            <p:nvPr/>
          </p:nvCxnSpPr>
          <p:spPr>
            <a:xfrm flipV="1">
              <a:off x="7324937" y="4365716"/>
              <a:ext cx="4219974" cy="2061"/>
            </a:xfrm>
            <a:prstGeom prst="straightConnector1">
              <a:avLst/>
            </a:prstGeom>
            <a:noFill/>
            <a:ln w="12700" cap="flat" cmpd="sng" algn="ctr">
              <a:solidFill>
                <a:srgbClr val="505050"/>
              </a:solidFill>
              <a:prstDash val="solid"/>
              <a:headEnd type="none" w="lg" len="med"/>
              <a:tailEnd type="none"/>
            </a:ln>
            <a:effectLst/>
          </p:spPr>
        </p:cxnSp>
        <p:sp>
          <p:nvSpPr>
            <p:cNvPr id="56" name="Freeform 50">
              <a:extLst>
                <a:ext uri="{FF2B5EF4-FFF2-40B4-BE49-F238E27FC236}">
                  <a16:creationId xmlns:a16="http://schemas.microsoft.com/office/drawing/2014/main" id="{063EDD7F-BD0C-4089-80D2-35F093A4AAF5}"/>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D83B01"/>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endParaRPr>
            </a:p>
          </p:txBody>
        </p:sp>
        <p:cxnSp>
          <p:nvCxnSpPr>
            <p:cNvPr id="57" name="Straight Connector 56">
              <a:extLst>
                <a:ext uri="{FF2B5EF4-FFF2-40B4-BE49-F238E27FC236}">
                  <a16:creationId xmlns:a16="http://schemas.microsoft.com/office/drawing/2014/main" id="{362E738F-6BD4-4277-8664-0D1371887EA3}"/>
                </a:ext>
              </a:extLst>
            </p:cNvPr>
            <p:cNvCxnSpPr>
              <a:cxnSpLocks/>
            </p:cNvCxnSpPr>
            <p:nvPr/>
          </p:nvCxnSpPr>
          <p:spPr>
            <a:xfrm>
              <a:off x="7333194" y="3565428"/>
              <a:ext cx="4250836" cy="0"/>
            </a:xfrm>
            <a:prstGeom prst="line">
              <a:avLst/>
            </a:prstGeom>
            <a:noFill/>
            <a:ln w="57150" cap="flat" cmpd="sng" algn="ctr">
              <a:solidFill>
                <a:srgbClr val="002050"/>
              </a:solidFill>
              <a:prstDash val="solid"/>
              <a:headEnd type="none" w="lg" len="med"/>
              <a:tailEnd type="none" w="lg" len="med"/>
            </a:ln>
            <a:effectLst/>
          </p:spPr>
        </p:cxnSp>
        <p:sp>
          <p:nvSpPr>
            <p:cNvPr id="58" name="Rounded Rectangle 174">
              <a:extLst>
                <a:ext uri="{FF2B5EF4-FFF2-40B4-BE49-F238E27FC236}">
                  <a16:creationId xmlns:a16="http://schemas.microsoft.com/office/drawing/2014/main" id="{E4080D94-067E-41EC-837F-D63ED40B9DAB}"/>
                </a:ext>
              </a:extLst>
            </p:cNvPr>
            <p:cNvSpPr/>
            <p:nvPr/>
          </p:nvSpPr>
          <p:spPr bwMode="auto">
            <a:xfrm>
              <a:off x="9636330" y="3379497"/>
              <a:ext cx="368743" cy="1550699"/>
            </a:xfrm>
            <a:prstGeom prst="roundRect">
              <a:avLst/>
            </a:prstGeom>
            <a:noFill/>
            <a:ln w="12700"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ounded Rectangle 175">
              <a:extLst>
                <a:ext uri="{FF2B5EF4-FFF2-40B4-BE49-F238E27FC236}">
                  <a16:creationId xmlns:a16="http://schemas.microsoft.com/office/drawing/2014/main" id="{C3E2CE7F-58BF-4BCF-93FF-0BC04CF689C4}"/>
                </a:ext>
              </a:extLst>
            </p:cNvPr>
            <p:cNvSpPr/>
            <p:nvPr/>
          </p:nvSpPr>
          <p:spPr bwMode="auto">
            <a:xfrm>
              <a:off x="10007073" y="3382779"/>
              <a:ext cx="833972" cy="1550699"/>
            </a:xfrm>
            <a:prstGeom prst="roundRect">
              <a:avLst/>
            </a:prstGeom>
            <a:noFill/>
            <a:ln w="12700" cap="rnd"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0" name="Straight Arrow Connector 59">
              <a:extLst>
                <a:ext uri="{FF2B5EF4-FFF2-40B4-BE49-F238E27FC236}">
                  <a16:creationId xmlns:a16="http://schemas.microsoft.com/office/drawing/2014/main" id="{7C5013B6-7828-4605-8AAB-198966C9CF14}"/>
                </a:ext>
              </a:extLst>
            </p:cNvPr>
            <p:cNvCxnSpPr>
              <a:cxnSpLocks/>
            </p:cNvCxnSpPr>
            <p:nvPr/>
          </p:nvCxnSpPr>
          <p:spPr>
            <a:xfrm>
              <a:off x="9818062" y="3002561"/>
              <a:ext cx="0" cy="348473"/>
            </a:xfrm>
            <a:prstGeom prst="straightConnector1">
              <a:avLst/>
            </a:prstGeom>
            <a:noFill/>
            <a:ln w="9525" cap="flat" cmpd="sng" algn="ctr">
              <a:solidFill>
                <a:srgbClr val="505050"/>
              </a:solidFill>
              <a:prstDash val="solid"/>
              <a:headEnd type="none"/>
              <a:tailEnd type="triangle"/>
            </a:ln>
            <a:effectLst/>
          </p:spPr>
        </p:cxnSp>
        <p:cxnSp>
          <p:nvCxnSpPr>
            <p:cNvPr id="61" name="Straight Arrow Connector 60">
              <a:extLst>
                <a:ext uri="{FF2B5EF4-FFF2-40B4-BE49-F238E27FC236}">
                  <a16:creationId xmlns:a16="http://schemas.microsoft.com/office/drawing/2014/main" id="{EF550924-D5C4-403C-A6A6-B9425AEB6AD2}"/>
                </a:ext>
              </a:extLst>
            </p:cNvPr>
            <p:cNvCxnSpPr>
              <a:cxnSpLocks/>
            </p:cNvCxnSpPr>
            <p:nvPr/>
          </p:nvCxnSpPr>
          <p:spPr>
            <a:xfrm>
              <a:off x="10424059" y="3002561"/>
              <a:ext cx="0" cy="348473"/>
            </a:xfrm>
            <a:prstGeom prst="straightConnector1">
              <a:avLst/>
            </a:prstGeom>
            <a:noFill/>
            <a:ln w="9525" cap="flat" cmpd="sng" algn="ctr">
              <a:solidFill>
                <a:srgbClr val="505050"/>
              </a:solidFill>
              <a:prstDash val="solid"/>
              <a:headEnd type="none"/>
              <a:tailEnd type="triangle"/>
            </a:ln>
            <a:effectLst/>
          </p:spPr>
        </p:cxnSp>
      </p:grpSp>
      <p:graphicFrame>
        <p:nvGraphicFramePr>
          <p:cNvPr id="87" name="Diagram 86">
            <a:extLst>
              <a:ext uri="{FF2B5EF4-FFF2-40B4-BE49-F238E27FC236}">
                <a16:creationId xmlns:a16="http://schemas.microsoft.com/office/drawing/2014/main" id="{9792F5B8-D284-4E2F-8E89-9BB7C415AF50}"/>
              </a:ext>
            </a:extLst>
          </p:cNvPr>
          <p:cNvGraphicFramePr/>
          <p:nvPr>
            <p:extLst>
              <p:ext uri="{D42A27DB-BD31-4B8C-83A1-F6EECF244321}">
                <p14:modId xmlns:p14="http://schemas.microsoft.com/office/powerpoint/2010/main" val="1027929031"/>
              </p:ext>
            </p:extLst>
          </p:nvPr>
        </p:nvGraphicFramePr>
        <p:xfrm>
          <a:off x="655635" y="1235349"/>
          <a:ext cx="5908269" cy="503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5335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Azure SQL Database Hyperscale?</a:t>
            </a:r>
          </a:p>
        </p:txBody>
      </p:sp>
      <p:sp>
        <p:nvSpPr>
          <p:cNvPr id="5" name="Text Placeholder 3">
            <a:extLst>
              <a:ext uri="{FF2B5EF4-FFF2-40B4-BE49-F238E27FC236}">
                <a16:creationId xmlns:a16="http://schemas.microsoft.com/office/drawing/2014/main" id="{28168D1B-0486-4D7F-BFF3-95CCB252D2FC}"/>
              </a:ext>
            </a:extLst>
          </p:cNvPr>
          <p:cNvSpPr txBox="1">
            <a:spLocks/>
          </p:cNvSpPr>
          <p:nvPr/>
        </p:nvSpPr>
        <p:spPr>
          <a:xfrm>
            <a:off x="4284857" y="2631899"/>
            <a:ext cx="3622286" cy="418866"/>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Cloud native</a:t>
            </a:r>
          </a:p>
        </p:txBody>
      </p:sp>
      <p:sp>
        <p:nvSpPr>
          <p:cNvPr id="6" name="Text Placeholder 3">
            <a:extLst>
              <a:ext uri="{FF2B5EF4-FFF2-40B4-BE49-F238E27FC236}">
                <a16:creationId xmlns:a16="http://schemas.microsoft.com/office/drawing/2014/main" id="{A515A7B5-87CD-40C2-9629-BE570B4EF8A5}"/>
              </a:ext>
            </a:extLst>
          </p:cNvPr>
          <p:cNvSpPr txBox="1">
            <a:spLocks/>
          </p:cNvSpPr>
          <p:nvPr/>
        </p:nvSpPr>
        <p:spPr>
          <a:xfrm>
            <a:off x="7817825" y="2620622"/>
            <a:ext cx="3622286" cy="418866"/>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Seamless compatibility</a:t>
            </a:r>
          </a:p>
        </p:txBody>
      </p:sp>
      <p:sp>
        <p:nvSpPr>
          <p:cNvPr id="7" name="Text Placeholder 3">
            <a:extLst>
              <a:ext uri="{FF2B5EF4-FFF2-40B4-BE49-F238E27FC236}">
                <a16:creationId xmlns:a16="http://schemas.microsoft.com/office/drawing/2014/main" id="{406C42C0-9CAC-479B-848D-72C6DC9CA695}"/>
              </a:ext>
            </a:extLst>
          </p:cNvPr>
          <p:cNvSpPr txBox="1">
            <a:spLocks/>
          </p:cNvSpPr>
          <p:nvPr/>
        </p:nvSpPr>
        <p:spPr>
          <a:xfrm>
            <a:off x="1211514" y="5276665"/>
            <a:ext cx="2818449" cy="444501"/>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Performance</a:t>
            </a:r>
          </a:p>
        </p:txBody>
      </p:sp>
      <p:grpSp>
        <p:nvGrpSpPr>
          <p:cNvPr id="8" name="Group 7">
            <a:extLst>
              <a:ext uri="{FF2B5EF4-FFF2-40B4-BE49-F238E27FC236}">
                <a16:creationId xmlns:a16="http://schemas.microsoft.com/office/drawing/2014/main" id="{4BBE4334-DFDE-448D-8520-8EBDE60CE47A}"/>
              </a:ext>
            </a:extLst>
          </p:cNvPr>
          <p:cNvGrpSpPr/>
          <p:nvPr/>
        </p:nvGrpSpPr>
        <p:grpSpPr>
          <a:xfrm>
            <a:off x="2094699" y="4132481"/>
            <a:ext cx="994777" cy="994777"/>
            <a:chOff x="4242164" y="1899058"/>
            <a:chExt cx="1288678" cy="1288678"/>
          </a:xfrm>
        </p:grpSpPr>
        <p:sp>
          <p:nvSpPr>
            <p:cNvPr id="9" name="Block Arc 8">
              <a:extLst>
                <a:ext uri="{FF2B5EF4-FFF2-40B4-BE49-F238E27FC236}">
                  <a16:creationId xmlns:a16="http://schemas.microsoft.com/office/drawing/2014/main" id="{E616B987-9B62-464C-BAD8-3A11DB918490}"/>
                </a:ext>
              </a:extLst>
            </p:cNvPr>
            <p:cNvSpPr/>
            <p:nvPr/>
          </p:nvSpPr>
          <p:spPr>
            <a:xfrm>
              <a:off x="4242164" y="1899058"/>
              <a:ext cx="1288678" cy="1288678"/>
            </a:xfrm>
            <a:prstGeom prst="blockArc">
              <a:avLst>
                <a:gd name="adj1" fmla="val 8046606"/>
                <a:gd name="adj2" fmla="val 2807961"/>
                <a:gd name="adj3" fmla="val 13161"/>
              </a:avLst>
            </a:prstGeom>
            <a:solidFill>
              <a:srgbClr val="0078D4"/>
            </a:solidFill>
            <a:ln w="12700" cap="flat" cmpd="sng" algn="ctr">
              <a:noFill/>
              <a:prstDash val="solid"/>
              <a:miter lim="800000"/>
            </a:ln>
            <a:effectLst/>
          </p:spPr>
          <p:txBody>
            <a:bodyPr rtlCol="0" anchor="ctr"/>
            <a:lstStyle/>
            <a:p>
              <a:pPr algn="ctr" defTabSz="466287">
                <a:defRPr/>
              </a:pPr>
              <a:endParaRPr lang="en-US" sz="1836" kern="0">
                <a:solidFill>
                  <a:prstClr val="black"/>
                </a:solidFill>
                <a:latin typeface="Segoe UI"/>
              </a:endParaRPr>
            </a:p>
          </p:txBody>
        </p:sp>
        <p:sp>
          <p:nvSpPr>
            <p:cNvPr id="10" name="Oval 9">
              <a:extLst>
                <a:ext uri="{FF2B5EF4-FFF2-40B4-BE49-F238E27FC236}">
                  <a16:creationId xmlns:a16="http://schemas.microsoft.com/office/drawing/2014/main" id="{0FE60A63-60E4-4821-84BC-C7A1F3555581}"/>
                </a:ext>
              </a:extLst>
            </p:cNvPr>
            <p:cNvSpPr/>
            <p:nvPr/>
          </p:nvSpPr>
          <p:spPr>
            <a:xfrm>
              <a:off x="4804911" y="2461805"/>
              <a:ext cx="163184" cy="163184"/>
            </a:xfrm>
            <a:prstGeom prst="ellipse">
              <a:avLst/>
            </a:prstGeom>
            <a:solidFill>
              <a:srgbClr val="0078D4"/>
            </a:solidFill>
            <a:ln w="12700" cap="flat" cmpd="sng" algn="ctr">
              <a:noFill/>
              <a:prstDash val="solid"/>
              <a:miter lim="800000"/>
            </a:ln>
            <a:effectLst/>
          </p:spPr>
          <p:txBody>
            <a:bodyPr rtlCol="0" anchor="ctr"/>
            <a:lstStyle/>
            <a:p>
              <a:pPr algn="ctr" defTabSz="466287">
                <a:defRPr/>
              </a:pPr>
              <a:endParaRPr lang="en-US" sz="1836" kern="0">
                <a:solidFill>
                  <a:prstClr val="white"/>
                </a:solidFill>
                <a:latin typeface="Segoe UI"/>
              </a:endParaRPr>
            </a:p>
          </p:txBody>
        </p:sp>
        <p:sp>
          <p:nvSpPr>
            <p:cNvPr id="11" name="Block Arc 10">
              <a:extLst>
                <a:ext uri="{FF2B5EF4-FFF2-40B4-BE49-F238E27FC236}">
                  <a16:creationId xmlns:a16="http://schemas.microsoft.com/office/drawing/2014/main" id="{E6436587-F18B-4E50-A1C4-DA7116DCB4F6}"/>
                </a:ext>
              </a:extLst>
            </p:cNvPr>
            <p:cNvSpPr/>
            <p:nvPr/>
          </p:nvSpPr>
          <p:spPr>
            <a:xfrm>
              <a:off x="4511688" y="2168583"/>
              <a:ext cx="749628" cy="749628"/>
            </a:xfrm>
            <a:prstGeom prst="blockArc">
              <a:avLst/>
            </a:prstGeom>
            <a:solidFill>
              <a:srgbClr val="002050"/>
            </a:solidFill>
            <a:ln w="12700" cap="flat" cmpd="sng" algn="ctr">
              <a:noFill/>
              <a:prstDash val="solid"/>
              <a:miter lim="800000"/>
            </a:ln>
            <a:effectLst/>
          </p:spPr>
          <p:txBody>
            <a:bodyPr rtlCol="0" anchor="ctr"/>
            <a:lstStyle/>
            <a:p>
              <a:pPr algn="ctr" defTabSz="466287">
                <a:defRPr/>
              </a:pPr>
              <a:endParaRPr lang="en-US" sz="1836" kern="0">
                <a:solidFill>
                  <a:prstClr val="black"/>
                </a:solidFill>
                <a:latin typeface="Segoe UI"/>
              </a:endParaRPr>
            </a:p>
          </p:txBody>
        </p:sp>
        <p:sp>
          <p:nvSpPr>
            <p:cNvPr id="12" name="Rectangle: Rounded Corners 346">
              <a:extLst>
                <a:ext uri="{FF2B5EF4-FFF2-40B4-BE49-F238E27FC236}">
                  <a16:creationId xmlns:a16="http://schemas.microsoft.com/office/drawing/2014/main" id="{B667B81A-5AF5-45FA-912D-9832C7677924}"/>
                </a:ext>
              </a:extLst>
            </p:cNvPr>
            <p:cNvSpPr/>
            <p:nvPr/>
          </p:nvSpPr>
          <p:spPr>
            <a:xfrm rot="18900000">
              <a:off x="4804496" y="2342080"/>
              <a:ext cx="450584" cy="111440"/>
            </a:xfrm>
            <a:prstGeom prst="roundRect">
              <a:avLst>
                <a:gd name="adj" fmla="val 50000"/>
              </a:avLst>
            </a:prstGeom>
            <a:solidFill>
              <a:srgbClr val="0078D4"/>
            </a:solidFill>
            <a:ln w="12700" cap="flat" cmpd="sng" algn="ctr">
              <a:noFill/>
              <a:prstDash val="solid"/>
              <a:miter lim="800000"/>
            </a:ln>
            <a:effectLst/>
          </p:spPr>
          <p:txBody>
            <a:bodyPr rtlCol="0" anchor="ctr"/>
            <a:lstStyle/>
            <a:p>
              <a:pPr algn="ctr" defTabSz="466287">
                <a:defRPr/>
              </a:pPr>
              <a:endParaRPr lang="en-US" sz="1836" kern="0">
                <a:solidFill>
                  <a:prstClr val="white"/>
                </a:solidFill>
                <a:latin typeface="Segoe UI"/>
              </a:endParaRPr>
            </a:p>
          </p:txBody>
        </p:sp>
      </p:grpSp>
      <p:sp>
        <p:nvSpPr>
          <p:cNvPr id="13" name="Rectangle 12">
            <a:extLst>
              <a:ext uri="{FF2B5EF4-FFF2-40B4-BE49-F238E27FC236}">
                <a16:creationId xmlns:a16="http://schemas.microsoft.com/office/drawing/2014/main" id="{DE526217-B739-4BC2-96AA-F0767CC22C47}"/>
              </a:ext>
            </a:extLst>
          </p:cNvPr>
          <p:cNvSpPr/>
          <p:nvPr/>
        </p:nvSpPr>
        <p:spPr bwMode="auto">
          <a:xfrm>
            <a:off x="4965379" y="3128494"/>
            <a:ext cx="2401958" cy="397294"/>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a:solidFill>
                  <a:srgbClr val="0078D7"/>
                </a:solidFill>
                <a:latin typeface="Segoe UI" panose="020B0502040204020203" pitchFamily="34" charset="0"/>
                <a:cs typeface="Segoe UI" panose="020B0502040204020203" pitchFamily="34" charset="0"/>
              </a:rPr>
              <a:t>Architected for cloud</a:t>
            </a:r>
          </a:p>
        </p:txBody>
      </p:sp>
      <p:sp>
        <p:nvSpPr>
          <p:cNvPr id="14" name="Rectangle 13">
            <a:extLst>
              <a:ext uri="{FF2B5EF4-FFF2-40B4-BE49-F238E27FC236}">
                <a16:creationId xmlns:a16="http://schemas.microsoft.com/office/drawing/2014/main" id="{52EAC3EF-A883-4483-B2B2-0FAD88FE8AE5}"/>
              </a:ext>
            </a:extLst>
          </p:cNvPr>
          <p:cNvSpPr/>
          <p:nvPr/>
        </p:nvSpPr>
        <p:spPr bwMode="auto">
          <a:xfrm>
            <a:off x="1348327" y="5798897"/>
            <a:ext cx="2401958"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a:solidFill>
                  <a:srgbClr val="0078D7"/>
                </a:solidFill>
                <a:latin typeface="Segoe UI" panose="020B0502040204020203" pitchFamily="34" charset="0"/>
                <a:cs typeface="Segoe UI" panose="020B0502040204020203" pitchFamily="34" charset="0"/>
              </a:rPr>
              <a:t>VLDB operations without VLDB headaches</a:t>
            </a:r>
          </a:p>
        </p:txBody>
      </p:sp>
      <p:grpSp>
        <p:nvGrpSpPr>
          <p:cNvPr id="15" name="Group 14">
            <a:extLst>
              <a:ext uri="{FF2B5EF4-FFF2-40B4-BE49-F238E27FC236}">
                <a16:creationId xmlns:a16="http://schemas.microsoft.com/office/drawing/2014/main" id="{1BFB73AD-F5D2-4745-AA4F-CA43CADD4E29}"/>
              </a:ext>
            </a:extLst>
          </p:cNvPr>
          <p:cNvGrpSpPr/>
          <p:nvPr/>
        </p:nvGrpSpPr>
        <p:grpSpPr>
          <a:xfrm>
            <a:off x="5519668" y="1581792"/>
            <a:ext cx="994777" cy="994777"/>
            <a:chOff x="2776302" y="4657639"/>
            <a:chExt cx="1550488" cy="1594062"/>
          </a:xfrm>
          <a:solidFill>
            <a:srgbClr val="FFFFFF">
              <a:lumMod val="95000"/>
            </a:srgbClr>
          </a:solidFill>
        </p:grpSpPr>
        <p:sp>
          <p:nvSpPr>
            <p:cNvPr id="16" name="Cylinder 812">
              <a:extLst>
                <a:ext uri="{FF2B5EF4-FFF2-40B4-BE49-F238E27FC236}">
                  <a16:creationId xmlns:a16="http://schemas.microsoft.com/office/drawing/2014/main" id="{F0ED5232-907C-43D7-870D-C31FB4819D6D}"/>
                </a:ext>
              </a:extLst>
            </p:cNvPr>
            <p:cNvSpPr/>
            <p:nvPr/>
          </p:nvSpPr>
          <p:spPr bwMode="auto">
            <a:xfrm>
              <a:off x="2776302" y="4657639"/>
              <a:ext cx="1043831" cy="1371347"/>
            </a:xfrm>
            <a:prstGeom prst="can">
              <a:avLst>
                <a:gd name="adj" fmla="val 39530"/>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0" tIns="198955" rIns="0" bIns="198955" numCol="1" spcCol="0" rtlCol="0" fromWordArt="0" anchor="ctr" anchorCtr="0" forceAA="0" compatLnSpc="1">
              <a:prstTxWarp prst="textNoShape">
                <a:avLst/>
              </a:prstTxWarp>
              <a:noAutofit/>
            </a:bodyPr>
            <a:lstStyle/>
            <a:p>
              <a:pPr algn="ctr" defTabSz="1268006" fontAlgn="base">
                <a:lnSpc>
                  <a:spcPct val="90000"/>
                </a:lnSpc>
                <a:spcBef>
                  <a:spcPct val="0"/>
                </a:spcBef>
                <a:spcAft>
                  <a:spcPct val="0"/>
                </a:spcAft>
                <a:defRPr/>
              </a:pPr>
              <a:r>
                <a:rPr lang="en-US" sz="1904" kern="0">
                  <a:solidFill>
                    <a:srgbClr val="FFFFFF"/>
                  </a:solidFill>
                  <a:latin typeface="Segoe UI Semilight" panose="020B0402040204020203" pitchFamily="34" charset="0"/>
                  <a:ea typeface="Segoe UI" pitchFamily="34" charset="0"/>
                  <a:cs typeface="Segoe UI Semilight" panose="020B0402040204020203" pitchFamily="34" charset="0"/>
                </a:rPr>
                <a:t>SQL</a:t>
              </a:r>
            </a:p>
          </p:txBody>
        </p:sp>
        <p:sp>
          <p:nvSpPr>
            <p:cNvPr id="17" name="Freeform 146">
              <a:extLst>
                <a:ext uri="{FF2B5EF4-FFF2-40B4-BE49-F238E27FC236}">
                  <a16:creationId xmlns:a16="http://schemas.microsoft.com/office/drawing/2014/main" id="{4E92A200-7EBF-4BE6-A840-31EC50F6ADE0}"/>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243770" tIns="195015" rIns="243770" bIns="195015" numCol="1" spcCol="0" rtlCol="0" fromWordArt="0" anchor="t" anchorCtr="0" forceAA="0" compatLnSpc="1">
              <a:prstTxWarp prst="textNoShape">
                <a:avLst/>
              </a:prstTxWarp>
              <a:noAutofit/>
            </a:bodyPr>
            <a:lstStyle/>
            <a:p>
              <a:pPr algn="ctr" defTabSz="1242788" fontAlgn="base">
                <a:lnSpc>
                  <a:spcPct val="90000"/>
                </a:lnSpc>
                <a:spcBef>
                  <a:spcPct val="0"/>
                </a:spcBef>
                <a:spcAft>
                  <a:spcPct val="0"/>
                </a:spcAft>
                <a:defRPr/>
              </a:pPr>
              <a:endParaRPr lang="en-IN" sz="2448" b="1"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8" name="Group 17">
            <a:extLst>
              <a:ext uri="{FF2B5EF4-FFF2-40B4-BE49-F238E27FC236}">
                <a16:creationId xmlns:a16="http://schemas.microsoft.com/office/drawing/2014/main" id="{FD2FA145-9B88-490A-968D-220FACC454EA}"/>
              </a:ext>
            </a:extLst>
          </p:cNvPr>
          <p:cNvGrpSpPr/>
          <p:nvPr/>
        </p:nvGrpSpPr>
        <p:grpSpPr>
          <a:xfrm>
            <a:off x="9232725" y="1565914"/>
            <a:ext cx="703442" cy="866178"/>
            <a:chOff x="5327227" y="4548154"/>
            <a:chExt cx="1418249" cy="1746354"/>
          </a:xfrm>
          <a:noFill/>
        </p:grpSpPr>
        <p:grpSp>
          <p:nvGrpSpPr>
            <p:cNvPr id="19" name="Group 18">
              <a:extLst>
                <a:ext uri="{FF2B5EF4-FFF2-40B4-BE49-F238E27FC236}">
                  <a16:creationId xmlns:a16="http://schemas.microsoft.com/office/drawing/2014/main" id="{10CD888D-3BF6-4B57-A596-BDFAF1476387}"/>
                </a:ext>
              </a:extLst>
            </p:cNvPr>
            <p:cNvGrpSpPr/>
            <p:nvPr/>
          </p:nvGrpSpPr>
          <p:grpSpPr>
            <a:xfrm>
              <a:off x="5811904" y="5344927"/>
              <a:ext cx="933572" cy="949581"/>
              <a:chOff x="5811904" y="5344927"/>
              <a:chExt cx="933572" cy="949581"/>
            </a:xfrm>
            <a:grpFill/>
          </p:grpSpPr>
          <p:sp>
            <p:nvSpPr>
              <p:cNvPr id="25" name="Freeform 6">
                <a:extLst>
                  <a:ext uri="{FF2B5EF4-FFF2-40B4-BE49-F238E27FC236}">
                    <a16:creationId xmlns:a16="http://schemas.microsoft.com/office/drawing/2014/main" id="{A7CB4EF7-51FD-45ED-AE2B-09957652EFB5}"/>
                  </a:ext>
                </a:extLst>
              </p:cNvPr>
              <p:cNvSpPr>
                <a:spLocks/>
              </p:cNvSpPr>
              <p:nvPr/>
            </p:nvSpPr>
            <p:spPr bwMode="auto">
              <a:xfrm>
                <a:off x="5838874" y="5344927"/>
                <a:ext cx="906602" cy="794401"/>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grpFill/>
              <a:ln w="76200" cap="flat">
                <a:solidFill>
                  <a:srgbClr val="0078D4"/>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a:solidFill>
                    <a:srgbClr val="0078D4"/>
                  </a:solidFill>
                  <a:latin typeface="Segoe UI"/>
                </a:endParaRPr>
              </a:p>
            </p:txBody>
          </p:sp>
          <p:sp>
            <p:nvSpPr>
              <p:cNvPr id="26" name="Freeform 7">
                <a:extLst>
                  <a:ext uri="{FF2B5EF4-FFF2-40B4-BE49-F238E27FC236}">
                    <a16:creationId xmlns:a16="http://schemas.microsoft.com/office/drawing/2014/main" id="{4A13353D-0062-4DF6-958A-AD2859EDD71D}"/>
                  </a:ext>
                </a:extLst>
              </p:cNvPr>
              <p:cNvSpPr>
                <a:spLocks/>
              </p:cNvSpPr>
              <p:nvPr/>
            </p:nvSpPr>
            <p:spPr bwMode="auto">
              <a:xfrm rot="21397948">
                <a:off x="5811904" y="5980338"/>
                <a:ext cx="201965" cy="314170"/>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grpFill/>
              <a:ln w="15875" cap="flat">
                <a:solidFill>
                  <a:srgbClr val="0078D4"/>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a:solidFill>
                    <a:srgbClr val="0078D4"/>
                  </a:solidFill>
                  <a:latin typeface="Segoe UI"/>
                </a:endParaRPr>
              </a:p>
            </p:txBody>
          </p:sp>
        </p:grpSp>
        <p:grpSp>
          <p:nvGrpSpPr>
            <p:cNvPr id="20" name="Group 19">
              <a:extLst>
                <a:ext uri="{FF2B5EF4-FFF2-40B4-BE49-F238E27FC236}">
                  <a16:creationId xmlns:a16="http://schemas.microsoft.com/office/drawing/2014/main" id="{4DD6C865-26D0-4368-86B9-41EB4CD2472F}"/>
                </a:ext>
              </a:extLst>
            </p:cNvPr>
            <p:cNvGrpSpPr/>
            <p:nvPr/>
          </p:nvGrpSpPr>
          <p:grpSpPr>
            <a:xfrm>
              <a:off x="5327227" y="4548154"/>
              <a:ext cx="826960" cy="989762"/>
              <a:chOff x="5327227" y="4548154"/>
              <a:chExt cx="826960" cy="989762"/>
            </a:xfrm>
            <a:grpFill/>
          </p:grpSpPr>
          <p:sp>
            <p:nvSpPr>
              <p:cNvPr id="23" name="Freeform 5">
                <a:extLst>
                  <a:ext uri="{FF2B5EF4-FFF2-40B4-BE49-F238E27FC236}">
                    <a16:creationId xmlns:a16="http://schemas.microsoft.com/office/drawing/2014/main" id="{85BD3D25-E4CA-439E-AA62-CA49459758B4}"/>
                  </a:ext>
                </a:extLst>
              </p:cNvPr>
              <p:cNvSpPr>
                <a:spLocks/>
              </p:cNvSpPr>
              <p:nvPr/>
            </p:nvSpPr>
            <p:spPr bwMode="auto">
              <a:xfrm>
                <a:off x="5327227" y="4725564"/>
                <a:ext cx="798886" cy="8123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grpFill/>
              <a:ln w="76200" cap="flat">
                <a:solidFill>
                  <a:srgbClr val="0078D4"/>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a:solidFill>
                    <a:srgbClr val="0078D4"/>
                  </a:solidFill>
                  <a:latin typeface="Segoe UI"/>
                </a:endParaRPr>
              </a:p>
            </p:txBody>
          </p:sp>
          <p:sp>
            <p:nvSpPr>
              <p:cNvPr id="24" name="Freeform 8">
                <a:extLst>
                  <a:ext uri="{FF2B5EF4-FFF2-40B4-BE49-F238E27FC236}">
                    <a16:creationId xmlns:a16="http://schemas.microsoft.com/office/drawing/2014/main" id="{F603AB85-5D8B-43FC-8CD0-9F2A8810866D}"/>
                  </a:ext>
                </a:extLst>
              </p:cNvPr>
              <p:cNvSpPr>
                <a:spLocks/>
              </p:cNvSpPr>
              <p:nvPr/>
            </p:nvSpPr>
            <p:spPr bwMode="auto">
              <a:xfrm rot="20700000">
                <a:off x="5952221" y="4548154"/>
                <a:ext cx="201966" cy="318656"/>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grpFill/>
              <a:ln w="15875" cap="flat">
                <a:solidFill>
                  <a:srgbClr val="0078D4"/>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a:solidFill>
                    <a:srgbClr val="0078D4"/>
                  </a:solidFill>
                  <a:latin typeface="Segoe UI"/>
                </a:endParaRPr>
              </a:p>
            </p:txBody>
          </p:sp>
        </p:grpSp>
        <p:sp>
          <p:nvSpPr>
            <p:cNvPr id="21" name="Oval 10">
              <a:extLst>
                <a:ext uri="{FF2B5EF4-FFF2-40B4-BE49-F238E27FC236}">
                  <a16:creationId xmlns:a16="http://schemas.microsoft.com/office/drawing/2014/main" id="{BF5778D9-02A5-43EA-B492-7B9503DDCC8C}"/>
                </a:ext>
              </a:extLst>
            </p:cNvPr>
            <p:cNvSpPr>
              <a:spLocks noChangeArrowheads="1"/>
            </p:cNvSpPr>
            <p:nvPr/>
          </p:nvSpPr>
          <p:spPr bwMode="auto">
            <a:xfrm>
              <a:off x="5359428" y="5704516"/>
              <a:ext cx="323907" cy="320382"/>
            </a:xfrm>
            <a:prstGeom prst="ellipse">
              <a:avLst/>
            </a:prstGeom>
            <a:grpFill/>
            <a:ln w="15875" cap="flat">
              <a:solidFill>
                <a:schemeClr val="tx1"/>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a:solidFill>
                  <a:srgbClr val="0078D4"/>
                </a:solidFill>
                <a:latin typeface="Segoe UI"/>
              </a:endParaRPr>
            </a:p>
          </p:txBody>
        </p:sp>
        <p:sp>
          <p:nvSpPr>
            <p:cNvPr id="22" name="Rectangle 21">
              <a:extLst>
                <a:ext uri="{FF2B5EF4-FFF2-40B4-BE49-F238E27FC236}">
                  <a16:creationId xmlns:a16="http://schemas.microsoft.com/office/drawing/2014/main" id="{595AE032-C145-4AB4-8A38-E06A91863610}"/>
                </a:ext>
              </a:extLst>
            </p:cNvPr>
            <p:cNvSpPr/>
            <p:nvPr/>
          </p:nvSpPr>
          <p:spPr bwMode="auto">
            <a:xfrm>
              <a:off x="6337626" y="4865711"/>
              <a:ext cx="278965" cy="278966"/>
            </a:xfrm>
            <a:prstGeom prst="rect">
              <a:avLst/>
            </a:prstGeom>
            <a:grpFill/>
            <a:ln w="15875" cap="flat">
              <a:solidFill>
                <a:schemeClr val="tx1"/>
              </a:solidFill>
              <a:prstDash val="solid"/>
              <a:miter lim="800000"/>
              <a:headEnd/>
              <a:tailEnd/>
            </a:ln>
          </p:spPr>
          <p:txBody>
            <a:bodyPr vert="horz" wrap="square" lIns="124347" tIns="62174" rIns="124347" bIns="62174" numCol="1" anchor="t" anchorCtr="0" compatLnSpc="1">
              <a:prstTxWarp prst="textNoShape">
                <a:avLst/>
              </a:prstTxWarp>
            </a:bodyPr>
            <a:lstStyle/>
            <a:p>
              <a:pPr defTabSz="1243387">
                <a:defRPr/>
              </a:pPr>
              <a:endParaRPr lang="en-US" sz="2400" err="1">
                <a:solidFill>
                  <a:srgbClr val="0078D4"/>
                </a:solidFill>
                <a:latin typeface="Segoe UI"/>
              </a:endParaRPr>
            </a:p>
          </p:txBody>
        </p:sp>
      </p:grpSp>
      <p:sp>
        <p:nvSpPr>
          <p:cNvPr id="27" name="Rectangle 26">
            <a:extLst>
              <a:ext uri="{FF2B5EF4-FFF2-40B4-BE49-F238E27FC236}">
                <a16:creationId xmlns:a16="http://schemas.microsoft.com/office/drawing/2014/main" id="{0AAA5BF5-6B8A-40C8-9738-A754320F9FB6}"/>
              </a:ext>
            </a:extLst>
          </p:cNvPr>
          <p:cNvSpPr/>
          <p:nvPr/>
        </p:nvSpPr>
        <p:spPr bwMode="auto">
          <a:xfrm>
            <a:off x="8427988" y="3117217"/>
            <a:ext cx="2401958"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a:solidFill>
                  <a:srgbClr val="0078D7"/>
                </a:solidFill>
                <a:latin typeface="Segoe UI" panose="020B0502040204020203" pitchFamily="34" charset="0"/>
                <a:cs typeface="Segoe UI" panose="020B0502040204020203" pitchFamily="34" charset="0"/>
              </a:rPr>
              <a:t>Fully compatible with Azure SQL Database</a:t>
            </a:r>
          </a:p>
        </p:txBody>
      </p:sp>
      <p:sp>
        <p:nvSpPr>
          <p:cNvPr id="28" name="Text Placeholder 3">
            <a:extLst>
              <a:ext uri="{FF2B5EF4-FFF2-40B4-BE49-F238E27FC236}">
                <a16:creationId xmlns:a16="http://schemas.microsoft.com/office/drawing/2014/main" id="{FEFBAB62-6D95-462F-853A-10C822DEB182}"/>
              </a:ext>
            </a:extLst>
          </p:cNvPr>
          <p:cNvSpPr txBox="1">
            <a:spLocks/>
          </p:cNvSpPr>
          <p:nvPr/>
        </p:nvSpPr>
        <p:spPr>
          <a:xfrm>
            <a:off x="1327958" y="2613966"/>
            <a:ext cx="2818449" cy="444501"/>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Storage</a:t>
            </a:r>
          </a:p>
        </p:txBody>
      </p:sp>
      <p:sp>
        <p:nvSpPr>
          <p:cNvPr id="29" name="Rectangle 28">
            <a:extLst>
              <a:ext uri="{FF2B5EF4-FFF2-40B4-BE49-F238E27FC236}">
                <a16:creationId xmlns:a16="http://schemas.microsoft.com/office/drawing/2014/main" id="{3E17EE59-D5FA-4D84-A8DE-55F0BBE97C04}"/>
              </a:ext>
            </a:extLst>
          </p:cNvPr>
          <p:cNvSpPr/>
          <p:nvPr/>
        </p:nvSpPr>
        <p:spPr bwMode="auto">
          <a:xfrm>
            <a:off x="1419761" y="3127017"/>
            <a:ext cx="2401958"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a:solidFill>
                  <a:srgbClr val="0078D7"/>
                </a:solidFill>
                <a:latin typeface="Segoe UI" panose="020B0502040204020203" pitchFamily="34" charset="0"/>
                <a:cs typeface="Segoe UI" panose="020B0502040204020203" pitchFamily="34" charset="0"/>
              </a:rPr>
              <a:t>Scalable new storage architecture</a:t>
            </a:r>
          </a:p>
        </p:txBody>
      </p:sp>
      <p:grpSp>
        <p:nvGrpSpPr>
          <p:cNvPr id="30" name="Group 29">
            <a:extLst>
              <a:ext uri="{FF2B5EF4-FFF2-40B4-BE49-F238E27FC236}">
                <a16:creationId xmlns:a16="http://schemas.microsoft.com/office/drawing/2014/main" id="{D9DE7FA9-D7B9-4EA3-A33E-B0CF1A3A6DB2}"/>
              </a:ext>
            </a:extLst>
          </p:cNvPr>
          <p:cNvGrpSpPr/>
          <p:nvPr/>
        </p:nvGrpSpPr>
        <p:grpSpPr>
          <a:xfrm>
            <a:off x="5620803" y="4168182"/>
            <a:ext cx="939634" cy="1049343"/>
            <a:chOff x="4862124" y="3337420"/>
            <a:chExt cx="690970" cy="771646"/>
          </a:xfrm>
        </p:grpSpPr>
        <p:sp>
          <p:nvSpPr>
            <p:cNvPr id="31" name="Freeform: Shape 30">
              <a:extLst>
                <a:ext uri="{FF2B5EF4-FFF2-40B4-BE49-F238E27FC236}">
                  <a16:creationId xmlns:a16="http://schemas.microsoft.com/office/drawing/2014/main" id="{B7691181-3711-464A-A97E-7B156B0BA19E}"/>
                </a:ext>
              </a:extLst>
            </p:cNvPr>
            <p:cNvSpPr/>
            <p:nvPr/>
          </p:nvSpPr>
          <p:spPr bwMode="auto">
            <a:xfrm>
              <a:off x="4983437" y="3337420"/>
              <a:ext cx="569657" cy="56965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381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defRPr/>
              </a:pPr>
              <a:endParaRPr lang="en-US" sz="2720">
                <a:gradFill>
                  <a:gsLst>
                    <a:gs pos="0">
                      <a:srgbClr val="FFFFFF"/>
                    </a:gs>
                    <a:gs pos="100000">
                      <a:srgbClr val="FFFFFF"/>
                    </a:gs>
                  </a:gsLst>
                  <a:lin ang="5400000" scaled="0"/>
                </a:gradFill>
                <a:latin typeface="Segoe UI"/>
              </a:endParaRPr>
            </a:p>
          </p:txBody>
        </p:sp>
        <p:grpSp>
          <p:nvGrpSpPr>
            <p:cNvPr id="32" name="Group 31">
              <a:extLst>
                <a:ext uri="{FF2B5EF4-FFF2-40B4-BE49-F238E27FC236}">
                  <a16:creationId xmlns:a16="http://schemas.microsoft.com/office/drawing/2014/main" id="{D6774628-EA1E-46F1-864E-FFF749A71210}"/>
                </a:ext>
              </a:extLst>
            </p:cNvPr>
            <p:cNvGrpSpPr/>
            <p:nvPr/>
          </p:nvGrpSpPr>
          <p:grpSpPr>
            <a:xfrm>
              <a:off x="5180417" y="3400716"/>
              <a:ext cx="314514" cy="311357"/>
              <a:chOff x="3924301" y="3326121"/>
              <a:chExt cx="1242014" cy="1229549"/>
            </a:xfrm>
            <a:noFill/>
          </p:grpSpPr>
          <p:sp>
            <p:nvSpPr>
              <p:cNvPr id="34" name="Freeform: Shape 33">
                <a:extLst>
                  <a:ext uri="{FF2B5EF4-FFF2-40B4-BE49-F238E27FC236}">
                    <a16:creationId xmlns:a16="http://schemas.microsoft.com/office/drawing/2014/main" id="{F2259979-4078-499D-8134-388731AEF0A3}"/>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defRPr/>
                </a:pPr>
                <a:endParaRPr lang="en-US" sz="2720">
                  <a:gradFill>
                    <a:gsLst>
                      <a:gs pos="0">
                        <a:srgbClr val="FFFFFF"/>
                      </a:gs>
                      <a:gs pos="100000">
                        <a:srgbClr val="FFFFFF"/>
                      </a:gs>
                    </a:gsLst>
                    <a:lin ang="5400000" scaled="0"/>
                  </a:gradFill>
                  <a:latin typeface="Segoe UI"/>
                </a:endParaRPr>
              </a:p>
            </p:txBody>
          </p:sp>
          <p:sp>
            <p:nvSpPr>
              <p:cNvPr id="35" name="Freeform: Shape 34">
                <a:extLst>
                  <a:ext uri="{FF2B5EF4-FFF2-40B4-BE49-F238E27FC236}">
                    <a16:creationId xmlns:a16="http://schemas.microsoft.com/office/drawing/2014/main" id="{63CACB6C-022F-44EF-8C21-21F5C82540B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grpFill/>
              <a:ln w="127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defRPr/>
                </a:pPr>
                <a:endParaRPr lang="en-US" sz="2720">
                  <a:gradFill>
                    <a:gsLst>
                      <a:gs pos="0">
                        <a:srgbClr val="FFFFFF"/>
                      </a:gs>
                      <a:gs pos="100000">
                        <a:srgbClr val="FFFFFF"/>
                      </a:gs>
                    </a:gsLst>
                    <a:lin ang="5400000" scaled="0"/>
                  </a:gradFill>
                  <a:latin typeface="Segoe UI"/>
                </a:endParaRPr>
              </a:p>
            </p:txBody>
          </p:sp>
          <p:cxnSp>
            <p:nvCxnSpPr>
              <p:cNvPr id="36" name="Straight Connector 35">
                <a:extLst>
                  <a:ext uri="{FF2B5EF4-FFF2-40B4-BE49-F238E27FC236}">
                    <a16:creationId xmlns:a16="http://schemas.microsoft.com/office/drawing/2014/main" id="{64E33BEF-11AF-4803-86C6-49D6B8640AE2}"/>
                  </a:ext>
                </a:extLst>
              </p:cNvPr>
              <p:cNvCxnSpPr>
                <a:cxnSpLocks/>
                <a:stCxn id="34" idx="1"/>
                <a:endCxn id="35" idx="1"/>
              </p:cNvCxnSpPr>
              <p:nvPr/>
            </p:nvCxnSpPr>
            <p:spPr>
              <a:xfrm flipV="1">
                <a:off x="3924301" y="3326121"/>
                <a:ext cx="1242014" cy="1229549"/>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Flowchart: Magnetic Disk 32">
              <a:extLst>
                <a:ext uri="{FF2B5EF4-FFF2-40B4-BE49-F238E27FC236}">
                  <a16:creationId xmlns:a16="http://schemas.microsoft.com/office/drawing/2014/main" id="{ADB50BCC-6D1C-4B37-B381-EC8F68732F8D}"/>
                </a:ext>
              </a:extLst>
            </p:cNvPr>
            <p:cNvSpPr/>
            <p:nvPr/>
          </p:nvSpPr>
          <p:spPr bwMode="auto">
            <a:xfrm>
              <a:off x="4862124" y="3736286"/>
              <a:ext cx="289153" cy="372780"/>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3264"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7" name="Text Placeholder 3">
            <a:extLst>
              <a:ext uri="{FF2B5EF4-FFF2-40B4-BE49-F238E27FC236}">
                <a16:creationId xmlns:a16="http://schemas.microsoft.com/office/drawing/2014/main" id="{6E0C95DB-6819-43CF-9AE3-554CA2269CC8}"/>
              </a:ext>
            </a:extLst>
          </p:cNvPr>
          <p:cNvSpPr txBox="1">
            <a:spLocks/>
          </p:cNvSpPr>
          <p:nvPr/>
        </p:nvSpPr>
        <p:spPr>
          <a:xfrm>
            <a:off x="4689345" y="5276666"/>
            <a:ext cx="2818449" cy="444501"/>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No limits</a:t>
            </a:r>
          </a:p>
        </p:txBody>
      </p:sp>
      <p:sp>
        <p:nvSpPr>
          <p:cNvPr id="38" name="Rectangle 37">
            <a:extLst>
              <a:ext uri="{FF2B5EF4-FFF2-40B4-BE49-F238E27FC236}">
                <a16:creationId xmlns:a16="http://schemas.microsoft.com/office/drawing/2014/main" id="{98FDF0D7-75F8-4376-B440-FC45E8D69407}"/>
              </a:ext>
            </a:extLst>
          </p:cNvPr>
          <p:cNvSpPr/>
          <p:nvPr/>
        </p:nvSpPr>
        <p:spPr bwMode="auto">
          <a:xfrm>
            <a:off x="4972126" y="5759933"/>
            <a:ext cx="2401958"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dirty="0">
                <a:solidFill>
                  <a:srgbClr val="0078D7"/>
                </a:solidFill>
                <a:latin typeface="Segoe UI" panose="020B0502040204020203" pitchFamily="34" charset="0"/>
                <a:cs typeface="Segoe UI" panose="020B0502040204020203" pitchFamily="34" charset="0"/>
              </a:rPr>
              <a:t>Scale compute and storage</a:t>
            </a:r>
          </a:p>
        </p:txBody>
      </p:sp>
      <p:grpSp>
        <p:nvGrpSpPr>
          <p:cNvPr id="39" name="Group 38">
            <a:extLst>
              <a:ext uri="{FF2B5EF4-FFF2-40B4-BE49-F238E27FC236}">
                <a16:creationId xmlns:a16="http://schemas.microsoft.com/office/drawing/2014/main" id="{91DE356A-EF6F-4A94-B356-9E76224F6D9A}"/>
              </a:ext>
            </a:extLst>
          </p:cNvPr>
          <p:cNvGrpSpPr/>
          <p:nvPr/>
        </p:nvGrpSpPr>
        <p:grpSpPr>
          <a:xfrm>
            <a:off x="9044567" y="4174972"/>
            <a:ext cx="994777" cy="746083"/>
            <a:chOff x="5833288" y="2672101"/>
            <a:chExt cx="879601" cy="730365"/>
          </a:xfrm>
        </p:grpSpPr>
        <p:sp>
          <p:nvSpPr>
            <p:cNvPr id="40" name="Flowchart: Magnetic Disk 39">
              <a:extLst>
                <a:ext uri="{FF2B5EF4-FFF2-40B4-BE49-F238E27FC236}">
                  <a16:creationId xmlns:a16="http://schemas.microsoft.com/office/drawing/2014/main" id="{E7137C2D-AD52-43CD-9BD3-2ED262CF5620}"/>
                </a:ext>
              </a:extLst>
            </p:cNvPr>
            <p:cNvSpPr/>
            <p:nvPr/>
          </p:nvSpPr>
          <p:spPr bwMode="auto">
            <a:xfrm>
              <a:off x="5833288" y="3029686"/>
              <a:ext cx="289153" cy="372780"/>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32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lowchart: Magnetic Disk 40">
              <a:extLst>
                <a:ext uri="{FF2B5EF4-FFF2-40B4-BE49-F238E27FC236}">
                  <a16:creationId xmlns:a16="http://schemas.microsoft.com/office/drawing/2014/main" id="{258DA6E5-75C9-465A-AB55-34FA8AB76623}"/>
                </a:ext>
              </a:extLst>
            </p:cNvPr>
            <p:cNvSpPr/>
            <p:nvPr/>
          </p:nvSpPr>
          <p:spPr bwMode="auto">
            <a:xfrm>
              <a:off x="6126914" y="2942838"/>
              <a:ext cx="289153" cy="459628"/>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32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Flowchart: Magnetic Disk 41">
              <a:extLst>
                <a:ext uri="{FF2B5EF4-FFF2-40B4-BE49-F238E27FC236}">
                  <a16:creationId xmlns:a16="http://schemas.microsoft.com/office/drawing/2014/main" id="{79AE24A9-20B4-4DEE-A76F-CF667F3BD7D5}"/>
                </a:ext>
              </a:extLst>
            </p:cNvPr>
            <p:cNvSpPr/>
            <p:nvPr/>
          </p:nvSpPr>
          <p:spPr bwMode="auto">
            <a:xfrm>
              <a:off x="6423736" y="2834178"/>
              <a:ext cx="289153" cy="568288"/>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326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657B4264-B9A3-4B97-A1F9-8F47B3CF4AF0}"/>
                </a:ext>
              </a:extLst>
            </p:cNvPr>
            <p:cNvSpPr/>
            <p:nvPr/>
          </p:nvSpPr>
          <p:spPr bwMode="auto">
            <a:xfrm>
              <a:off x="5875021" y="2672101"/>
              <a:ext cx="697230" cy="270737"/>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noFill/>
            <a:ln w="12700" cap="flat">
              <a:solidFill>
                <a:srgbClr val="0078D7"/>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1243431">
                <a:defRPr/>
              </a:pPr>
              <a:endParaRPr lang="en-US" sz="2448">
                <a:solidFill>
                  <a:srgbClr val="FFFFFF"/>
                </a:solidFill>
                <a:latin typeface="Segoe UI"/>
              </a:endParaRPr>
            </a:p>
          </p:txBody>
        </p:sp>
      </p:grpSp>
      <p:grpSp>
        <p:nvGrpSpPr>
          <p:cNvPr id="44" name="Group 43">
            <a:extLst>
              <a:ext uri="{FF2B5EF4-FFF2-40B4-BE49-F238E27FC236}">
                <a16:creationId xmlns:a16="http://schemas.microsoft.com/office/drawing/2014/main" id="{6988DD09-9F30-4D0E-B94B-057DE23496D2}"/>
              </a:ext>
            </a:extLst>
          </p:cNvPr>
          <p:cNvGrpSpPr/>
          <p:nvPr/>
        </p:nvGrpSpPr>
        <p:grpSpPr>
          <a:xfrm>
            <a:off x="1875098" y="1807042"/>
            <a:ext cx="1673924" cy="675689"/>
            <a:chOff x="655012" y="929489"/>
            <a:chExt cx="1655303" cy="664843"/>
          </a:xfrm>
        </p:grpSpPr>
        <p:pic>
          <p:nvPicPr>
            <p:cNvPr id="45" name="Graphic 54">
              <a:extLst>
                <a:ext uri="{FF2B5EF4-FFF2-40B4-BE49-F238E27FC236}">
                  <a16:creationId xmlns:a16="http://schemas.microsoft.com/office/drawing/2014/main" id="{BDC340CA-510D-4C30-A096-C4380D3B207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664" y="966282"/>
              <a:ext cx="658444" cy="569735"/>
            </a:xfrm>
            <a:prstGeom prst="rect">
              <a:avLst/>
            </a:prstGeom>
          </p:spPr>
        </p:pic>
        <p:pic>
          <p:nvPicPr>
            <p:cNvPr id="46" name="Graphic 54">
              <a:extLst>
                <a:ext uri="{FF2B5EF4-FFF2-40B4-BE49-F238E27FC236}">
                  <a16:creationId xmlns:a16="http://schemas.microsoft.com/office/drawing/2014/main" id="{8D81EEC7-747E-4873-92A3-8B525B535C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012" y="1024597"/>
              <a:ext cx="658444" cy="569735"/>
            </a:xfrm>
            <a:prstGeom prst="rect">
              <a:avLst/>
            </a:prstGeom>
          </p:spPr>
        </p:pic>
        <p:pic>
          <p:nvPicPr>
            <p:cNvPr id="47" name="Graphic 54">
              <a:extLst>
                <a:ext uri="{FF2B5EF4-FFF2-40B4-BE49-F238E27FC236}">
                  <a16:creationId xmlns:a16="http://schemas.microsoft.com/office/drawing/2014/main" id="{807A66D6-6E2A-4332-9B4D-87EB33DDB6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1" y="929489"/>
              <a:ext cx="658444" cy="569735"/>
            </a:xfrm>
            <a:prstGeom prst="rect">
              <a:avLst/>
            </a:prstGeom>
          </p:spPr>
        </p:pic>
      </p:grpSp>
      <p:sp>
        <p:nvSpPr>
          <p:cNvPr id="48" name="Text Placeholder 3">
            <a:extLst>
              <a:ext uri="{FF2B5EF4-FFF2-40B4-BE49-F238E27FC236}">
                <a16:creationId xmlns:a16="http://schemas.microsoft.com/office/drawing/2014/main" id="{EB36BD39-8C76-48D2-8826-B72334CBE47E}"/>
              </a:ext>
            </a:extLst>
          </p:cNvPr>
          <p:cNvSpPr txBox="1">
            <a:spLocks/>
          </p:cNvSpPr>
          <p:nvPr/>
        </p:nvSpPr>
        <p:spPr>
          <a:xfrm>
            <a:off x="8146322" y="5276666"/>
            <a:ext cx="2818449" cy="444501"/>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32573">
              <a:spcBef>
                <a:spcPts val="0"/>
              </a:spcBef>
              <a:spcAft>
                <a:spcPts val="612"/>
              </a:spcAft>
              <a:buClrTx/>
              <a:buSzTx/>
              <a:defRPr/>
            </a:pPr>
            <a:r>
              <a:rPr lang="en-US" sz="1632" b="1">
                <a:solidFill>
                  <a:srgbClr val="1A1A1A"/>
                </a:solidFill>
                <a:latin typeface="Segoe UI Semibold" panose="020B0502040204020203" pitchFamily="34" charset="0"/>
                <a:cs typeface="Segoe UI Semibold" panose="020B0502040204020203" pitchFamily="34" charset="0"/>
              </a:rPr>
              <a:t>Large database</a:t>
            </a:r>
          </a:p>
        </p:txBody>
      </p:sp>
      <p:sp>
        <p:nvSpPr>
          <p:cNvPr id="49" name="Rectangle 48">
            <a:extLst>
              <a:ext uri="{FF2B5EF4-FFF2-40B4-BE49-F238E27FC236}">
                <a16:creationId xmlns:a16="http://schemas.microsoft.com/office/drawing/2014/main" id="{FD988B30-3F50-4127-8708-3CDD953C68BE}"/>
              </a:ext>
            </a:extLst>
          </p:cNvPr>
          <p:cNvSpPr/>
          <p:nvPr/>
        </p:nvSpPr>
        <p:spPr bwMode="auto">
          <a:xfrm>
            <a:off x="8278804" y="5798897"/>
            <a:ext cx="2401958" cy="41435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428">
                <a:solidFill>
                  <a:srgbClr val="0078D7"/>
                </a:solidFill>
                <a:latin typeface="Segoe UI" panose="020B0502040204020203" pitchFamily="34" charset="0"/>
                <a:cs typeface="Segoe UI" panose="020B0502040204020203" pitchFamily="34" charset="0"/>
              </a:rPr>
              <a:t>Support for 100TB+</a:t>
            </a:r>
          </a:p>
        </p:txBody>
      </p:sp>
    </p:spTree>
    <p:extLst>
      <p:ext uri="{BB962C8B-B14F-4D97-AF65-F5344CB8AC3E}">
        <p14:creationId xmlns:p14="http://schemas.microsoft.com/office/powerpoint/2010/main" val="411578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Hyperscale is the foundation for massive app growth</a:t>
            </a:r>
          </a:p>
        </p:txBody>
      </p:sp>
      <p:graphicFrame>
        <p:nvGraphicFramePr>
          <p:cNvPr id="43" name="Content Placeholder 42">
            <a:extLst>
              <a:ext uri="{FF2B5EF4-FFF2-40B4-BE49-F238E27FC236}">
                <a16:creationId xmlns:a16="http://schemas.microsoft.com/office/drawing/2014/main" id="{FEF1F9D0-F334-4A9E-9AA9-4DBC8F03075C}"/>
              </a:ext>
            </a:extLst>
          </p:cNvPr>
          <p:cNvGraphicFramePr>
            <a:graphicFrameLocks noGrp="1"/>
          </p:cNvGraphicFramePr>
          <p:nvPr>
            <p:ph sz="quarter" idx="13"/>
            <p:extLst>
              <p:ext uri="{D42A27DB-BD31-4B8C-83A1-F6EECF244321}">
                <p14:modId xmlns:p14="http://schemas.microsoft.com/office/powerpoint/2010/main" val="3668255920"/>
              </p:ext>
            </p:extLst>
          </p:nvPr>
        </p:nvGraphicFramePr>
        <p:xfrm>
          <a:off x="655639" y="1408113"/>
          <a:ext cx="56689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 name="Group 48" descr="storage">
            <a:extLst>
              <a:ext uri="{FF2B5EF4-FFF2-40B4-BE49-F238E27FC236}">
                <a16:creationId xmlns:a16="http://schemas.microsoft.com/office/drawing/2014/main" id="{B3334694-5D18-441A-8B93-03A09026BDC5}"/>
              </a:ext>
            </a:extLst>
          </p:cNvPr>
          <p:cNvGrpSpPr>
            <a:grpSpLocks noChangeAspect="1"/>
          </p:cNvGrpSpPr>
          <p:nvPr/>
        </p:nvGrpSpPr>
        <p:grpSpPr bwMode="auto">
          <a:xfrm>
            <a:off x="8543002" y="5052281"/>
            <a:ext cx="1097468" cy="1032641"/>
            <a:chOff x="3443" y="1378"/>
            <a:chExt cx="237" cy="223"/>
          </a:xfrm>
        </p:grpSpPr>
        <p:sp>
          <p:nvSpPr>
            <p:cNvPr id="24" name="AutoShape 47">
              <a:extLst>
                <a:ext uri="{FF2B5EF4-FFF2-40B4-BE49-F238E27FC236}">
                  <a16:creationId xmlns:a16="http://schemas.microsoft.com/office/drawing/2014/main" id="{D0859988-BC4B-4429-AB41-83BF7630B8C1}"/>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5" name="Freeform 49">
              <a:extLst>
                <a:ext uri="{FF2B5EF4-FFF2-40B4-BE49-F238E27FC236}">
                  <a16:creationId xmlns:a16="http://schemas.microsoft.com/office/drawing/2014/main" id="{532B2742-2768-4A41-873C-F3440D4707FF}"/>
                </a:ext>
              </a:extLst>
            </p:cNvPr>
            <p:cNvSpPr>
              <a:spLocks/>
            </p:cNvSpPr>
            <p:nvPr/>
          </p:nvSpPr>
          <p:spPr bwMode="auto">
            <a:xfrm>
              <a:off x="3446" y="139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6" name="Freeform 50">
              <a:extLst>
                <a:ext uri="{FF2B5EF4-FFF2-40B4-BE49-F238E27FC236}">
                  <a16:creationId xmlns:a16="http://schemas.microsoft.com/office/drawing/2014/main" id="{83DD3DEC-98CD-447B-A753-87170B61CB5D}"/>
                </a:ext>
              </a:extLst>
            </p:cNvPr>
            <p:cNvSpPr>
              <a:spLocks noEditPoints="1"/>
            </p:cNvSpPr>
            <p:nvPr/>
          </p:nvSpPr>
          <p:spPr bwMode="auto">
            <a:xfrm>
              <a:off x="3443" y="1386"/>
              <a:ext cx="196"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7" name="Freeform 51">
              <a:extLst>
                <a:ext uri="{FF2B5EF4-FFF2-40B4-BE49-F238E27FC236}">
                  <a16:creationId xmlns:a16="http://schemas.microsoft.com/office/drawing/2014/main" id="{2D4D5AFD-EA53-4DCC-AFD2-961793542515}"/>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8" name="Freeform 52">
              <a:extLst>
                <a:ext uri="{FF2B5EF4-FFF2-40B4-BE49-F238E27FC236}">
                  <a16:creationId xmlns:a16="http://schemas.microsoft.com/office/drawing/2014/main" id="{BE230AC5-ADA1-4DC2-94F4-41DFF65DC415}"/>
                </a:ext>
              </a:extLst>
            </p:cNvPr>
            <p:cNvSpPr>
              <a:spLocks/>
            </p:cNvSpPr>
            <p:nvPr/>
          </p:nvSpPr>
          <p:spPr bwMode="auto">
            <a:xfrm>
              <a:off x="3443" y="1516"/>
              <a:ext cx="196"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sp>
        <p:nvSpPr>
          <p:cNvPr id="29" name="Freeform 146">
            <a:extLst>
              <a:ext uri="{FF2B5EF4-FFF2-40B4-BE49-F238E27FC236}">
                <a16:creationId xmlns:a16="http://schemas.microsoft.com/office/drawing/2014/main" id="{D86657A4-22A1-43E0-B423-2123DB71C35F}"/>
              </a:ext>
            </a:extLst>
          </p:cNvPr>
          <p:cNvSpPr>
            <a:spLocks noChangeAspect="1"/>
          </p:cNvSpPr>
          <p:nvPr/>
        </p:nvSpPr>
        <p:spPr bwMode="auto">
          <a:xfrm>
            <a:off x="6963536" y="1513078"/>
            <a:ext cx="3848352" cy="24371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3">
              <a:lumMod val="20000"/>
              <a:lumOff val="80000"/>
            </a:srgb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82828" tIns="146262" rIns="182828" bIns="0" numCol="1" spcCol="0" rtlCol="0" fromWordArt="0" anchor="ctr" anchorCtr="0" forceAA="0" compatLnSpc="1">
            <a:prstTxWarp prst="textNoShape">
              <a:avLst/>
            </a:prstTxWarp>
            <a:noAutofit/>
          </a:bodyPr>
          <a:lstStyle/>
          <a:p>
            <a:pPr marL="0" marR="0" lvl="0" indent="0" algn="ctr" defTabSz="932091" eaLnBrk="1" fontAlgn="base" latinLnBrk="0" hangingPunct="1">
              <a:lnSpc>
                <a:spcPct val="90000"/>
              </a:lnSpc>
              <a:spcBef>
                <a:spcPct val="0"/>
              </a:spcBef>
              <a:spcAft>
                <a:spcPct val="0"/>
              </a:spcAft>
              <a:buClrTx/>
              <a:buSzTx/>
              <a:buFontTx/>
              <a:buNone/>
              <a:tabLst/>
              <a:defRPr/>
            </a:pPr>
            <a:endParaRPr kumimoji="0" lang="en-IN" sz="1632"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nvGrpSpPr>
          <p:cNvPr id="30" name="Group 48" descr="storage">
            <a:extLst>
              <a:ext uri="{FF2B5EF4-FFF2-40B4-BE49-F238E27FC236}">
                <a16:creationId xmlns:a16="http://schemas.microsoft.com/office/drawing/2014/main" id="{20B5362A-ED69-4ED1-80EB-719B078B4A9D}"/>
              </a:ext>
            </a:extLst>
          </p:cNvPr>
          <p:cNvGrpSpPr>
            <a:grpSpLocks noChangeAspect="1"/>
          </p:cNvGrpSpPr>
          <p:nvPr/>
        </p:nvGrpSpPr>
        <p:grpSpPr bwMode="auto">
          <a:xfrm>
            <a:off x="8345889" y="2190569"/>
            <a:ext cx="1534303" cy="1443673"/>
            <a:chOff x="3443" y="1378"/>
            <a:chExt cx="237" cy="223"/>
          </a:xfrm>
        </p:grpSpPr>
        <p:sp>
          <p:nvSpPr>
            <p:cNvPr id="31" name="AutoShape 47">
              <a:extLst>
                <a:ext uri="{FF2B5EF4-FFF2-40B4-BE49-F238E27FC236}">
                  <a16:creationId xmlns:a16="http://schemas.microsoft.com/office/drawing/2014/main" id="{053BD361-AD33-4BDB-9E4B-7B984B5158D9}"/>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2" name="Freeform 49">
              <a:extLst>
                <a:ext uri="{FF2B5EF4-FFF2-40B4-BE49-F238E27FC236}">
                  <a16:creationId xmlns:a16="http://schemas.microsoft.com/office/drawing/2014/main" id="{F4325601-DFB8-4B3A-B436-F83CA1D7EF9A}"/>
                </a:ext>
              </a:extLst>
            </p:cNvPr>
            <p:cNvSpPr>
              <a:spLocks/>
            </p:cNvSpPr>
            <p:nvPr/>
          </p:nvSpPr>
          <p:spPr bwMode="auto">
            <a:xfrm>
              <a:off x="3446" y="139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3" name="Freeform 50">
              <a:extLst>
                <a:ext uri="{FF2B5EF4-FFF2-40B4-BE49-F238E27FC236}">
                  <a16:creationId xmlns:a16="http://schemas.microsoft.com/office/drawing/2014/main" id="{32BBABB4-A648-4354-93D5-3C071EFA1DFE}"/>
                </a:ext>
              </a:extLst>
            </p:cNvPr>
            <p:cNvSpPr>
              <a:spLocks noEditPoints="1"/>
            </p:cNvSpPr>
            <p:nvPr/>
          </p:nvSpPr>
          <p:spPr bwMode="auto">
            <a:xfrm>
              <a:off x="3443" y="1386"/>
              <a:ext cx="196"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4" name="Freeform 51">
              <a:extLst>
                <a:ext uri="{FF2B5EF4-FFF2-40B4-BE49-F238E27FC236}">
                  <a16:creationId xmlns:a16="http://schemas.microsoft.com/office/drawing/2014/main" id="{C612CFDD-82C0-4B1C-9771-6B5B39B8D745}"/>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5" name="Freeform 52">
              <a:extLst>
                <a:ext uri="{FF2B5EF4-FFF2-40B4-BE49-F238E27FC236}">
                  <a16:creationId xmlns:a16="http://schemas.microsoft.com/office/drawing/2014/main" id="{DEBF67F7-042E-40F7-8E47-99BC40CD5C0C}"/>
                </a:ext>
              </a:extLst>
            </p:cNvPr>
            <p:cNvSpPr>
              <a:spLocks/>
            </p:cNvSpPr>
            <p:nvPr/>
          </p:nvSpPr>
          <p:spPr bwMode="auto">
            <a:xfrm>
              <a:off x="3443" y="1516"/>
              <a:ext cx="197"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6" name="Freeform 53">
              <a:extLst>
                <a:ext uri="{FF2B5EF4-FFF2-40B4-BE49-F238E27FC236}">
                  <a16:creationId xmlns:a16="http://schemas.microsoft.com/office/drawing/2014/main" id="{17A37CF5-E0D8-49FD-8719-3DC927D1EAD3}"/>
                </a:ext>
              </a:extLst>
            </p:cNvPr>
            <p:cNvSpPr>
              <a:spLocks/>
            </p:cNvSpPr>
            <p:nvPr/>
          </p:nvSpPr>
          <p:spPr bwMode="auto">
            <a:xfrm>
              <a:off x="3588" y="1508"/>
              <a:ext cx="92" cy="92"/>
            </a:xfrm>
            <a:custGeom>
              <a:avLst/>
              <a:gdLst>
                <a:gd name="T0" fmla="*/ 82 w 165"/>
                <a:gd name="T1" fmla="*/ 165 h 165"/>
                <a:gd name="T2" fmla="*/ 165 w 165"/>
                <a:gd name="T3" fmla="*/ 83 h 165"/>
                <a:gd name="T4" fmla="*/ 82 w 165"/>
                <a:gd name="T5" fmla="*/ 0 h 165"/>
                <a:gd name="T6" fmla="*/ 0 w 165"/>
                <a:gd name="T7" fmla="*/ 83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128" y="165"/>
                    <a:pt x="165" y="128"/>
                    <a:pt x="165" y="83"/>
                  </a:cubicBezTo>
                  <a:cubicBezTo>
                    <a:pt x="165" y="37"/>
                    <a:pt x="128" y="0"/>
                    <a:pt x="82" y="0"/>
                  </a:cubicBezTo>
                  <a:cubicBezTo>
                    <a:pt x="37" y="0"/>
                    <a:pt x="0" y="37"/>
                    <a:pt x="0" y="83"/>
                  </a:cubicBezTo>
                  <a:cubicBezTo>
                    <a:pt x="0" y="128"/>
                    <a:pt x="36" y="165"/>
                    <a:pt x="82" y="165"/>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37" name="Freeform 54">
              <a:extLst>
                <a:ext uri="{FF2B5EF4-FFF2-40B4-BE49-F238E27FC236}">
                  <a16:creationId xmlns:a16="http://schemas.microsoft.com/office/drawing/2014/main" id="{1B90D69B-7516-4A3D-B366-5920340DB8DE}"/>
                </a:ext>
              </a:extLst>
            </p:cNvPr>
            <p:cNvSpPr>
              <a:spLocks/>
            </p:cNvSpPr>
            <p:nvPr/>
          </p:nvSpPr>
          <p:spPr bwMode="auto">
            <a:xfrm>
              <a:off x="3609" y="1532"/>
              <a:ext cx="49" cy="48"/>
            </a:xfrm>
            <a:custGeom>
              <a:avLst/>
              <a:gdLst>
                <a:gd name="T0" fmla="*/ 35 w 86"/>
                <a:gd name="T1" fmla="*/ 0 h 86"/>
                <a:gd name="T2" fmla="*/ 29 w 86"/>
                <a:gd name="T3" fmla="*/ 6 h 86"/>
                <a:gd name="T4" fmla="*/ 35 w 86"/>
                <a:gd name="T5" fmla="*/ 13 h 86"/>
                <a:gd name="T6" fmla="*/ 63 w 86"/>
                <a:gd name="T7" fmla="*/ 13 h 86"/>
                <a:gd name="T8" fmla="*/ 3 w 86"/>
                <a:gd name="T9" fmla="*/ 74 h 86"/>
                <a:gd name="T10" fmla="*/ 3 w 86"/>
                <a:gd name="T11" fmla="*/ 83 h 86"/>
                <a:gd name="T12" fmla="*/ 12 w 86"/>
                <a:gd name="T13" fmla="*/ 83 h 86"/>
                <a:gd name="T14" fmla="*/ 72 w 86"/>
                <a:gd name="T15" fmla="*/ 22 h 86"/>
                <a:gd name="T16" fmla="*/ 72 w 86"/>
                <a:gd name="T17" fmla="*/ 50 h 86"/>
                <a:gd name="T18" fmla="*/ 79 w 86"/>
                <a:gd name="T19" fmla="*/ 57 h 86"/>
                <a:gd name="T20" fmla="*/ 86 w 86"/>
                <a:gd name="T21" fmla="*/ 50 h 86"/>
                <a:gd name="T22" fmla="*/ 86 w 86"/>
                <a:gd name="T23" fmla="*/ 0 h 86"/>
                <a:gd name="T24" fmla="*/ 35 w 86"/>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35" y="0"/>
                  </a:moveTo>
                  <a:cubicBezTo>
                    <a:pt x="32" y="0"/>
                    <a:pt x="29" y="3"/>
                    <a:pt x="29" y="6"/>
                  </a:cubicBezTo>
                  <a:cubicBezTo>
                    <a:pt x="29" y="10"/>
                    <a:pt x="32" y="13"/>
                    <a:pt x="35" y="13"/>
                  </a:cubicBezTo>
                  <a:cubicBezTo>
                    <a:pt x="63" y="13"/>
                    <a:pt x="63" y="13"/>
                    <a:pt x="63" y="13"/>
                  </a:cubicBezTo>
                  <a:cubicBezTo>
                    <a:pt x="3" y="74"/>
                    <a:pt x="3" y="74"/>
                    <a:pt x="3" y="74"/>
                  </a:cubicBezTo>
                  <a:cubicBezTo>
                    <a:pt x="0" y="76"/>
                    <a:pt x="0" y="81"/>
                    <a:pt x="3" y="83"/>
                  </a:cubicBezTo>
                  <a:cubicBezTo>
                    <a:pt x="5" y="86"/>
                    <a:pt x="9" y="86"/>
                    <a:pt x="12" y="83"/>
                  </a:cubicBezTo>
                  <a:cubicBezTo>
                    <a:pt x="72" y="22"/>
                    <a:pt x="72" y="22"/>
                    <a:pt x="72" y="22"/>
                  </a:cubicBezTo>
                  <a:cubicBezTo>
                    <a:pt x="72" y="50"/>
                    <a:pt x="72" y="50"/>
                    <a:pt x="72" y="50"/>
                  </a:cubicBezTo>
                  <a:cubicBezTo>
                    <a:pt x="72" y="54"/>
                    <a:pt x="79" y="57"/>
                    <a:pt x="79" y="57"/>
                  </a:cubicBezTo>
                  <a:cubicBezTo>
                    <a:pt x="83" y="57"/>
                    <a:pt x="86" y="54"/>
                    <a:pt x="86" y="50"/>
                  </a:cubicBezTo>
                  <a:cubicBezTo>
                    <a:pt x="86" y="0"/>
                    <a:pt x="86" y="0"/>
                    <a:pt x="86"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sp>
        <p:nvSpPr>
          <p:cNvPr id="38" name="Arrow: Up 37">
            <a:extLst>
              <a:ext uri="{FF2B5EF4-FFF2-40B4-BE49-F238E27FC236}">
                <a16:creationId xmlns:a16="http://schemas.microsoft.com/office/drawing/2014/main" id="{FC88A2F9-1CCD-4522-9BFF-2C42C69B2DAA}"/>
              </a:ext>
            </a:extLst>
          </p:cNvPr>
          <p:cNvSpPr/>
          <p:nvPr/>
        </p:nvSpPr>
        <p:spPr bwMode="auto">
          <a:xfrm>
            <a:off x="8810189" y="4088384"/>
            <a:ext cx="327328" cy="748837"/>
          </a:xfrm>
          <a:prstGeom prst="upArrow">
            <a:avLst/>
          </a:prstGeom>
          <a:solidFill>
            <a:srgbClr val="50E6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05"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12-Point Star 72">
            <a:extLst>
              <a:ext uri="{FF2B5EF4-FFF2-40B4-BE49-F238E27FC236}">
                <a16:creationId xmlns:a16="http://schemas.microsoft.com/office/drawing/2014/main" id="{8438C797-2065-43B6-A0B8-CD2408C251C4}"/>
              </a:ext>
            </a:extLst>
          </p:cNvPr>
          <p:cNvSpPr>
            <a:spLocks noChangeAspect="1"/>
          </p:cNvSpPr>
          <p:nvPr/>
        </p:nvSpPr>
        <p:spPr bwMode="auto">
          <a:xfrm>
            <a:off x="8664533" y="5369903"/>
            <a:ext cx="669178" cy="56418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none" lIns="190234" tIns="152188" rIns="190234" bIns="152188" numCol="1" spcCol="0" rtlCol="0" fromWordArt="0" anchor="ctr" anchorCtr="0" forceAA="0" compatLnSpc="1">
            <a:prstTxWarp prst="textNoShape">
              <a:avLst/>
            </a:prstTxWarp>
            <a:noAutofit/>
          </a:bodyPr>
          <a:lstStyle/>
          <a:p>
            <a:pPr marL="0" marR="0" lvl="0" indent="0" algn="ctr" defTabSz="969929"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9</a:t>
            </a:r>
          </a:p>
          <a:p>
            <a:pPr marL="0" marR="0" lvl="0" indent="0" algn="ctr" defTabSz="969929"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TB</a:t>
            </a:r>
          </a:p>
        </p:txBody>
      </p:sp>
      <p:sp>
        <p:nvSpPr>
          <p:cNvPr id="40" name="12-Point Star 72">
            <a:extLst>
              <a:ext uri="{FF2B5EF4-FFF2-40B4-BE49-F238E27FC236}">
                <a16:creationId xmlns:a16="http://schemas.microsoft.com/office/drawing/2014/main" id="{BAECEEC1-4E09-478C-B42A-6733A78031DC}"/>
              </a:ext>
            </a:extLst>
          </p:cNvPr>
          <p:cNvSpPr>
            <a:spLocks noChangeAspect="1"/>
          </p:cNvSpPr>
          <p:nvPr/>
        </p:nvSpPr>
        <p:spPr bwMode="auto">
          <a:xfrm>
            <a:off x="8464416" y="2795398"/>
            <a:ext cx="1108530" cy="56418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none" lIns="190234" tIns="152188" rIns="190234" bIns="152188" numCol="1" spcCol="0" rtlCol="0" fromWordArt="0" anchor="ctr" anchorCtr="0" forceAA="0" compatLnSpc="1">
            <a:prstTxWarp prst="textNoShape">
              <a:avLst/>
            </a:prstTxWarp>
            <a:noAutofit/>
          </a:bodyPr>
          <a:lstStyle/>
          <a:p>
            <a:pPr marL="0" marR="0" lvl="0" indent="0" algn="ctr" defTabSz="969929"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100 </a:t>
            </a:r>
          </a:p>
          <a:p>
            <a:pPr marL="0" marR="0" lvl="0" indent="0" algn="ctr" defTabSz="969929"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TB</a:t>
            </a:r>
          </a:p>
        </p:txBody>
      </p:sp>
    </p:spTree>
    <p:extLst>
      <p:ext uri="{BB962C8B-B14F-4D97-AF65-F5344CB8AC3E}">
        <p14:creationId xmlns:p14="http://schemas.microsoft.com/office/powerpoint/2010/main" val="139834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Hyperscale components</a:t>
            </a:r>
          </a:p>
        </p:txBody>
      </p:sp>
      <p:sp>
        <p:nvSpPr>
          <p:cNvPr id="5" name="people_4" title="Icon of a person">
            <a:extLst>
              <a:ext uri="{FF2B5EF4-FFF2-40B4-BE49-F238E27FC236}">
                <a16:creationId xmlns:a16="http://schemas.microsoft.com/office/drawing/2014/main" id="{5C7E8F88-0C3F-495B-A2D7-0AE5A8ABFCC3}"/>
              </a:ext>
            </a:extLst>
          </p:cNvPr>
          <p:cNvSpPr>
            <a:spLocks noChangeAspect="1" noEditPoints="1"/>
          </p:cNvSpPr>
          <p:nvPr/>
        </p:nvSpPr>
        <p:spPr bwMode="auto">
          <a:xfrm>
            <a:off x="4109364" y="1121745"/>
            <a:ext cx="246944" cy="2888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39">
              <a:defRPr/>
            </a:pPr>
            <a:endParaRPr lang="en-US" kern="0">
              <a:solidFill>
                <a:srgbClr val="1A1A1A"/>
              </a:solidFill>
              <a:latin typeface="Segoe UI"/>
            </a:endParaRPr>
          </a:p>
        </p:txBody>
      </p:sp>
      <p:sp>
        <p:nvSpPr>
          <p:cNvPr id="6" name="TextBox 5">
            <a:extLst>
              <a:ext uri="{FF2B5EF4-FFF2-40B4-BE49-F238E27FC236}">
                <a16:creationId xmlns:a16="http://schemas.microsoft.com/office/drawing/2014/main" id="{721CC463-198C-4BBE-A594-C429D26A30A3}"/>
              </a:ext>
            </a:extLst>
          </p:cNvPr>
          <p:cNvSpPr txBox="1"/>
          <p:nvPr/>
        </p:nvSpPr>
        <p:spPr>
          <a:xfrm>
            <a:off x="3196315" y="1149806"/>
            <a:ext cx="978049" cy="168266"/>
          </a:xfrm>
          <a:prstGeom prst="rect">
            <a:avLst/>
          </a:prstGeom>
          <a:noFill/>
        </p:spPr>
        <p:txBody>
          <a:bodyPr wrap="square" lIns="0" tIns="0" rIns="0" bIns="0" rtlCol="0">
            <a:spAutoFit/>
          </a:bodyPr>
          <a:lstStyle/>
          <a:p>
            <a:pPr defTabSz="932539">
              <a:defRPr/>
            </a:pPr>
            <a:r>
              <a:rPr lang="en-US" sz="1072" kern="0">
                <a:gradFill>
                  <a:gsLst>
                    <a:gs pos="2917">
                      <a:srgbClr val="1A1A1A"/>
                    </a:gs>
                    <a:gs pos="30000">
                      <a:srgbClr val="1A1A1A"/>
                    </a:gs>
                  </a:gsLst>
                  <a:lin ang="5400000" scaled="0"/>
                </a:gradFill>
                <a:latin typeface="Segoe UI"/>
              </a:rPr>
              <a:t>Read &amp; Write</a:t>
            </a:r>
          </a:p>
        </p:txBody>
      </p:sp>
      <p:sp>
        <p:nvSpPr>
          <p:cNvPr id="7" name="TextBox 6">
            <a:extLst>
              <a:ext uri="{FF2B5EF4-FFF2-40B4-BE49-F238E27FC236}">
                <a16:creationId xmlns:a16="http://schemas.microsoft.com/office/drawing/2014/main" id="{B84A75F2-8186-4FD3-B9F1-5C5FB0E4CBB8}"/>
              </a:ext>
            </a:extLst>
          </p:cNvPr>
          <p:cNvSpPr txBox="1"/>
          <p:nvPr/>
        </p:nvSpPr>
        <p:spPr>
          <a:xfrm>
            <a:off x="4523127" y="1149806"/>
            <a:ext cx="865266" cy="168266"/>
          </a:xfrm>
          <a:prstGeom prst="rect">
            <a:avLst/>
          </a:prstGeom>
          <a:noFill/>
        </p:spPr>
        <p:txBody>
          <a:bodyPr wrap="square" lIns="0" tIns="0" rIns="0" bIns="0" rtlCol="0">
            <a:spAutoFit/>
          </a:bodyPr>
          <a:lstStyle/>
          <a:p>
            <a:pPr defTabSz="932539">
              <a:defRPr/>
            </a:pPr>
            <a:r>
              <a:rPr lang="en-US" sz="1072" kern="0">
                <a:gradFill>
                  <a:gsLst>
                    <a:gs pos="2917">
                      <a:srgbClr val="1A1A1A"/>
                    </a:gs>
                    <a:gs pos="30000">
                      <a:srgbClr val="1A1A1A"/>
                    </a:gs>
                  </a:gsLst>
                  <a:lin ang="5400000" scaled="0"/>
                </a:gradFill>
                <a:latin typeface="Segoe UI"/>
              </a:rPr>
              <a:t>Read Only</a:t>
            </a:r>
          </a:p>
        </p:txBody>
      </p:sp>
      <p:sp>
        <p:nvSpPr>
          <p:cNvPr id="8" name="Cylinder 513">
            <a:extLst>
              <a:ext uri="{FF2B5EF4-FFF2-40B4-BE49-F238E27FC236}">
                <a16:creationId xmlns:a16="http://schemas.microsoft.com/office/drawing/2014/main" id="{4FE52663-4C14-4E7A-BD07-40135962EB86}"/>
              </a:ext>
            </a:extLst>
          </p:cNvPr>
          <p:cNvSpPr/>
          <p:nvPr/>
        </p:nvSpPr>
        <p:spPr bwMode="auto">
          <a:xfrm>
            <a:off x="2773483" y="4970229"/>
            <a:ext cx="508905" cy="437463"/>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9" name="Cylinder 513">
            <a:extLst>
              <a:ext uri="{FF2B5EF4-FFF2-40B4-BE49-F238E27FC236}">
                <a16:creationId xmlns:a16="http://schemas.microsoft.com/office/drawing/2014/main" id="{627F367E-5D97-4726-9EB8-99422F965D0D}"/>
              </a:ext>
            </a:extLst>
          </p:cNvPr>
          <p:cNvSpPr/>
          <p:nvPr/>
        </p:nvSpPr>
        <p:spPr bwMode="auto">
          <a:xfrm>
            <a:off x="2888517" y="5084173"/>
            <a:ext cx="508905" cy="437463"/>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0078D7"/>
                </a:solidFill>
                <a:latin typeface="Segoe UI Semilight" panose="020B0402040204020203" pitchFamily="34" charset="0"/>
                <a:ea typeface="Segoe UI" pitchFamily="34" charset="0"/>
                <a:cs typeface="Segoe UI Semilight" panose="020B0402040204020203" pitchFamily="34" charset="0"/>
              </a:rPr>
              <a:t>Data Pages</a:t>
            </a:r>
          </a:p>
        </p:txBody>
      </p:sp>
      <p:sp>
        <p:nvSpPr>
          <p:cNvPr id="10" name="Cylinder 513">
            <a:extLst>
              <a:ext uri="{FF2B5EF4-FFF2-40B4-BE49-F238E27FC236}">
                <a16:creationId xmlns:a16="http://schemas.microsoft.com/office/drawing/2014/main" id="{46A9DA82-07AE-4A25-BE68-A8DDD90BC3B1}"/>
              </a:ext>
            </a:extLst>
          </p:cNvPr>
          <p:cNvSpPr/>
          <p:nvPr/>
        </p:nvSpPr>
        <p:spPr bwMode="auto">
          <a:xfrm>
            <a:off x="3709188" y="4971108"/>
            <a:ext cx="508905" cy="43746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11" name="Cylinder 513">
            <a:extLst>
              <a:ext uri="{FF2B5EF4-FFF2-40B4-BE49-F238E27FC236}">
                <a16:creationId xmlns:a16="http://schemas.microsoft.com/office/drawing/2014/main" id="{723EDF50-9204-4DF4-AF4A-CE974781AB57}"/>
              </a:ext>
            </a:extLst>
          </p:cNvPr>
          <p:cNvSpPr/>
          <p:nvPr/>
        </p:nvSpPr>
        <p:spPr bwMode="auto">
          <a:xfrm>
            <a:off x="3824222" y="5085054"/>
            <a:ext cx="508905" cy="43746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0078D7"/>
                </a:solidFill>
                <a:latin typeface="Segoe UI Semilight" panose="020B0402040204020203" pitchFamily="34" charset="0"/>
                <a:ea typeface="Segoe UI" pitchFamily="34" charset="0"/>
                <a:cs typeface="Segoe UI Semilight" panose="020B0402040204020203" pitchFamily="34" charset="0"/>
              </a:rPr>
              <a:t>Data Pages</a:t>
            </a:r>
          </a:p>
        </p:txBody>
      </p:sp>
      <p:sp>
        <p:nvSpPr>
          <p:cNvPr id="12" name="Cylinder 513">
            <a:extLst>
              <a:ext uri="{FF2B5EF4-FFF2-40B4-BE49-F238E27FC236}">
                <a16:creationId xmlns:a16="http://schemas.microsoft.com/office/drawing/2014/main" id="{28988D79-3448-4092-B109-38ABA3F2CD21}"/>
              </a:ext>
            </a:extLst>
          </p:cNvPr>
          <p:cNvSpPr/>
          <p:nvPr/>
        </p:nvSpPr>
        <p:spPr bwMode="auto">
          <a:xfrm>
            <a:off x="4910200" y="4971108"/>
            <a:ext cx="508905" cy="43746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13" name="Cylinder 513">
            <a:extLst>
              <a:ext uri="{FF2B5EF4-FFF2-40B4-BE49-F238E27FC236}">
                <a16:creationId xmlns:a16="http://schemas.microsoft.com/office/drawing/2014/main" id="{F265C43E-8E67-4E5B-927D-CDFB01B4FBBF}"/>
              </a:ext>
            </a:extLst>
          </p:cNvPr>
          <p:cNvSpPr/>
          <p:nvPr/>
        </p:nvSpPr>
        <p:spPr bwMode="auto">
          <a:xfrm>
            <a:off x="5025233" y="5085054"/>
            <a:ext cx="508905" cy="43746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0078D7"/>
                </a:solidFill>
                <a:latin typeface="Segoe UI Semilight" panose="020B0402040204020203" pitchFamily="34" charset="0"/>
                <a:ea typeface="Segoe UI" pitchFamily="34" charset="0"/>
                <a:cs typeface="Segoe UI Semilight" panose="020B0402040204020203" pitchFamily="34" charset="0"/>
              </a:rPr>
              <a:t>Data Pages</a:t>
            </a:r>
          </a:p>
        </p:txBody>
      </p:sp>
      <p:sp>
        <p:nvSpPr>
          <p:cNvPr id="14" name="TextBox 13">
            <a:extLst>
              <a:ext uri="{FF2B5EF4-FFF2-40B4-BE49-F238E27FC236}">
                <a16:creationId xmlns:a16="http://schemas.microsoft.com/office/drawing/2014/main" id="{38E70360-3435-4A07-AD6C-936C92DBB366}"/>
              </a:ext>
            </a:extLst>
          </p:cNvPr>
          <p:cNvSpPr txBox="1"/>
          <p:nvPr/>
        </p:nvSpPr>
        <p:spPr>
          <a:xfrm>
            <a:off x="4504578" y="5120372"/>
            <a:ext cx="265940" cy="256159"/>
          </a:xfrm>
          <a:prstGeom prst="rect">
            <a:avLst/>
          </a:prstGeom>
          <a:noFill/>
        </p:spPr>
        <p:txBody>
          <a:bodyPr wrap="square" lIns="0" tIns="0" rIns="0" bIns="0" rtlCol="0">
            <a:spAutoFit/>
          </a:bodyPr>
          <a:lstStyle/>
          <a:p>
            <a:pPr defTabSz="932539">
              <a:defRPr/>
            </a:pPr>
            <a:r>
              <a:rPr lang="en-US" sz="1632" kern="0">
                <a:gradFill>
                  <a:gsLst>
                    <a:gs pos="2917">
                      <a:srgbClr val="1A1A1A"/>
                    </a:gs>
                    <a:gs pos="30000">
                      <a:srgbClr val="1A1A1A"/>
                    </a:gs>
                  </a:gsLst>
                  <a:lin ang="5400000" scaled="0"/>
                </a:gradFill>
                <a:latin typeface="Segoe UI"/>
              </a:rPr>
              <a:t>…..</a:t>
            </a:r>
          </a:p>
        </p:txBody>
      </p:sp>
      <p:sp>
        <p:nvSpPr>
          <p:cNvPr id="15" name="Flowchart: Predefined Process 14">
            <a:extLst>
              <a:ext uri="{FF2B5EF4-FFF2-40B4-BE49-F238E27FC236}">
                <a16:creationId xmlns:a16="http://schemas.microsoft.com/office/drawing/2014/main" id="{65710656-D84B-4956-9016-EE85A13DDA01}"/>
              </a:ext>
            </a:extLst>
          </p:cNvPr>
          <p:cNvSpPr/>
          <p:nvPr/>
        </p:nvSpPr>
        <p:spPr bwMode="auto">
          <a:xfrm>
            <a:off x="2685288" y="5627367"/>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16" name="Flowchart: Predefined Process 15">
            <a:extLst>
              <a:ext uri="{FF2B5EF4-FFF2-40B4-BE49-F238E27FC236}">
                <a16:creationId xmlns:a16="http://schemas.microsoft.com/office/drawing/2014/main" id="{AB4B5C52-7EBD-4717-85B2-8268C06F2F36}"/>
              </a:ext>
            </a:extLst>
          </p:cNvPr>
          <p:cNvSpPr/>
          <p:nvPr/>
        </p:nvSpPr>
        <p:spPr bwMode="auto">
          <a:xfrm>
            <a:off x="2782123" y="5716809"/>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17" name="Flowchart: Predefined Process 16">
            <a:extLst>
              <a:ext uri="{FF2B5EF4-FFF2-40B4-BE49-F238E27FC236}">
                <a16:creationId xmlns:a16="http://schemas.microsoft.com/office/drawing/2014/main" id="{2F81B880-90D0-4DA4-8B02-92EC7143C668}"/>
              </a:ext>
            </a:extLst>
          </p:cNvPr>
          <p:cNvSpPr/>
          <p:nvPr/>
        </p:nvSpPr>
        <p:spPr bwMode="auto">
          <a:xfrm>
            <a:off x="2878960" y="5806249"/>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714" kern="0">
                <a:solidFill>
                  <a:srgbClr val="1A1A1A"/>
                </a:solidFill>
                <a:latin typeface="Segoe UI"/>
              </a:rPr>
              <a:t>File Snapshots</a:t>
            </a:r>
          </a:p>
        </p:txBody>
      </p:sp>
      <p:sp>
        <p:nvSpPr>
          <p:cNvPr id="18" name="Flowchart: Predefined Process 17">
            <a:extLst>
              <a:ext uri="{FF2B5EF4-FFF2-40B4-BE49-F238E27FC236}">
                <a16:creationId xmlns:a16="http://schemas.microsoft.com/office/drawing/2014/main" id="{0F41DD3E-B765-4334-8B83-80D73D62527A}"/>
              </a:ext>
            </a:extLst>
          </p:cNvPr>
          <p:cNvSpPr/>
          <p:nvPr/>
        </p:nvSpPr>
        <p:spPr bwMode="auto">
          <a:xfrm>
            <a:off x="3714631" y="5616116"/>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19" name="Flowchart: Predefined Process 18">
            <a:extLst>
              <a:ext uri="{FF2B5EF4-FFF2-40B4-BE49-F238E27FC236}">
                <a16:creationId xmlns:a16="http://schemas.microsoft.com/office/drawing/2014/main" id="{5135456C-4B9F-4E02-89E5-8ABF1E939262}"/>
              </a:ext>
            </a:extLst>
          </p:cNvPr>
          <p:cNvSpPr/>
          <p:nvPr/>
        </p:nvSpPr>
        <p:spPr bwMode="auto">
          <a:xfrm>
            <a:off x="3811466" y="5705556"/>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20" name="Flowchart: Predefined Process 19">
            <a:extLst>
              <a:ext uri="{FF2B5EF4-FFF2-40B4-BE49-F238E27FC236}">
                <a16:creationId xmlns:a16="http://schemas.microsoft.com/office/drawing/2014/main" id="{23256AD9-0422-47B7-87B6-92233EAABAFE}"/>
              </a:ext>
            </a:extLst>
          </p:cNvPr>
          <p:cNvSpPr/>
          <p:nvPr/>
        </p:nvSpPr>
        <p:spPr bwMode="auto">
          <a:xfrm>
            <a:off x="3908304" y="5794995"/>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714" kern="0">
                <a:solidFill>
                  <a:srgbClr val="1A1A1A"/>
                </a:solidFill>
                <a:latin typeface="Segoe UI"/>
              </a:rPr>
              <a:t>File Snapshots</a:t>
            </a:r>
          </a:p>
        </p:txBody>
      </p:sp>
      <p:sp>
        <p:nvSpPr>
          <p:cNvPr id="21" name="Flowchart: Predefined Process 20">
            <a:extLst>
              <a:ext uri="{FF2B5EF4-FFF2-40B4-BE49-F238E27FC236}">
                <a16:creationId xmlns:a16="http://schemas.microsoft.com/office/drawing/2014/main" id="{3D215608-93D4-44AE-9817-84F53984A3DA}"/>
              </a:ext>
            </a:extLst>
          </p:cNvPr>
          <p:cNvSpPr/>
          <p:nvPr/>
        </p:nvSpPr>
        <p:spPr bwMode="auto">
          <a:xfrm>
            <a:off x="4743975" y="5602057"/>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22" name="Flowchart: Predefined Process 21">
            <a:extLst>
              <a:ext uri="{FF2B5EF4-FFF2-40B4-BE49-F238E27FC236}">
                <a16:creationId xmlns:a16="http://schemas.microsoft.com/office/drawing/2014/main" id="{059184EC-D08A-42A2-AF36-79E0340C4201}"/>
              </a:ext>
            </a:extLst>
          </p:cNvPr>
          <p:cNvSpPr/>
          <p:nvPr/>
        </p:nvSpPr>
        <p:spPr bwMode="auto">
          <a:xfrm>
            <a:off x="4840810" y="5691498"/>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714" kern="0">
              <a:solidFill>
                <a:srgbClr val="1A1A1A"/>
              </a:solidFill>
              <a:latin typeface="Segoe UI"/>
            </a:endParaRPr>
          </a:p>
        </p:txBody>
      </p:sp>
      <p:sp>
        <p:nvSpPr>
          <p:cNvPr id="23" name="Flowchart: Predefined Process 22">
            <a:extLst>
              <a:ext uri="{FF2B5EF4-FFF2-40B4-BE49-F238E27FC236}">
                <a16:creationId xmlns:a16="http://schemas.microsoft.com/office/drawing/2014/main" id="{9EE4358B-605E-480C-8B13-621A70F3BACD}"/>
              </a:ext>
            </a:extLst>
          </p:cNvPr>
          <p:cNvSpPr/>
          <p:nvPr/>
        </p:nvSpPr>
        <p:spPr bwMode="auto">
          <a:xfrm>
            <a:off x="4937647" y="5780937"/>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714" kern="0">
                <a:solidFill>
                  <a:srgbClr val="1A1A1A"/>
                </a:solidFill>
                <a:latin typeface="Segoe UI"/>
              </a:rPr>
              <a:t>File Snapshots</a:t>
            </a:r>
          </a:p>
        </p:txBody>
      </p:sp>
      <p:sp>
        <p:nvSpPr>
          <p:cNvPr id="24" name="TextBox 23">
            <a:extLst>
              <a:ext uri="{FF2B5EF4-FFF2-40B4-BE49-F238E27FC236}">
                <a16:creationId xmlns:a16="http://schemas.microsoft.com/office/drawing/2014/main" id="{7E90B0C9-403E-43F4-8F3A-795773250F8F}"/>
              </a:ext>
            </a:extLst>
          </p:cNvPr>
          <p:cNvSpPr txBox="1"/>
          <p:nvPr/>
        </p:nvSpPr>
        <p:spPr>
          <a:xfrm>
            <a:off x="3823957" y="5948849"/>
            <a:ext cx="1316544" cy="176114"/>
          </a:xfrm>
          <a:prstGeom prst="rect">
            <a:avLst/>
          </a:prstGeom>
          <a:noFill/>
        </p:spPr>
        <p:txBody>
          <a:bodyPr wrap="square" lIns="0" tIns="0" rIns="0" bIns="0" rtlCol="0">
            <a:spAutoFit/>
          </a:bodyPr>
          <a:lstStyle/>
          <a:p>
            <a:pPr defTabSz="932539">
              <a:defRPr/>
            </a:pPr>
            <a:r>
              <a:rPr lang="en-US" sz="1122" kern="0">
                <a:gradFill>
                  <a:gsLst>
                    <a:gs pos="2917">
                      <a:srgbClr val="1A1A1A"/>
                    </a:gs>
                    <a:gs pos="30000">
                      <a:srgbClr val="1A1A1A"/>
                    </a:gs>
                  </a:gsLst>
                  <a:lin ang="5400000" scaled="0"/>
                </a:gradFill>
                <a:latin typeface="Segoe UI"/>
              </a:rPr>
              <a:t>Azure Storage</a:t>
            </a:r>
          </a:p>
        </p:txBody>
      </p:sp>
      <p:sp>
        <p:nvSpPr>
          <p:cNvPr id="25" name="Rectangle 24">
            <a:extLst>
              <a:ext uri="{FF2B5EF4-FFF2-40B4-BE49-F238E27FC236}">
                <a16:creationId xmlns:a16="http://schemas.microsoft.com/office/drawing/2014/main" id="{77436987-59A7-4993-AC58-3BF070284454}"/>
              </a:ext>
            </a:extLst>
          </p:cNvPr>
          <p:cNvSpPr/>
          <p:nvPr/>
        </p:nvSpPr>
        <p:spPr bwMode="auto">
          <a:xfrm>
            <a:off x="7001418" y="2578612"/>
            <a:ext cx="3275191" cy="1520701"/>
          </a:xfrm>
          <a:prstGeom prst="rect">
            <a:avLst/>
          </a:prstGeom>
          <a:noFill/>
          <a:ln w="19050" cap="flat" cmpd="sng" algn="ctr">
            <a:solidFill>
              <a:srgbClr val="00B050"/>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26" name="Rectangle 25">
            <a:extLst>
              <a:ext uri="{FF2B5EF4-FFF2-40B4-BE49-F238E27FC236}">
                <a16:creationId xmlns:a16="http://schemas.microsoft.com/office/drawing/2014/main" id="{0B1B027D-F48D-4A71-9111-BF5C0382E5D1}"/>
              </a:ext>
            </a:extLst>
          </p:cNvPr>
          <p:cNvSpPr/>
          <p:nvPr/>
        </p:nvSpPr>
        <p:spPr bwMode="auto">
          <a:xfrm>
            <a:off x="9287104" y="2644383"/>
            <a:ext cx="887167" cy="1054902"/>
          </a:xfrm>
          <a:prstGeom prst="rect">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27" name="Rectangle 26">
            <a:extLst>
              <a:ext uri="{FF2B5EF4-FFF2-40B4-BE49-F238E27FC236}">
                <a16:creationId xmlns:a16="http://schemas.microsoft.com/office/drawing/2014/main" id="{9845EA75-EF1E-4F47-9676-1EB006D7C685}"/>
              </a:ext>
            </a:extLst>
          </p:cNvPr>
          <p:cNvSpPr/>
          <p:nvPr/>
        </p:nvSpPr>
        <p:spPr bwMode="auto">
          <a:xfrm>
            <a:off x="9426787" y="3318822"/>
            <a:ext cx="634736" cy="297804"/>
          </a:xfrm>
          <a:prstGeom prst="rect">
            <a:avLst/>
          </a:prstGeom>
          <a:solidFill>
            <a:srgbClr val="FFC000"/>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020" kern="0">
                <a:solidFill>
                  <a:srgbClr val="1A1A1A"/>
                </a:solidFill>
                <a:latin typeface="Segoe UI"/>
              </a:rPr>
              <a:t>Log Cache</a:t>
            </a:r>
          </a:p>
        </p:txBody>
      </p:sp>
      <p:sp>
        <p:nvSpPr>
          <p:cNvPr id="28" name="Rectangle 27">
            <a:extLst>
              <a:ext uri="{FF2B5EF4-FFF2-40B4-BE49-F238E27FC236}">
                <a16:creationId xmlns:a16="http://schemas.microsoft.com/office/drawing/2014/main" id="{C12963C0-78B5-426C-B874-04A975F057F5}"/>
              </a:ext>
            </a:extLst>
          </p:cNvPr>
          <p:cNvSpPr/>
          <p:nvPr/>
        </p:nvSpPr>
        <p:spPr bwMode="auto">
          <a:xfrm>
            <a:off x="9426787" y="2645605"/>
            <a:ext cx="634736" cy="297804"/>
          </a:xfrm>
          <a:prstGeom prst="rect">
            <a:avLst/>
          </a:prstGeom>
          <a:no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1020" kern="0">
                <a:solidFill>
                  <a:srgbClr val="1A1A1A"/>
                </a:solidFill>
                <a:latin typeface="Segoe UI"/>
              </a:rPr>
              <a:t>Log Service</a:t>
            </a:r>
          </a:p>
        </p:txBody>
      </p:sp>
      <p:cxnSp>
        <p:nvCxnSpPr>
          <p:cNvPr id="29" name="Connector: Elbow 28">
            <a:extLst>
              <a:ext uri="{FF2B5EF4-FFF2-40B4-BE49-F238E27FC236}">
                <a16:creationId xmlns:a16="http://schemas.microsoft.com/office/drawing/2014/main" id="{9B08B1BD-6E02-4DB9-8112-AFC0DA204567}"/>
              </a:ext>
            </a:extLst>
          </p:cNvPr>
          <p:cNvCxnSpPr>
            <a:cxnSpLocks/>
            <a:stCxn id="73" idx="0"/>
            <a:endCxn id="72" idx="3"/>
          </p:cNvCxnSpPr>
          <p:nvPr/>
        </p:nvCxnSpPr>
        <p:spPr>
          <a:xfrm rot="16200000" flipV="1">
            <a:off x="7091029" y="1015638"/>
            <a:ext cx="271356" cy="2829247"/>
          </a:xfrm>
          <a:prstGeom prst="bentConnector2">
            <a:avLst/>
          </a:prstGeom>
          <a:noFill/>
          <a:ln w="28575" cap="flat" cmpd="sng" algn="ctr">
            <a:solidFill>
              <a:srgbClr val="0279D8"/>
            </a:solidFill>
            <a:prstDash val="solid"/>
            <a:headEnd type="none" w="lg" len="med"/>
            <a:tailEnd type="triangle"/>
          </a:ln>
          <a:effectLst/>
        </p:spPr>
      </p:cxnSp>
      <p:sp>
        <p:nvSpPr>
          <p:cNvPr id="30" name="Scroll: Horizontal 29">
            <a:extLst>
              <a:ext uri="{FF2B5EF4-FFF2-40B4-BE49-F238E27FC236}">
                <a16:creationId xmlns:a16="http://schemas.microsoft.com/office/drawing/2014/main" id="{62A0DFEF-CAF5-4B69-91A7-0C9F36F10C72}"/>
              </a:ext>
            </a:extLst>
          </p:cNvPr>
          <p:cNvSpPr/>
          <p:nvPr/>
        </p:nvSpPr>
        <p:spPr bwMode="auto">
          <a:xfrm>
            <a:off x="7188543" y="2799886"/>
            <a:ext cx="1403014"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816" kern="0">
                <a:solidFill>
                  <a:srgbClr val="1A1A1A"/>
                </a:solidFill>
                <a:latin typeface="Segoe UI"/>
              </a:rPr>
              <a:t>Landing Zone</a:t>
            </a:r>
          </a:p>
          <a:p>
            <a:pPr algn="ctr" defTabSz="951005" fontAlgn="base">
              <a:spcBef>
                <a:spcPct val="0"/>
              </a:spcBef>
              <a:spcAft>
                <a:spcPct val="0"/>
              </a:spcAft>
              <a:defRPr/>
            </a:pPr>
            <a:r>
              <a:rPr lang="en-US" sz="816" kern="0">
                <a:solidFill>
                  <a:srgbClr val="1A1A1A"/>
                </a:solidFill>
                <a:latin typeface="Segoe UI"/>
              </a:rPr>
              <a:t>(Azure Premium Storage)</a:t>
            </a:r>
          </a:p>
        </p:txBody>
      </p:sp>
      <p:sp>
        <p:nvSpPr>
          <p:cNvPr id="31" name="Scroll: Horizontal 30">
            <a:extLst>
              <a:ext uri="{FF2B5EF4-FFF2-40B4-BE49-F238E27FC236}">
                <a16:creationId xmlns:a16="http://schemas.microsoft.com/office/drawing/2014/main" id="{9F8FF885-2B21-4F38-A46B-68717D9E9133}"/>
              </a:ext>
            </a:extLst>
          </p:cNvPr>
          <p:cNvSpPr/>
          <p:nvPr/>
        </p:nvSpPr>
        <p:spPr bwMode="auto">
          <a:xfrm>
            <a:off x="7188542" y="3501442"/>
            <a:ext cx="1403013"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r>
              <a:rPr lang="en-US" sz="816" kern="0">
                <a:solidFill>
                  <a:srgbClr val="1A1A1A"/>
                </a:solidFill>
                <a:latin typeface="Segoe UI"/>
              </a:rPr>
              <a:t>Long Term Storage for PITR</a:t>
            </a:r>
          </a:p>
          <a:p>
            <a:pPr algn="ctr" defTabSz="951005" fontAlgn="base">
              <a:spcBef>
                <a:spcPct val="0"/>
              </a:spcBef>
              <a:spcAft>
                <a:spcPct val="0"/>
              </a:spcAft>
              <a:defRPr/>
            </a:pPr>
            <a:r>
              <a:rPr lang="en-US" sz="816" kern="0">
                <a:solidFill>
                  <a:srgbClr val="1A1A1A"/>
                </a:solidFill>
                <a:latin typeface="Segoe UI"/>
              </a:rPr>
              <a:t>(Azure Standard Storage)</a:t>
            </a:r>
          </a:p>
        </p:txBody>
      </p:sp>
      <p:cxnSp>
        <p:nvCxnSpPr>
          <p:cNvPr id="32" name="Straight Arrow Connector 31">
            <a:extLst>
              <a:ext uri="{FF2B5EF4-FFF2-40B4-BE49-F238E27FC236}">
                <a16:creationId xmlns:a16="http://schemas.microsoft.com/office/drawing/2014/main" id="{29241FB1-0BD4-45C3-9A56-28C56934D62A}"/>
              </a:ext>
            </a:extLst>
          </p:cNvPr>
          <p:cNvCxnSpPr>
            <a:cxnSpLocks/>
          </p:cNvCxnSpPr>
          <p:nvPr/>
        </p:nvCxnSpPr>
        <p:spPr>
          <a:xfrm flipH="1">
            <a:off x="8612343" y="3699283"/>
            <a:ext cx="674762"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cxnSp>
        <p:nvCxnSpPr>
          <p:cNvPr id="33" name="Straight Arrow Connector 32">
            <a:extLst>
              <a:ext uri="{FF2B5EF4-FFF2-40B4-BE49-F238E27FC236}">
                <a16:creationId xmlns:a16="http://schemas.microsoft.com/office/drawing/2014/main" id="{53430CC1-FFDD-49FB-87F1-26ABC3FA002C}"/>
              </a:ext>
            </a:extLst>
          </p:cNvPr>
          <p:cNvCxnSpPr>
            <a:cxnSpLocks/>
          </p:cNvCxnSpPr>
          <p:nvPr/>
        </p:nvCxnSpPr>
        <p:spPr>
          <a:xfrm>
            <a:off x="8591557" y="3001566"/>
            <a:ext cx="695547"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sp>
        <p:nvSpPr>
          <p:cNvPr id="34" name="TextBox 33">
            <a:extLst>
              <a:ext uri="{FF2B5EF4-FFF2-40B4-BE49-F238E27FC236}">
                <a16:creationId xmlns:a16="http://schemas.microsoft.com/office/drawing/2014/main" id="{4A3BB3B3-CE1F-40CD-853C-9D9E2600A4CF}"/>
              </a:ext>
            </a:extLst>
          </p:cNvPr>
          <p:cNvSpPr txBox="1"/>
          <p:nvPr/>
        </p:nvSpPr>
        <p:spPr>
          <a:xfrm>
            <a:off x="8730016" y="3321108"/>
            <a:ext cx="653977" cy="288137"/>
          </a:xfrm>
          <a:prstGeom prst="rect">
            <a:avLst/>
          </a:prstGeom>
          <a:noFill/>
        </p:spPr>
        <p:txBody>
          <a:bodyPr wrap="square" lIns="0" tIns="0" rIns="0" bIns="0" rtlCol="0">
            <a:spAutoFit/>
          </a:bodyPr>
          <a:lstStyle/>
          <a:p>
            <a:pPr defTabSz="932539">
              <a:defRPr/>
            </a:pPr>
            <a:r>
              <a:rPr lang="en-US" sz="918" kern="0">
                <a:gradFill>
                  <a:gsLst>
                    <a:gs pos="2917">
                      <a:srgbClr val="1A1A1A"/>
                    </a:gs>
                    <a:gs pos="30000">
                      <a:srgbClr val="1A1A1A"/>
                    </a:gs>
                  </a:gsLst>
                  <a:lin ang="5400000" scaled="0"/>
                </a:gradFill>
                <a:latin typeface="Segoe UI"/>
              </a:rPr>
              <a:t>Log Destaging</a:t>
            </a:r>
          </a:p>
        </p:txBody>
      </p:sp>
      <p:sp>
        <p:nvSpPr>
          <p:cNvPr id="35" name="TextBox 34">
            <a:extLst>
              <a:ext uri="{FF2B5EF4-FFF2-40B4-BE49-F238E27FC236}">
                <a16:creationId xmlns:a16="http://schemas.microsoft.com/office/drawing/2014/main" id="{E041EB62-7084-4E93-B344-EB0F263D9907}"/>
              </a:ext>
            </a:extLst>
          </p:cNvPr>
          <p:cNvSpPr txBox="1"/>
          <p:nvPr/>
        </p:nvSpPr>
        <p:spPr>
          <a:xfrm>
            <a:off x="8849549" y="3832622"/>
            <a:ext cx="437556" cy="176114"/>
          </a:xfrm>
          <a:prstGeom prst="rect">
            <a:avLst/>
          </a:prstGeom>
          <a:noFill/>
        </p:spPr>
        <p:txBody>
          <a:bodyPr wrap="square" lIns="0" tIns="0" rIns="0" bIns="0" rtlCol="0">
            <a:spAutoFit/>
          </a:bodyPr>
          <a:lstStyle/>
          <a:p>
            <a:pPr defTabSz="932539">
              <a:defRPr/>
            </a:pPr>
            <a:r>
              <a:rPr lang="en-US" sz="1122" kern="0">
                <a:gradFill>
                  <a:gsLst>
                    <a:gs pos="2917">
                      <a:srgbClr val="1A1A1A"/>
                    </a:gs>
                    <a:gs pos="30000">
                      <a:srgbClr val="1A1A1A"/>
                    </a:gs>
                  </a:gsLst>
                  <a:lin ang="5400000" scaled="0"/>
                </a:gradFill>
                <a:latin typeface="Segoe UI"/>
              </a:rPr>
              <a:t>Log</a:t>
            </a:r>
          </a:p>
        </p:txBody>
      </p:sp>
      <p:cxnSp>
        <p:nvCxnSpPr>
          <p:cNvPr id="36" name="Connector: Elbow 35">
            <a:extLst>
              <a:ext uri="{FF2B5EF4-FFF2-40B4-BE49-F238E27FC236}">
                <a16:creationId xmlns:a16="http://schemas.microsoft.com/office/drawing/2014/main" id="{5188E421-087D-45EB-983A-87D5BA1952F1}"/>
              </a:ext>
            </a:extLst>
          </p:cNvPr>
          <p:cNvCxnSpPr>
            <a:cxnSpLocks/>
            <a:stCxn id="26" idx="2"/>
          </p:cNvCxnSpPr>
          <p:nvPr/>
        </p:nvCxnSpPr>
        <p:spPr>
          <a:xfrm rot="5400000">
            <a:off x="7596958" y="1897722"/>
            <a:ext cx="332169" cy="3935292"/>
          </a:xfrm>
          <a:prstGeom prst="bentConnector2">
            <a:avLst/>
          </a:prstGeom>
          <a:noFill/>
          <a:ln w="28575" cap="flat" cmpd="sng" algn="ctr">
            <a:solidFill>
              <a:srgbClr val="0279D8"/>
            </a:solidFill>
            <a:prstDash val="solid"/>
            <a:headEnd type="none" w="lg" len="med"/>
            <a:tailEnd type="triangle"/>
          </a:ln>
          <a:effectLst/>
        </p:spPr>
      </p:cxnSp>
      <p:sp>
        <p:nvSpPr>
          <p:cNvPr id="37" name="Rectangle 36">
            <a:extLst>
              <a:ext uri="{FF2B5EF4-FFF2-40B4-BE49-F238E27FC236}">
                <a16:creationId xmlns:a16="http://schemas.microsoft.com/office/drawing/2014/main" id="{E84307DB-671B-4DE9-BB82-C1C6D95E3270}"/>
              </a:ext>
            </a:extLst>
          </p:cNvPr>
          <p:cNvSpPr/>
          <p:nvPr/>
        </p:nvSpPr>
        <p:spPr>
          <a:xfrm>
            <a:off x="4347075" y="3054629"/>
            <a:ext cx="268454" cy="478376"/>
          </a:xfrm>
          <a:prstGeom prst="rect">
            <a:avLst/>
          </a:prstGeom>
        </p:spPr>
        <p:txBody>
          <a:bodyPr wrap="none">
            <a:spAutoFit/>
          </a:bodyPr>
          <a:lstStyle/>
          <a:p>
            <a:pPr defTabSz="1243431">
              <a:defRPr/>
            </a:pPr>
            <a:r>
              <a:rPr lang="en-US" sz="2448" kern="0">
                <a:solidFill>
                  <a:srgbClr val="000000"/>
                </a:solidFill>
                <a:latin typeface="Times New Roman" panose="02020603050405020304" pitchFamily="18" charset="0"/>
              </a:rPr>
              <a:t> </a:t>
            </a:r>
            <a:endParaRPr lang="en-US" sz="2448" kern="0">
              <a:solidFill>
                <a:srgbClr val="000000"/>
              </a:solidFill>
              <a:latin typeface="Segoe UI"/>
            </a:endParaRPr>
          </a:p>
        </p:txBody>
      </p:sp>
      <p:grpSp>
        <p:nvGrpSpPr>
          <p:cNvPr id="38" name="Group 37">
            <a:extLst>
              <a:ext uri="{FF2B5EF4-FFF2-40B4-BE49-F238E27FC236}">
                <a16:creationId xmlns:a16="http://schemas.microsoft.com/office/drawing/2014/main" id="{B368C9CE-9D64-4789-8ED9-1206AEA6B4E6}"/>
              </a:ext>
            </a:extLst>
          </p:cNvPr>
          <p:cNvGrpSpPr/>
          <p:nvPr/>
        </p:nvGrpSpPr>
        <p:grpSpPr>
          <a:xfrm>
            <a:off x="2744905" y="3555740"/>
            <a:ext cx="679055" cy="793749"/>
            <a:chOff x="9570256" y="1253716"/>
            <a:chExt cx="665801" cy="778256"/>
          </a:xfrm>
        </p:grpSpPr>
        <p:grpSp>
          <p:nvGrpSpPr>
            <p:cNvPr id="39" name="Group 38">
              <a:extLst>
                <a:ext uri="{FF2B5EF4-FFF2-40B4-BE49-F238E27FC236}">
                  <a16:creationId xmlns:a16="http://schemas.microsoft.com/office/drawing/2014/main" id="{22A9F43A-EB52-486E-9115-DDCE1CA45208}"/>
                </a:ext>
              </a:extLst>
            </p:cNvPr>
            <p:cNvGrpSpPr/>
            <p:nvPr/>
          </p:nvGrpSpPr>
          <p:grpSpPr>
            <a:xfrm flipH="1">
              <a:off x="9679775" y="1253716"/>
              <a:ext cx="556282" cy="680963"/>
              <a:chOff x="3003960" y="3685414"/>
              <a:chExt cx="403310" cy="493707"/>
            </a:xfrm>
          </p:grpSpPr>
          <p:sp>
            <p:nvSpPr>
              <p:cNvPr id="45" name="Snip Single Corner Rectangle 26">
                <a:extLst>
                  <a:ext uri="{FF2B5EF4-FFF2-40B4-BE49-F238E27FC236}">
                    <a16:creationId xmlns:a16="http://schemas.microsoft.com/office/drawing/2014/main" id="{D7C4984A-F8B1-4F6D-B92C-44E33E62AF2B}"/>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46" name="Triangle 27">
                <a:extLst>
                  <a:ext uri="{FF2B5EF4-FFF2-40B4-BE49-F238E27FC236}">
                    <a16:creationId xmlns:a16="http://schemas.microsoft.com/office/drawing/2014/main" id="{3ECC6E52-B8C2-4014-8DD4-C527CAC2FFC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B98EE018-46C2-481C-887B-538FFB89EA3C}"/>
                </a:ext>
              </a:extLst>
            </p:cNvPr>
            <p:cNvGrpSpPr/>
            <p:nvPr/>
          </p:nvGrpSpPr>
          <p:grpSpPr>
            <a:xfrm flipH="1">
              <a:off x="9570256" y="1351009"/>
              <a:ext cx="556282" cy="680963"/>
              <a:chOff x="3003960" y="3685414"/>
              <a:chExt cx="403310" cy="493707"/>
            </a:xfrm>
          </p:grpSpPr>
          <p:sp>
            <p:nvSpPr>
              <p:cNvPr id="43" name="Snip Single Corner Rectangle 26">
                <a:extLst>
                  <a:ext uri="{FF2B5EF4-FFF2-40B4-BE49-F238E27FC236}">
                    <a16:creationId xmlns:a16="http://schemas.microsoft.com/office/drawing/2014/main" id="{DF4B7604-4CC0-44C7-8B29-0A6F9ACCA60B}"/>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44" name="Triangle 27">
                <a:extLst>
                  <a:ext uri="{FF2B5EF4-FFF2-40B4-BE49-F238E27FC236}">
                    <a16:creationId xmlns:a16="http://schemas.microsoft.com/office/drawing/2014/main" id="{1790793F-7E7F-42AD-8345-500462E0C47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16B072AB-0BA2-46CF-810D-BBDC6B0946E3}"/>
                </a:ext>
              </a:extLst>
            </p:cNvPr>
            <p:cNvSpPr/>
            <p:nvPr/>
          </p:nvSpPr>
          <p:spPr bwMode="auto">
            <a:xfrm>
              <a:off x="9602751" y="1362654"/>
              <a:ext cx="213464" cy="619709"/>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42" name="Rectangle 41">
              <a:extLst>
                <a:ext uri="{FF2B5EF4-FFF2-40B4-BE49-F238E27FC236}">
                  <a16:creationId xmlns:a16="http://schemas.microsoft.com/office/drawing/2014/main" id="{E7F71026-FCA3-41A8-9F41-7BDB64C8DE47}"/>
                </a:ext>
              </a:extLst>
            </p:cNvPr>
            <p:cNvSpPr/>
            <p:nvPr/>
          </p:nvSpPr>
          <p:spPr bwMode="auto">
            <a:xfrm rot="5400000">
              <a:off x="9755555" y="1630847"/>
              <a:ext cx="213464" cy="519074"/>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grpSp>
      <p:sp>
        <p:nvSpPr>
          <p:cNvPr id="47" name="TextBox 46">
            <a:extLst>
              <a:ext uri="{FF2B5EF4-FFF2-40B4-BE49-F238E27FC236}">
                <a16:creationId xmlns:a16="http://schemas.microsoft.com/office/drawing/2014/main" id="{A05E5924-F8EF-4B2C-A81D-7A361C9BB2EF}"/>
              </a:ext>
            </a:extLst>
          </p:cNvPr>
          <p:cNvSpPr txBox="1"/>
          <p:nvPr/>
        </p:nvSpPr>
        <p:spPr>
          <a:xfrm>
            <a:off x="2767763" y="3888570"/>
            <a:ext cx="521639" cy="288203"/>
          </a:xfrm>
          <a:prstGeom prst="rect">
            <a:avLst/>
          </a:prstGeom>
          <a:solidFill>
            <a:srgbClr val="FFC000"/>
          </a:solidFill>
        </p:spPr>
        <p:txBody>
          <a:bodyPr wrap="square" lIns="0" tIns="0" rIns="0" bIns="0" rtlCol="0">
            <a:spAutoFit/>
          </a:bodyPr>
          <a:lstStyle/>
          <a:p>
            <a:pPr defTabSz="932539">
              <a:defRPr/>
            </a:pPr>
            <a:r>
              <a:rPr lang="en-US" sz="612" kern="0">
                <a:gradFill>
                  <a:gsLst>
                    <a:gs pos="2917">
                      <a:srgbClr val="1A1A1A"/>
                    </a:gs>
                    <a:gs pos="30000">
                      <a:srgbClr val="1A1A1A"/>
                    </a:gs>
                  </a:gsLst>
                  <a:lin ang="5400000" scaled="0"/>
                </a:gradFill>
                <a:latin typeface="Segoe UI"/>
              </a:rPr>
              <a:t>Covering RBPEX Data Cache</a:t>
            </a:r>
          </a:p>
        </p:txBody>
      </p:sp>
      <p:grpSp>
        <p:nvGrpSpPr>
          <p:cNvPr id="48" name="Group 47">
            <a:extLst>
              <a:ext uri="{FF2B5EF4-FFF2-40B4-BE49-F238E27FC236}">
                <a16:creationId xmlns:a16="http://schemas.microsoft.com/office/drawing/2014/main" id="{6E222174-A13F-406B-8AA7-99C2082896D4}"/>
              </a:ext>
            </a:extLst>
          </p:cNvPr>
          <p:cNvGrpSpPr/>
          <p:nvPr/>
        </p:nvGrpSpPr>
        <p:grpSpPr>
          <a:xfrm>
            <a:off x="3671946" y="3582694"/>
            <a:ext cx="679055" cy="793749"/>
            <a:chOff x="9570256" y="1253716"/>
            <a:chExt cx="665801" cy="778256"/>
          </a:xfrm>
        </p:grpSpPr>
        <p:grpSp>
          <p:nvGrpSpPr>
            <p:cNvPr id="49" name="Group 48">
              <a:extLst>
                <a:ext uri="{FF2B5EF4-FFF2-40B4-BE49-F238E27FC236}">
                  <a16:creationId xmlns:a16="http://schemas.microsoft.com/office/drawing/2014/main" id="{0E6BBB07-4367-4378-B615-7B7E7CA7B2FE}"/>
                </a:ext>
              </a:extLst>
            </p:cNvPr>
            <p:cNvGrpSpPr/>
            <p:nvPr/>
          </p:nvGrpSpPr>
          <p:grpSpPr>
            <a:xfrm flipH="1">
              <a:off x="9679775" y="1253716"/>
              <a:ext cx="556282" cy="680963"/>
              <a:chOff x="3003960" y="3685414"/>
              <a:chExt cx="403310" cy="493707"/>
            </a:xfrm>
          </p:grpSpPr>
          <p:sp>
            <p:nvSpPr>
              <p:cNvPr id="55" name="Snip Single Corner Rectangle 26">
                <a:extLst>
                  <a:ext uri="{FF2B5EF4-FFF2-40B4-BE49-F238E27FC236}">
                    <a16:creationId xmlns:a16="http://schemas.microsoft.com/office/drawing/2014/main" id="{AC36074C-4EC7-4391-8BC2-79A5537FA14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56" name="Triangle 27">
                <a:extLst>
                  <a:ext uri="{FF2B5EF4-FFF2-40B4-BE49-F238E27FC236}">
                    <a16:creationId xmlns:a16="http://schemas.microsoft.com/office/drawing/2014/main" id="{AAB302BE-A2DA-42D4-A069-53B751A8A71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FD75DA6-5774-4B9A-9245-C1BB2BFE41FB}"/>
                </a:ext>
              </a:extLst>
            </p:cNvPr>
            <p:cNvGrpSpPr/>
            <p:nvPr/>
          </p:nvGrpSpPr>
          <p:grpSpPr>
            <a:xfrm flipH="1">
              <a:off x="9570256" y="1351009"/>
              <a:ext cx="556282" cy="680963"/>
              <a:chOff x="3003960" y="3685414"/>
              <a:chExt cx="403310" cy="493707"/>
            </a:xfrm>
          </p:grpSpPr>
          <p:sp>
            <p:nvSpPr>
              <p:cNvPr id="53" name="Snip Single Corner Rectangle 26">
                <a:extLst>
                  <a:ext uri="{FF2B5EF4-FFF2-40B4-BE49-F238E27FC236}">
                    <a16:creationId xmlns:a16="http://schemas.microsoft.com/office/drawing/2014/main" id="{D40C9153-6C02-4783-86AF-2179B4039AAB}"/>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54" name="Triangle 27">
                <a:extLst>
                  <a:ext uri="{FF2B5EF4-FFF2-40B4-BE49-F238E27FC236}">
                    <a16:creationId xmlns:a16="http://schemas.microsoft.com/office/drawing/2014/main" id="{378A86E3-DBA0-45FD-9D8D-94687B61BB74}"/>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 name="Rectangle 50">
              <a:extLst>
                <a:ext uri="{FF2B5EF4-FFF2-40B4-BE49-F238E27FC236}">
                  <a16:creationId xmlns:a16="http://schemas.microsoft.com/office/drawing/2014/main" id="{FCFFA401-46BA-4615-964D-1321CD25382F}"/>
                </a:ext>
              </a:extLst>
            </p:cNvPr>
            <p:cNvSpPr/>
            <p:nvPr/>
          </p:nvSpPr>
          <p:spPr bwMode="auto">
            <a:xfrm>
              <a:off x="9602751" y="1362654"/>
              <a:ext cx="213464" cy="619709"/>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52" name="Rectangle 51">
              <a:extLst>
                <a:ext uri="{FF2B5EF4-FFF2-40B4-BE49-F238E27FC236}">
                  <a16:creationId xmlns:a16="http://schemas.microsoft.com/office/drawing/2014/main" id="{D1071FC6-8662-470D-BCFF-07167224A8FA}"/>
                </a:ext>
              </a:extLst>
            </p:cNvPr>
            <p:cNvSpPr/>
            <p:nvPr/>
          </p:nvSpPr>
          <p:spPr bwMode="auto">
            <a:xfrm rot="5400000">
              <a:off x="9737266" y="1649136"/>
              <a:ext cx="213464" cy="482495"/>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grpSp>
      <p:sp>
        <p:nvSpPr>
          <p:cNvPr id="57" name="TextBox 56">
            <a:extLst>
              <a:ext uri="{FF2B5EF4-FFF2-40B4-BE49-F238E27FC236}">
                <a16:creationId xmlns:a16="http://schemas.microsoft.com/office/drawing/2014/main" id="{5E757F12-C3E6-4C80-9095-9D3EBCDE9C74}"/>
              </a:ext>
            </a:extLst>
          </p:cNvPr>
          <p:cNvSpPr txBox="1"/>
          <p:nvPr/>
        </p:nvSpPr>
        <p:spPr>
          <a:xfrm>
            <a:off x="3694804" y="3915524"/>
            <a:ext cx="521639" cy="288203"/>
          </a:xfrm>
          <a:prstGeom prst="rect">
            <a:avLst/>
          </a:prstGeom>
          <a:solidFill>
            <a:srgbClr val="FFC000"/>
          </a:solidFill>
        </p:spPr>
        <p:txBody>
          <a:bodyPr wrap="square" lIns="0" tIns="0" rIns="0" bIns="0" rtlCol="0">
            <a:spAutoFit/>
          </a:bodyPr>
          <a:lstStyle/>
          <a:p>
            <a:pPr defTabSz="932539">
              <a:defRPr/>
            </a:pPr>
            <a:r>
              <a:rPr lang="en-US" sz="612" kern="0">
                <a:gradFill>
                  <a:gsLst>
                    <a:gs pos="2917">
                      <a:srgbClr val="1A1A1A"/>
                    </a:gs>
                    <a:gs pos="30000">
                      <a:srgbClr val="1A1A1A"/>
                    </a:gs>
                  </a:gsLst>
                  <a:lin ang="5400000" scaled="0"/>
                </a:gradFill>
                <a:latin typeface="Segoe UI"/>
              </a:rPr>
              <a:t>Covering RBPEX Data Cache</a:t>
            </a:r>
          </a:p>
        </p:txBody>
      </p:sp>
      <p:grpSp>
        <p:nvGrpSpPr>
          <p:cNvPr id="58" name="Group 57">
            <a:extLst>
              <a:ext uri="{FF2B5EF4-FFF2-40B4-BE49-F238E27FC236}">
                <a16:creationId xmlns:a16="http://schemas.microsoft.com/office/drawing/2014/main" id="{D20FC170-BB39-462C-9ECF-9E094BFA2DBB}"/>
              </a:ext>
            </a:extLst>
          </p:cNvPr>
          <p:cNvGrpSpPr/>
          <p:nvPr/>
        </p:nvGrpSpPr>
        <p:grpSpPr>
          <a:xfrm>
            <a:off x="4873162" y="3555740"/>
            <a:ext cx="679055" cy="793749"/>
            <a:chOff x="9570256" y="1253716"/>
            <a:chExt cx="665801" cy="778256"/>
          </a:xfrm>
        </p:grpSpPr>
        <p:grpSp>
          <p:nvGrpSpPr>
            <p:cNvPr id="59" name="Group 58">
              <a:extLst>
                <a:ext uri="{FF2B5EF4-FFF2-40B4-BE49-F238E27FC236}">
                  <a16:creationId xmlns:a16="http://schemas.microsoft.com/office/drawing/2014/main" id="{6C03D694-FE50-43BF-B6A9-C69C71D5E14E}"/>
                </a:ext>
              </a:extLst>
            </p:cNvPr>
            <p:cNvGrpSpPr/>
            <p:nvPr/>
          </p:nvGrpSpPr>
          <p:grpSpPr>
            <a:xfrm flipH="1">
              <a:off x="9679775" y="1253716"/>
              <a:ext cx="556282" cy="680963"/>
              <a:chOff x="3003960" y="3685414"/>
              <a:chExt cx="403310" cy="493707"/>
            </a:xfrm>
          </p:grpSpPr>
          <p:sp>
            <p:nvSpPr>
              <p:cNvPr id="65" name="Snip Single Corner Rectangle 26">
                <a:extLst>
                  <a:ext uri="{FF2B5EF4-FFF2-40B4-BE49-F238E27FC236}">
                    <a16:creationId xmlns:a16="http://schemas.microsoft.com/office/drawing/2014/main" id="{91B2828F-2645-43D2-A25E-EB115A9EEF3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66" name="Triangle 27">
                <a:extLst>
                  <a:ext uri="{FF2B5EF4-FFF2-40B4-BE49-F238E27FC236}">
                    <a16:creationId xmlns:a16="http://schemas.microsoft.com/office/drawing/2014/main" id="{28DCFC66-22A6-44F2-A35D-3763E0A2DB4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E605FFCD-7E29-4C27-BE55-79B05F7FAB57}"/>
                </a:ext>
              </a:extLst>
            </p:cNvPr>
            <p:cNvGrpSpPr/>
            <p:nvPr/>
          </p:nvGrpSpPr>
          <p:grpSpPr>
            <a:xfrm flipH="1">
              <a:off x="9570256" y="1351009"/>
              <a:ext cx="556282" cy="680963"/>
              <a:chOff x="3003960" y="3685414"/>
              <a:chExt cx="403310" cy="493707"/>
            </a:xfrm>
          </p:grpSpPr>
          <p:sp>
            <p:nvSpPr>
              <p:cNvPr id="63" name="Snip Single Corner Rectangle 26">
                <a:extLst>
                  <a:ext uri="{FF2B5EF4-FFF2-40B4-BE49-F238E27FC236}">
                    <a16:creationId xmlns:a16="http://schemas.microsoft.com/office/drawing/2014/main" id="{3400F48D-C223-4325-B3B1-543508DD5E8B}"/>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072" kern="0">
                  <a:solidFill>
                    <a:srgbClr val="0078D7"/>
                  </a:solidFill>
                  <a:latin typeface="Segoe UI"/>
                  <a:cs typeface="Segoe UI Semilight" panose="020B0402040204020203" pitchFamily="34" charset="0"/>
                </a:endParaRPr>
              </a:p>
            </p:txBody>
          </p:sp>
          <p:sp>
            <p:nvSpPr>
              <p:cNvPr id="64" name="Triangle 27">
                <a:extLst>
                  <a:ext uri="{FF2B5EF4-FFF2-40B4-BE49-F238E27FC236}">
                    <a16:creationId xmlns:a16="http://schemas.microsoft.com/office/drawing/2014/main" id="{DA09EDFF-8432-40D0-A3F6-8996EB18CCC5}"/>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1" name="Rectangle 60">
              <a:extLst>
                <a:ext uri="{FF2B5EF4-FFF2-40B4-BE49-F238E27FC236}">
                  <a16:creationId xmlns:a16="http://schemas.microsoft.com/office/drawing/2014/main" id="{4D3FC13E-0E82-41F9-B796-7C3D447B1FCC}"/>
                </a:ext>
              </a:extLst>
            </p:cNvPr>
            <p:cNvSpPr/>
            <p:nvPr/>
          </p:nvSpPr>
          <p:spPr bwMode="auto">
            <a:xfrm>
              <a:off x="9602751" y="1362654"/>
              <a:ext cx="213464" cy="619709"/>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62" name="Rectangle 61">
              <a:extLst>
                <a:ext uri="{FF2B5EF4-FFF2-40B4-BE49-F238E27FC236}">
                  <a16:creationId xmlns:a16="http://schemas.microsoft.com/office/drawing/2014/main" id="{0288CB01-C2A8-4E20-9C84-FB5D0D14B273}"/>
                </a:ext>
              </a:extLst>
            </p:cNvPr>
            <p:cNvSpPr/>
            <p:nvPr/>
          </p:nvSpPr>
          <p:spPr bwMode="auto">
            <a:xfrm rot="5400000">
              <a:off x="9755555" y="1630847"/>
              <a:ext cx="213464" cy="519074"/>
            </a:xfrm>
            <a:prstGeom prst="rect">
              <a:avLst/>
            </a:prstGeom>
            <a:solidFill>
              <a:srgbClr val="E6E6E6"/>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grpSp>
      <p:sp>
        <p:nvSpPr>
          <p:cNvPr id="67" name="TextBox 66">
            <a:extLst>
              <a:ext uri="{FF2B5EF4-FFF2-40B4-BE49-F238E27FC236}">
                <a16:creationId xmlns:a16="http://schemas.microsoft.com/office/drawing/2014/main" id="{CF26A772-FFAD-4BD7-844A-B869D22538F0}"/>
              </a:ext>
            </a:extLst>
          </p:cNvPr>
          <p:cNvSpPr txBox="1"/>
          <p:nvPr/>
        </p:nvSpPr>
        <p:spPr>
          <a:xfrm>
            <a:off x="4896020" y="3888570"/>
            <a:ext cx="521639" cy="288203"/>
          </a:xfrm>
          <a:prstGeom prst="rect">
            <a:avLst/>
          </a:prstGeom>
          <a:solidFill>
            <a:srgbClr val="FFC000"/>
          </a:solidFill>
        </p:spPr>
        <p:txBody>
          <a:bodyPr wrap="square" lIns="0" tIns="0" rIns="0" bIns="0" rtlCol="0">
            <a:spAutoFit/>
          </a:bodyPr>
          <a:lstStyle/>
          <a:p>
            <a:pPr defTabSz="932539">
              <a:defRPr/>
            </a:pPr>
            <a:r>
              <a:rPr lang="en-US" sz="612" kern="0">
                <a:gradFill>
                  <a:gsLst>
                    <a:gs pos="2917">
                      <a:srgbClr val="1A1A1A"/>
                    </a:gs>
                    <a:gs pos="30000">
                      <a:srgbClr val="1A1A1A"/>
                    </a:gs>
                  </a:gsLst>
                  <a:lin ang="5400000" scaled="0"/>
                </a:gradFill>
                <a:latin typeface="Segoe UI"/>
              </a:rPr>
              <a:t>Covering RBPEX Data Cache</a:t>
            </a:r>
          </a:p>
        </p:txBody>
      </p:sp>
      <p:sp>
        <p:nvSpPr>
          <p:cNvPr id="68" name="TextBox 67">
            <a:extLst>
              <a:ext uri="{FF2B5EF4-FFF2-40B4-BE49-F238E27FC236}">
                <a16:creationId xmlns:a16="http://schemas.microsoft.com/office/drawing/2014/main" id="{37DCD2CC-5D89-45F2-9108-726F0FADD435}"/>
              </a:ext>
            </a:extLst>
          </p:cNvPr>
          <p:cNvSpPr txBox="1"/>
          <p:nvPr/>
        </p:nvSpPr>
        <p:spPr>
          <a:xfrm>
            <a:off x="4470674" y="3867798"/>
            <a:ext cx="265940" cy="256159"/>
          </a:xfrm>
          <a:prstGeom prst="rect">
            <a:avLst/>
          </a:prstGeom>
          <a:noFill/>
        </p:spPr>
        <p:txBody>
          <a:bodyPr wrap="square" lIns="0" tIns="0" rIns="0" bIns="0" rtlCol="0">
            <a:spAutoFit/>
          </a:bodyPr>
          <a:lstStyle/>
          <a:p>
            <a:pPr defTabSz="932539">
              <a:defRPr/>
            </a:pPr>
            <a:r>
              <a:rPr lang="en-US" sz="1632" kern="0">
                <a:gradFill>
                  <a:gsLst>
                    <a:gs pos="2917">
                      <a:srgbClr val="1A1A1A"/>
                    </a:gs>
                    <a:gs pos="30000">
                      <a:srgbClr val="1A1A1A"/>
                    </a:gs>
                  </a:gsLst>
                  <a:lin ang="5400000" scaled="0"/>
                </a:gradFill>
                <a:latin typeface="Segoe UI"/>
              </a:rPr>
              <a:t>…..</a:t>
            </a:r>
          </a:p>
        </p:txBody>
      </p:sp>
      <p:sp>
        <p:nvSpPr>
          <p:cNvPr id="69" name="Rectangle 68">
            <a:extLst>
              <a:ext uri="{FF2B5EF4-FFF2-40B4-BE49-F238E27FC236}">
                <a16:creationId xmlns:a16="http://schemas.microsoft.com/office/drawing/2014/main" id="{056E70A1-2695-4F83-A987-C7B972345B32}"/>
              </a:ext>
            </a:extLst>
          </p:cNvPr>
          <p:cNvSpPr/>
          <p:nvPr/>
        </p:nvSpPr>
        <p:spPr bwMode="auto">
          <a:xfrm>
            <a:off x="2611070" y="4846357"/>
            <a:ext cx="3201906" cy="1285486"/>
          </a:xfrm>
          <a:prstGeom prst="rect">
            <a:avLst/>
          </a:prstGeom>
          <a:noFill/>
          <a:ln w="19050" cap="flat" cmpd="sng" algn="ctr">
            <a:solidFill>
              <a:srgbClr val="0279D8"/>
            </a:solidFill>
            <a:prstDash val="lgDashDot"/>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70" name="Rectangle 69">
            <a:extLst>
              <a:ext uri="{FF2B5EF4-FFF2-40B4-BE49-F238E27FC236}">
                <a16:creationId xmlns:a16="http://schemas.microsoft.com/office/drawing/2014/main" id="{91E846CC-E6ED-4E0C-9872-C71610541356}"/>
              </a:ext>
            </a:extLst>
          </p:cNvPr>
          <p:cNvSpPr/>
          <p:nvPr/>
        </p:nvSpPr>
        <p:spPr bwMode="auto">
          <a:xfrm>
            <a:off x="2611070" y="3304775"/>
            <a:ext cx="3201906" cy="1285486"/>
          </a:xfrm>
          <a:prstGeom prst="rect">
            <a:avLst/>
          </a:prstGeom>
          <a:noFill/>
          <a:ln w="19050" cap="flat" cmpd="sng" algn="ctr">
            <a:solidFill>
              <a:srgbClr val="0279D8"/>
            </a:solidFill>
            <a:prstDash val="sysDash"/>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1632" kern="0">
              <a:gradFill>
                <a:gsLst>
                  <a:gs pos="40075">
                    <a:srgbClr val="FFFFFF"/>
                  </a:gs>
                  <a:gs pos="30000">
                    <a:srgbClr val="FFFFFF"/>
                  </a:gs>
                </a:gsLst>
                <a:lin ang="5400000" scaled="0"/>
              </a:gradFill>
              <a:latin typeface="Segoe UI"/>
            </a:endParaRPr>
          </a:p>
        </p:txBody>
      </p:sp>
      <p:sp>
        <p:nvSpPr>
          <p:cNvPr id="71" name="TextBox 70">
            <a:extLst>
              <a:ext uri="{FF2B5EF4-FFF2-40B4-BE49-F238E27FC236}">
                <a16:creationId xmlns:a16="http://schemas.microsoft.com/office/drawing/2014/main" id="{45C7C50E-9BA0-46D8-B75A-A1F0F554DCCB}"/>
              </a:ext>
            </a:extLst>
          </p:cNvPr>
          <p:cNvSpPr txBox="1"/>
          <p:nvPr/>
        </p:nvSpPr>
        <p:spPr>
          <a:xfrm>
            <a:off x="3656141" y="3339387"/>
            <a:ext cx="1316544" cy="176114"/>
          </a:xfrm>
          <a:prstGeom prst="rect">
            <a:avLst/>
          </a:prstGeom>
          <a:noFill/>
        </p:spPr>
        <p:txBody>
          <a:bodyPr wrap="square" lIns="0" tIns="0" rIns="0" bIns="0" rtlCol="0">
            <a:spAutoFit/>
          </a:bodyPr>
          <a:lstStyle/>
          <a:p>
            <a:pPr defTabSz="932539">
              <a:defRPr/>
            </a:pPr>
            <a:r>
              <a:rPr lang="en-US" sz="1122" kern="0">
                <a:gradFill>
                  <a:gsLst>
                    <a:gs pos="2917">
                      <a:srgbClr val="1A1A1A"/>
                    </a:gs>
                    <a:gs pos="30000">
                      <a:srgbClr val="1A1A1A"/>
                    </a:gs>
                  </a:gsLst>
                  <a:lin ang="5400000" scaled="0"/>
                </a:gradFill>
                <a:latin typeface="Segoe UI"/>
              </a:rPr>
              <a:t>Page Servers</a:t>
            </a:r>
          </a:p>
        </p:txBody>
      </p:sp>
      <p:sp>
        <p:nvSpPr>
          <p:cNvPr id="72" name="Rectangle 71">
            <a:extLst>
              <a:ext uri="{FF2B5EF4-FFF2-40B4-BE49-F238E27FC236}">
                <a16:creationId xmlns:a16="http://schemas.microsoft.com/office/drawing/2014/main" id="{CEC63C2C-8040-498D-B9DF-1CD346262708}"/>
              </a:ext>
            </a:extLst>
          </p:cNvPr>
          <p:cNvSpPr/>
          <p:nvPr/>
        </p:nvSpPr>
        <p:spPr bwMode="auto">
          <a:xfrm>
            <a:off x="2570673" y="1576286"/>
            <a:ext cx="3241410" cy="143659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ctr" anchorCtr="0" forceAA="0" compatLnSpc="1">
            <a:prstTxWarp prst="textNoShape">
              <a:avLst/>
            </a:prstTxWarp>
            <a:noAutofit/>
          </a:bodyPr>
          <a:lstStyle/>
          <a:p>
            <a:pPr algn="ctr" defTabSz="1268006" fontAlgn="base">
              <a:lnSpc>
                <a:spcPct val="90000"/>
              </a:lnSpc>
              <a:spcBef>
                <a:spcPct val="0"/>
              </a:spcBef>
              <a:spcAft>
                <a:spcPct val="0"/>
              </a:spcAft>
            </a:pPr>
            <a:r>
              <a:rPr lang="en-US" sz="3264">
                <a:gradFill>
                  <a:gsLst>
                    <a:gs pos="0">
                      <a:srgbClr val="FFFFFF"/>
                    </a:gs>
                    <a:gs pos="100000">
                      <a:srgbClr val="FFFFFF"/>
                    </a:gs>
                  </a:gsLst>
                  <a:lin ang="5400000" scaled="0"/>
                </a:gradFill>
                <a:latin typeface="Segoe UI"/>
                <a:ea typeface="Segoe UI" pitchFamily="34" charset="0"/>
                <a:cs typeface="Segoe UI" pitchFamily="34" charset="0"/>
              </a:rPr>
              <a:t>Compute</a:t>
            </a:r>
          </a:p>
          <a:p>
            <a:pPr algn="ctr" defTabSz="1268006" fontAlgn="base">
              <a:lnSpc>
                <a:spcPct val="90000"/>
              </a:lnSpc>
              <a:spcBef>
                <a:spcPct val="0"/>
              </a:spcBef>
              <a:spcAft>
                <a:spcPct val="0"/>
              </a:spcAft>
            </a:pPr>
            <a:r>
              <a:rPr lang="en-US" sz="2175">
                <a:gradFill>
                  <a:gsLst>
                    <a:gs pos="0">
                      <a:srgbClr val="FFFFFF"/>
                    </a:gs>
                    <a:gs pos="100000">
                      <a:srgbClr val="FFFFFF"/>
                    </a:gs>
                  </a:gsLst>
                  <a:lin ang="5400000" scaled="0"/>
                </a:gradFill>
                <a:latin typeface="Segoe UI"/>
                <a:ea typeface="Segoe UI" pitchFamily="34" charset="0"/>
                <a:cs typeface="Segoe UI" pitchFamily="34" charset="0"/>
              </a:rPr>
              <a:t>Stateless, Local SSD Cache</a:t>
            </a:r>
            <a:endParaRPr lang="en-US" sz="326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C978C4C3-4D58-4D54-9F28-A5DC55595774}"/>
              </a:ext>
            </a:extLst>
          </p:cNvPr>
          <p:cNvSpPr/>
          <p:nvPr/>
        </p:nvSpPr>
        <p:spPr bwMode="auto">
          <a:xfrm>
            <a:off x="6985695" y="2565939"/>
            <a:ext cx="3311267" cy="1726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ctr" anchorCtr="0" forceAA="0" compatLnSpc="1">
            <a:prstTxWarp prst="textNoShape">
              <a:avLst/>
            </a:prstTxWarp>
            <a:noAutofit/>
          </a:bodyPr>
          <a:lstStyle/>
          <a:p>
            <a:pPr algn="ctr" defTabSz="1268006" fontAlgn="base">
              <a:lnSpc>
                <a:spcPct val="90000"/>
              </a:lnSpc>
              <a:spcBef>
                <a:spcPct val="0"/>
              </a:spcBef>
              <a:spcAft>
                <a:spcPct val="0"/>
              </a:spcAft>
            </a:pPr>
            <a:r>
              <a:rPr lang="en-US" sz="3264">
                <a:gradFill>
                  <a:gsLst>
                    <a:gs pos="0">
                      <a:srgbClr val="FFFFFF"/>
                    </a:gs>
                    <a:gs pos="100000">
                      <a:srgbClr val="FFFFFF"/>
                    </a:gs>
                  </a:gsLst>
                  <a:lin ang="5400000" scaled="0"/>
                </a:gradFill>
                <a:latin typeface="Segoe UI"/>
                <a:ea typeface="Segoe UI" pitchFamily="34" charset="0"/>
                <a:cs typeface="Segoe UI" pitchFamily="34" charset="0"/>
              </a:rPr>
              <a:t>Log Service</a:t>
            </a:r>
          </a:p>
          <a:p>
            <a:pPr algn="ctr" defTabSz="1268006" fontAlgn="base">
              <a:lnSpc>
                <a:spcPct val="90000"/>
              </a:lnSpc>
              <a:spcBef>
                <a:spcPct val="0"/>
              </a:spcBef>
              <a:spcAft>
                <a:spcPct val="0"/>
              </a:spcAft>
            </a:pPr>
            <a:r>
              <a:rPr lang="en-US" sz="1904">
                <a:gradFill>
                  <a:gsLst>
                    <a:gs pos="0">
                      <a:srgbClr val="FFFFFF"/>
                    </a:gs>
                    <a:gs pos="100000">
                      <a:srgbClr val="FFFFFF"/>
                    </a:gs>
                  </a:gsLst>
                  <a:lin ang="5400000" scaled="0"/>
                </a:gradFill>
                <a:latin typeface="Segoe UI"/>
                <a:ea typeface="Segoe UI" pitchFamily="34" charset="0"/>
                <a:cs typeface="Segoe UI" pitchFamily="34" charset="0"/>
              </a:rPr>
              <a:t>Local SSD Cache</a:t>
            </a:r>
            <a:endParaRPr lang="en-US" sz="272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B3EA0F3B-DF42-4EDB-A33A-8B5A7A0533F1}"/>
              </a:ext>
            </a:extLst>
          </p:cNvPr>
          <p:cNvSpPr/>
          <p:nvPr/>
        </p:nvSpPr>
        <p:spPr bwMode="auto">
          <a:xfrm>
            <a:off x="2584645" y="3292229"/>
            <a:ext cx="3241409" cy="131565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r>
              <a:rPr lang="en-US" sz="3264">
                <a:gradFill>
                  <a:gsLst>
                    <a:gs pos="0">
                      <a:srgbClr val="FFFFFF"/>
                    </a:gs>
                    <a:gs pos="100000">
                      <a:srgbClr val="FFFFFF"/>
                    </a:gs>
                  </a:gsLst>
                  <a:lin ang="5400000" scaled="0"/>
                </a:gradFill>
                <a:latin typeface="Segoe UI"/>
                <a:ea typeface="Segoe UI" pitchFamily="34" charset="0"/>
                <a:cs typeface="Segoe UI" pitchFamily="34" charset="0"/>
              </a:rPr>
              <a:t>Page Servers</a:t>
            </a:r>
          </a:p>
          <a:p>
            <a:pPr algn="ctr" defTabSz="1268006" fontAlgn="base">
              <a:lnSpc>
                <a:spcPct val="90000"/>
              </a:lnSpc>
              <a:spcBef>
                <a:spcPct val="0"/>
              </a:spcBef>
              <a:spcAft>
                <a:spcPct val="0"/>
              </a:spcAft>
            </a:pPr>
            <a:r>
              <a:rPr lang="en-US" sz="1904">
                <a:gradFill>
                  <a:gsLst>
                    <a:gs pos="0">
                      <a:srgbClr val="FFFFFF"/>
                    </a:gs>
                    <a:gs pos="100000">
                      <a:srgbClr val="FFFFFF"/>
                    </a:gs>
                  </a:gsLst>
                  <a:lin ang="5400000" scaled="0"/>
                </a:gradFill>
                <a:latin typeface="Segoe UI"/>
                <a:ea typeface="Segoe UI" pitchFamily="34" charset="0"/>
                <a:cs typeface="Segoe UI" pitchFamily="34" charset="0"/>
              </a:rPr>
              <a:t>Local SSD Cache</a:t>
            </a:r>
            <a:endParaRPr lang="en-US" sz="272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44C2E8F4-BBE9-43F9-A355-3DD61E1FD52B}"/>
              </a:ext>
            </a:extLst>
          </p:cNvPr>
          <p:cNvSpPr/>
          <p:nvPr/>
        </p:nvSpPr>
        <p:spPr bwMode="auto">
          <a:xfrm>
            <a:off x="2570674" y="4826772"/>
            <a:ext cx="3267024" cy="131798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ctr" anchorCtr="0" forceAA="0" compatLnSpc="1">
            <a:prstTxWarp prst="textNoShape">
              <a:avLst/>
            </a:prstTxWarp>
            <a:noAutofit/>
          </a:bodyPr>
          <a:lstStyle/>
          <a:p>
            <a:pPr algn="ctr" defTabSz="1268006" fontAlgn="base">
              <a:lnSpc>
                <a:spcPct val="90000"/>
              </a:lnSpc>
              <a:spcBef>
                <a:spcPct val="0"/>
              </a:spcBef>
              <a:spcAft>
                <a:spcPct val="0"/>
              </a:spcAft>
            </a:pPr>
            <a:r>
              <a:rPr lang="en-US" sz="2720">
                <a:gradFill>
                  <a:gsLst>
                    <a:gs pos="0">
                      <a:srgbClr val="FFFFFF"/>
                    </a:gs>
                    <a:gs pos="100000">
                      <a:srgbClr val="FFFFFF"/>
                    </a:gs>
                  </a:gsLst>
                  <a:lin ang="5400000" scaled="0"/>
                </a:gradFill>
                <a:latin typeface="Segoe UI"/>
                <a:ea typeface="Segoe UI" pitchFamily="34" charset="0"/>
                <a:cs typeface="Segoe UI" pitchFamily="34" charset="0"/>
              </a:rPr>
              <a:t>Remote Data Storage</a:t>
            </a:r>
            <a:endParaRPr lang="en-US" sz="2175">
              <a:gradFill>
                <a:gsLst>
                  <a:gs pos="0">
                    <a:srgbClr val="FFFFFF"/>
                  </a:gs>
                  <a:gs pos="100000">
                    <a:srgbClr val="FFFFFF"/>
                  </a:gs>
                </a:gsLst>
                <a:lin ang="5400000" scaled="0"/>
              </a:gradFill>
              <a:latin typeface="Segoe UI"/>
              <a:ea typeface="Segoe UI" pitchFamily="34" charset="0"/>
              <a:cs typeface="Segoe UI" pitchFamily="34" charset="0"/>
            </a:endParaRPr>
          </a:p>
          <a:p>
            <a:pPr algn="ctr" defTabSz="1268006" fontAlgn="base">
              <a:lnSpc>
                <a:spcPct val="90000"/>
              </a:lnSpc>
              <a:spcBef>
                <a:spcPct val="0"/>
              </a:spcBef>
              <a:spcAft>
                <a:spcPct val="0"/>
              </a:spcAft>
            </a:pPr>
            <a:r>
              <a:rPr lang="en-US" sz="1904">
                <a:gradFill>
                  <a:gsLst>
                    <a:gs pos="0">
                      <a:srgbClr val="FFFFFF"/>
                    </a:gs>
                    <a:gs pos="100000">
                      <a:srgbClr val="FFFFFF"/>
                    </a:gs>
                  </a:gsLst>
                  <a:lin ang="5400000" scaled="0"/>
                </a:gradFill>
                <a:latin typeface="Segoe UI"/>
                <a:ea typeface="Segoe UI" pitchFamily="34" charset="0"/>
                <a:cs typeface="Segoe UI" pitchFamily="34" charset="0"/>
              </a:rPr>
              <a:t>Azure Storage</a:t>
            </a:r>
          </a:p>
        </p:txBody>
      </p:sp>
      <p:cxnSp>
        <p:nvCxnSpPr>
          <p:cNvPr id="76" name="Connector: Elbow 75">
            <a:extLst>
              <a:ext uri="{FF2B5EF4-FFF2-40B4-BE49-F238E27FC236}">
                <a16:creationId xmlns:a16="http://schemas.microsoft.com/office/drawing/2014/main" id="{AE84E1C4-EFD2-482C-B9DC-A8CDA5FC7E4D}"/>
              </a:ext>
            </a:extLst>
          </p:cNvPr>
          <p:cNvCxnSpPr>
            <a:cxnSpLocks/>
          </p:cNvCxnSpPr>
          <p:nvPr/>
        </p:nvCxnSpPr>
        <p:spPr>
          <a:xfrm>
            <a:off x="5812083" y="2748525"/>
            <a:ext cx="1168984" cy="511718"/>
          </a:xfrm>
          <a:prstGeom prst="bentConnector3">
            <a:avLst>
              <a:gd name="adj1" fmla="val 50000"/>
            </a:avLst>
          </a:prstGeom>
          <a:noFill/>
          <a:ln w="28575" cap="flat" cmpd="sng" algn="ctr">
            <a:solidFill>
              <a:srgbClr val="0279D8"/>
            </a:solidFill>
            <a:prstDash val="solid"/>
            <a:headEnd type="none" w="lg" len="med"/>
            <a:tailEnd type="triangle"/>
          </a:ln>
          <a:effectLst/>
        </p:spPr>
      </p:cxnSp>
      <p:cxnSp>
        <p:nvCxnSpPr>
          <p:cNvPr id="77" name="Straight Arrow Connector 76">
            <a:extLst>
              <a:ext uri="{FF2B5EF4-FFF2-40B4-BE49-F238E27FC236}">
                <a16:creationId xmlns:a16="http://schemas.microsoft.com/office/drawing/2014/main" id="{16306304-5F17-40F7-AAC3-FACE9DED54F5}"/>
              </a:ext>
            </a:extLst>
          </p:cNvPr>
          <p:cNvCxnSpPr>
            <a:cxnSpLocks/>
          </p:cNvCxnSpPr>
          <p:nvPr/>
        </p:nvCxnSpPr>
        <p:spPr>
          <a:xfrm flipV="1">
            <a:off x="4077389" y="2974360"/>
            <a:ext cx="0" cy="526251"/>
          </a:xfrm>
          <a:prstGeom prst="straightConnector1">
            <a:avLst/>
          </a:prstGeom>
          <a:noFill/>
          <a:ln w="28575" cap="flat" cmpd="sng" algn="ctr">
            <a:solidFill>
              <a:srgbClr val="C00000"/>
            </a:solidFill>
            <a:prstDash val="solid"/>
            <a:headEnd type="none" w="lg" len="med"/>
            <a:tailEnd type="triangle"/>
          </a:ln>
          <a:effectLst/>
        </p:spPr>
      </p:cxnSp>
      <p:cxnSp>
        <p:nvCxnSpPr>
          <p:cNvPr id="78" name="Connector: Elbow 77">
            <a:extLst>
              <a:ext uri="{FF2B5EF4-FFF2-40B4-BE49-F238E27FC236}">
                <a16:creationId xmlns:a16="http://schemas.microsoft.com/office/drawing/2014/main" id="{EE2738B9-4D21-402E-9EC4-EC3EBE58595D}"/>
              </a:ext>
            </a:extLst>
          </p:cNvPr>
          <p:cNvCxnSpPr>
            <a:cxnSpLocks/>
          </p:cNvCxnSpPr>
          <p:nvPr/>
        </p:nvCxnSpPr>
        <p:spPr>
          <a:xfrm rot="10800000" flipV="1">
            <a:off x="3220680" y="1354867"/>
            <a:ext cx="857133" cy="387118"/>
          </a:xfrm>
          <a:prstGeom prst="bentConnector3">
            <a:avLst>
              <a:gd name="adj1" fmla="val 101002"/>
            </a:avLst>
          </a:prstGeom>
          <a:noFill/>
          <a:ln w="28575" cap="flat" cmpd="sng" algn="ctr">
            <a:solidFill>
              <a:srgbClr val="00B050"/>
            </a:solidFill>
            <a:prstDash val="solid"/>
            <a:headEnd type="none" w="lg" len="med"/>
            <a:tailEnd type="triangle"/>
          </a:ln>
          <a:effectLst/>
        </p:spPr>
      </p:cxnSp>
      <p:cxnSp>
        <p:nvCxnSpPr>
          <p:cNvPr id="79" name="Connector: Elbow 78">
            <a:extLst>
              <a:ext uri="{FF2B5EF4-FFF2-40B4-BE49-F238E27FC236}">
                <a16:creationId xmlns:a16="http://schemas.microsoft.com/office/drawing/2014/main" id="{99CC4B54-12AC-4936-9D19-68D93A6300A6}"/>
              </a:ext>
            </a:extLst>
          </p:cNvPr>
          <p:cNvCxnSpPr>
            <a:cxnSpLocks/>
          </p:cNvCxnSpPr>
          <p:nvPr/>
        </p:nvCxnSpPr>
        <p:spPr>
          <a:xfrm>
            <a:off x="4356259" y="1349069"/>
            <a:ext cx="930327" cy="411746"/>
          </a:xfrm>
          <a:prstGeom prst="bentConnector2">
            <a:avLst/>
          </a:prstGeom>
          <a:noFill/>
          <a:ln w="28575" cap="flat" cmpd="sng" algn="ctr">
            <a:solidFill>
              <a:srgbClr val="F0493E"/>
            </a:solidFill>
            <a:prstDash val="solid"/>
            <a:headEnd type="none" w="lg" len="med"/>
            <a:tailEnd type="triangle"/>
          </a:ln>
          <a:effectLst/>
        </p:spPr>
      </p:cxnSp>
      <p:cxnSp>
        <p:nvCxnSpPr>
          <p:cNvPr id="80" name="Straight Arrow Connector 79">
            <a:extLst>
              <a:ext uri="{FF2B5EF4-FFF2-40B4-BE49-F238E27FC236}">
                <a16:creationId xmlns:a16="http://schemas.microsoft.com/office/drawing/2014/main" id="{18843C6E-1EC5-4EBE-969D-9945A41D0548}"/>
              </a:ext>
            </a:extLst>
          </p:cNvPr>
          <p:cNvCxnSpPr>
            <a:cxnSpLocks/>
          </p:cNvCxnSpPr>
          <p:nvPr/>
        </p:nvCxnSpPr>
        <p:spPr>
          <a:xfrm>
            <a:off x="3215690" y="1582768"/>
            <a:ext cx="0" cy="188475"/>
          </a:xfrm>
          <a:prstGeom prst="straightConnector1">
            <a:avLst/>
          </a:prstGeom>
          <a:noFill/>
          <a:ln w="28575" cap="flat" cmpd="sng" algn="ctr">
            <a:solidFill>
              <a:schemeClr val="bg1"/>
            </a:solidFill>
            <a:prstDash val="solid"/>
            <a:headEnd type="none" w="lg" len="med"/>
            <a:tailEnd type="triangle"/>
          </a:ln>
          <a:effectLst/>
        </p:spPr>
      </p:cxnSp>
      <p:sp>
        <p:nvSpPr>
          <p:cNvPr id="81" name="TextBox 80">
            <a:extLst>
              <a:ext uri="{FF2B5EF4-FFF2-40B4-BE49-F238E27FC236}">
                <a16:creationId xmlns:a16="http://schemas.microsoft.com/office/drawing/2014/main" id="{8C93C9FE-FC56-4241-83A5-F71588EBD60E}"/>
              </a:ext>
            </a:extLst>
          </p:cNvPr>
          <p:cNvSpPr txBox="1"/>
          <p:nvPr/>
        </p:nvSpPr>
        <p:spPr>
          <a:xfrm>
            <a:off x="3315111" y="4277938"/>
            <a:ext cx="558740" cy="256093"/>
          </a:xfrm>
          <a:prstGeom prst="rect">
            <a:avLst/>
          </a:prstGeom>
          <a:noFill/>
        </p:spPr>
        <p:txBody>
          <a:bodyPr wrap="square" lIns="0" tIns="0" rIns="0" bIns="0" rtlCol="0">
            <a:spAutoFit/>
          </a:bodyPr>
          <a:lstStyle/>
          <a:p>
            <a:pPr algn="ctr" defTabSz="932539">
              <a:defRPr/>
            </a:pPr>
            <a:r>
              <a:rPr lang="en-US" sz="816" kern="0">
                <a:solidFill>
                  <a:srgbClr val="FFFFFF"/>
                </a:solidFill>
                <a:latin typeface="Segoe UI"/>
              </a:rPr>
              <a:t>1 TB data file</a:t>
            </a:r>
          </a:p>
        </p:txBody>
      </p:sp>
      <p:sp>
        <p:nvSpPr>
          <p:cNvPr id="82" name="TextBox 81">
            <a:extLst>
              <a:ext uri="{FF2B5EF4-FFF2-40B4-BE49-F238E27FC236}">
                <a16:creationId xmlns:a16="http://schemas.microsoft.com/office/drawing/2014/main" id="{93B2F1C1-3919-4A29-96C0-865A78EBF178}"/>
              </a:ext>
            </a:extLst>
          </p:cNvPr>
          <p:cNvSpPr txBox="1"/>
          <p:nvPr/>
        </p:nvSpPr>
        <p:spPr>
          <a:xfrm>
            <a:off x="4171822" y="4277938"/>
            <a:ext cx="558740" cy="256093"/>
          </a:xfrm>
          <a:prstGeom prst="rect">
            <a:avLst/>
          </a:prstGeom>
          <a:noFill/>
        </p:spPr>
        <p:txBody>
          <a:bodyPr wrap="square" lIns="0" tIns="0" rIns="0" bIns="0" rtlCol="0">
            <a:spAutoFit/>
          </a:bodyPr>
          <a:lstStyle/>
          <a:p>
            <a:pPr algn="ctr" defTabSz="932539">
              <a:defRPr/>
            </a:pPr>
            <a:r>
              <a:rPr lang="en-US" sz="816" kern="0">
                <a:solidFill>
                  <a:srgbClr val="FFFFFF"/>
                </a:solidFill>
                <a:latin typeface="Segoe UI"/>
              </a:rPr>
              <a:t>1 TB data file</a:t>
            </a:r>
          </a:p>
        </p:txBody>
      </p:sp>
      <p:sp>
        <p:nvSpPr>
          <p:cNvPr id="83" name="TextBox 82">
            <a:extLst>
              <a:ext uri="{FF2B5EF4-FFF2-40B4-BE49-F238E27FC236}">
                <a16:creationId xmlns:a16="http://schemas.microsoft.com/office/drawing/2014/main" id="{39B43086-3427-411A-9151-1637F38AE0CD}"/>
              </a:ext>
            </a:extLst>
          </p:cNvPr>
          <p:cNvSpPr txBox="1"/>
          <p:nvPr/>
        </p:nvSpPr>
        <p:spPr>
          <a:xfrm>
            <a:off x="5028331" y="4277938"/>
            <a:ext cx="558740" cy="256093"/>
          </a:xfrm>
          <a:prstGeom prst="rect">
            <a:avLst/>
          </a:prstGeom>
          <a:noFill/>
        </p:spPr>
        <p:txBody>
          <a:bodyPr wrap="square" lIns="0" tIns="0" rIns="0" bIns="0" rtlCol="0">
            <a:spAutoFit/>
          </a:bodyPr>
          <a:lstStyle/>
          <a:p>
            <a:pPr algn="ctr" defTabSz="932539">
              <a:defRPr/>
            </a:pPr>
            <a:r>
              <a:rPr lang="en-US" sz="816" kern="0">
                <a:solidFill>
                  <a:srgbClr val="FFFFFF"/>
                </a:solidFill>
                <a:latin typeface="Segoe UI"/>
              </a:rPr>
              <a:t>1 TB data file</a:t>
            </a:r>
          </a:p>
        </p:txBody>
      </p:sp>
      <p:cxnSp>
        <p:nvCxnSpPr>
          <p:cNvPr id="84" name="Straight Arrow Connector 83">
            <a:extLst>
              <a:ext uri="{FF2B5EF4-FFF2-40B4-BE49-F238E27FC236}">
                <a16:creationId xmlns:a16="http://schemas.microsoft.com/office/drawing/2014/main" id="{973DF5BF-73D8-456A-A83D-A979DCEFF1B0}"/>
              </a:ext>
            </a:extLst>
          </p:cNvPr>
          <p:cNvCxnSpPr>
            <a:cxnSpLocks/>
          </p:cNvCxnSpPr>
          <p:nvPr/>
        </p:nvCxnSpPr>
        <p:spPr>
          <a:xfrm flipH="1" flipV="1">
            <a:off x="4910200" y="4216565"/>
            <a:ext cx="7814" cy="652822"/>
          </a:xfrm>
          <a:prstGeom prst="straightConnector1">
            <a:avLst/>
          </a:prstGeom>
          <a:noFill/>
          <a:ln w="28575" cap="flat" cmpd="sng" algn="ctr">
            <a:solidFill>
              <a:srgbClr val="C00000"/>
            </a:solidFill>
            <a:prstDash val="solid"/>
            <a:headEnd type="none" w="lg" len="med"/>
            <a:tailEnd type="triangle"/>
          </a:ln>
          <a:effectLst/>
        </p:spPr>
      </p:cxnSp>
      <p:cxnSp>
        <p:nvCxnSpPr>
          <p:cNvPr id="85" name="Straight Arrow Connector 84">
            <a:extLst>
              <a:ext uri="{FF2B5EF4-FFF2-40B4-BE49-F238E27FC236}">
                <a16:creationId xmlns:a16="http://schemas.microsoft.com/office/drawing/2014/main" id="{FAB4B12F-C24D-48D6-8BD5-93153B75DB1E}"/>
              </a:ext>
            </a:extLst>
          </p:cNvPr>
          <p:cNvCxnSpPr>
            <a:cxnSpLocks/>
          </p:cNvCxnSpPr>
          <p:nvPr/>
        </p:nvCxnSpPr>
        <p:spPr>
          <a:xfrm flipV="1">
            <a:off x="4061508" y="4218048"/>
            <a:ext cx="223" cy="651340"/>
          </a:xfrm>
          <a:prstGeom prst="straightConnector1">
            <a:avLst/>
          </a:prstGeom>
          <a:noFill/>
          <a:ln w="28575" cap="flat" cmpd="sng" algn="ctr">
            <a:solidFill>
              <a:srgbClr val="C00000"/>
            </a:solidFill>
            <a:prstDash val="solid"/>
            <a:headEnd type="none" w="lg" len="med"/>
            <a:tailEnd type="triangle"/>
          </a:ln>
          <a:effectLst/>
        </p:spPr>
      </p:cxnSp>
      <p:cxnSp>
        <p:nvCxnSpPr>
          <p:cNvPr id="86" name="Straight Arrow Connector 85">
            <a:extLst>
              <a:ext uri="{FF2B5EF4-FFF2-40B4-BE49-F238E27FC236}">
                <a16:creationId xmlns:a16="http://schemas.microsoft.com/office/drawing/2014/main" id="{FCD68758-DF9A-4AF7-AF46-5460794AC0F0}"/>
              </a:ext>
            </a:extLst>
          </p:cNvPr>
          <p:cNvCxnSpPr>
            <a:cxnSpLocks/>
          </p:cNvCxnSpPr>
          <p:nvPr/>
        </p:nvCxnSpPr>
        <p:spPr>
          <a:xfrm flipV="1">
            <a:off x="3204150" y="4216566"/>
            <a:ext cx="646" cy="652822"/>
          </a:xfrm>
          <a:prstGeom prst="straightConnector1">
            <a:avLst/>
          </a:prstGeom>
          <a:noFill/>
          <a:ln w="28575" cap="flat" cmpd="sng" algn="ctr">
            <a:solidFill>
              <a:srgbClr val="C00000"/>
            </a:solidFill>
            <a:prstDash val="solid"/>
            <a:headEnd type="none" w="lg" len="med"/>
            <a:tailEnd type="triangle"/>
          </a:ln>
          <a:effectLst/>
        </p:spPr>
      </p:cxnSp>
    </p:spTree>
    <p:extLst>
      <p:ext uri="{BB962C8B-B14F-4D97-AF65-F5344CB8AC3E}">
        <p14:creationId xmlns:p14="http://schemas.microsoft.com/office/powerpoint/2010/main" val="13254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Hyperscale architecture</a:t>
            </a:r>
          </a:p>
        </p:txBody>
      </p:sp>
      <p:sp>
        <p:nvSpPr>
          <p:cNvPr id="335" name="Rectangle 334">
            <a:extLst>
              <a:ext uri="{FF2B5EF4-FFF2-40B4-BE49-F238E27FC236}">
                <a16:creationId xmlns:a16="http://schemas.microsoft.com/office/drawing/2014/main" id="{FA833022-7A07-4661-8A8E-FC32431E6E80}"/>
              </a:ext>
            </a:extLst>
          </p:cNvPr>
          <p:cNvSpPr/>
          <p:nvPr/>
        </p:nvSpPr>
        <p:spPr bwMode="auto">
          <a:xfrm>
            <a:off x="3212355" y="1765147"/>
            <a:ext cx="2789315" cy="1040440"/>
          </a:xfrm>
          <a:prstGeom prst="rect">
            <a:avLst/>
          </a:prstGeom>
          <a:solidFill>
            <a:srgbClr val="3C3C41">
              <a:lumMod val="20000"/>
              <a:lumOff val="80000"/>
            </a:srgbClr>
          </a:solidFill>
          <a:ln w="1905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nvGrpSpPr>
          <p:cNvPr id="336" name="Group 335">
            <a:extLst>
              <a:ext uri="{FF2B5EF4-FFF2-40B4-BE49-F238E27FC236}">
                <a16:creationId xmlns:a16="http://schemas.microsoft.com/office/drawing/2014/main" id="{32C7AD70-F92D-462E-BC0B-DCB5C354CC6B}"/>
              </a:ext>
            </a:extLst>
          </p:cNvPr>
          <p:cNvGrpSpPr/>
          <p:nvPr/>
        </p:nvGrpSpPr>
        <p:grpSpPr>
          <a:xfrm>
            <a:off x="2253188" y="1805944"/>
            <a:ext cx="3702108" cy="959284"/>
            <a:chOff x="1387660" y="1720925"/>
            <a:chExt cx="3629847" cy="940560"/>
          </a:xfrm>
        </p:grpSpPr>
        <p:grpSp>
          <p:nvGrpSpPr>
            <p:cNvPr id="337" name="Group 336">
              <a:extLst>
                <a:ext uri="{FF2B5EF4-FFF2-40B4-BE49-F238E27FC236}">
                  <a16:creationId xmlns:a16="http://schemas.microsoft.com/office/drawing/2014/main" id="{040AC1CE-18A0-4EC9-86B9-D075972C1343}"/>
                </a:ext>
              </a:extLst>
            </p:cNvPr>
            <p:cNvGrpSpPr/>
            <p:nvPr/>
          </p:nvGrpSpPr>
          <p:grpSpPr>
            <a:xfrm>
              <a:off x="3261429" y="1720925"/>
              <a:ext cx="852579" cy="871707"/>
              <a:chOff x="3261429" y="1720925"/>
              <a:chExt cx="852579" cy="871707"/>
            </a:xfrm>
          </p:grpSpPr>
          <p:sp>
            <p:nvSpPr>
              <p:cNvPr id="347" name="Cylinder 513">
                <a:extLst>
                  <a:ext uri="{FF2B5EF4-FFF2-40B4-BE49-F238E27FC236}">
                    <a16:creationId xmlns:a16="http://schemas.microsoft.com/office/drawing/2014/main" id="{12526C07-89D6-4201-B334-AC3D2736C7A7}"/>
                  </a:ext>
                </a:extLst>
              </p:cNvPr>
              <p:cNvSpPr/>
              <p:nvPr/>
            </p:nvSpPr>
            <p:spPr bwMode="auto">
              <a:xfrm>
                <a:off x="3439438" y="1921810"/>
                <a:ext cx="547306" cy="670822"/>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48" name="TextBox 347">
                <a:extLst>
                  <a:ext uri="{FF2B5EF4-FFF2-40B4-BE49-F238E27FC236}">
                    <a16:creationId xmlns:a16="http://schemas.microsoft.com/office/drawing/2014/main" id="{CCFB1844-2CB1-448A-9BA8-F9CF470A3B17}"/>
                  </a:ext>
                </a:extLst>
              </p:cNvPr>
              <p:cNvSpPr txBox="1"/>
              <p:nvPr/>
            </p:nvSpPr>
            <p:spPr>
              <a:xfrm>
                <a:off x="3261429" y="1720925"/>
                <a:ext cx="852579" cy="172676"/>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HS_Gen4_1</a:t>
                </a:r>
              </a:p>
            </p:txBody>
          </p:sp>
        </p:grpSp>
        <p:grpSp>
          <p:nvGrpSpPr>
            <p:cNvPr id="338" name="Group 337">
              <a:extLst>
                <a:ext uri="{FF2B5EF4-FFF2-40B4-BE49-F238E27FC236}">
                  <a16:creationId xmlns:a16="http://schemas.microsoft.com/office/drawing/2014/main" id="{44F98326-545E-41C2-B0F7-A96079A0327A}"/>
                </a:ext>
              </a:extLst>
            </p:cNvPr>
            <p:cNvGrpSpPr/>
            <p:nvPr/>
          </p:nvGrpSpPr>
          <p:grpSpPr>
            <a:xfrm>
              <a:off x="2408677" y="1720925"/>
              <a:ext cx="852579" cy="883959"/>
              <a:chOff x="2408677" y="1720925"/>
              <a:chExt cx="852579" cy="883959"/>
            </a:xfrm>
          </p:grpSpPr>
          <p:sp>
            <p:nvSpPr>
              <p:cNvPr id="345" name="Cylinder 513">
                <a:extLst>
                  <a:ext uri="{FF2B5EF4-FFF2-40B4-BE49-F238E27FC236}">
                    <a16:creationId xmlns:a16="http://schemas.microsoft.com/office/drawing/2014/main" id="{79D0210A-7947-4554-A6B5-A349077C51A1}"/>
                  </a:ext>
                </a:extLst>
              </p:cNvPr>
              <p:cNvSpPr/>
              <p:nvPr/>
            </p:nvSpPr>
            <p:spPr bwMode="auto">
              <a:xfrm>
                <a:off x="2561313" y="1934062"/>
                <a:ext cx="547306" cy="670822"/>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46" name="TextBox 345">
                <a:extLst>
                  <a:ext uri="{FF2B5EF4-FFF2-40B4-BE49-F238E27FC236}">
                    <a16:creationId xmlns:a16="http://schemas.microsoft.com/office/drawing/2014/main" id="{C5355200-4BD0-4A68-A17F-30F9A70453DD}"/>
                  </a:ext>
                </a:extLst>
              </p:cNvPr>
              <p:cNvSpPr txBox="1"/>
              <p:nvPr/>
            </p:nvSpPr>
            <p:spPr>
              <a:xfrm>
                <a:off x="2408677" y="1720925"/>
                <a:ext cx="852579" cy="172676"/>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HS_Gen4_1</a:t>
                </a:r>
              </a:p>
            </p:txBody>
          </p:sp>
        </p:grpSp>
        <p:grpSp>
          <p:nvGrpSpPr>
            <p:cNvPr id="339" name="Group 338">
              <a:extLst>
                <a:ext uri="{FF2B5EF4-FFF2-40B4-BE49-F238E27FC236}">
                  <a16:creationId xmlns:a16="http://schemas.microsoft.com/office/drawing/2014/main" id="{3057B1FF-63B7-4395-A3FE-BF040C810006}"/>
                </a:ext>
              </a:extLst>
            </p:cNvPr>
            <p:cNvGrpSpPr/>
            <p:nvPr/>
          </p:nvGrpSpPr>
          <p:grpSpPr>
            <a:xfrm>
              <a:off x="1387660" y="1720925"/>
              <a:ext cx="852579" cy="940560"/>
              <a:chOff x="1387660" y="1720925"/>
              <a:chExt cx="852579" cy="940560"/>
            </a:xfrm>
          </p:grpSpPr>
          <p:sp>
            <p:nvSpPr>
              <p:cNvPr id="343" name="Cylinder 513">
                <a:extLst>
                  <a:ext uri="{FF2B5EF4-FFF2-40B4-BE49-F238E27FC236}">
                    <a16:creationId xmlns:a16="http://schemas.microsoft.com/office/drawing/2014/main" id="{4F6C6B26-B9D4-459A-A3AF-9CFD2C3B846B}"/>
                  </a:ext>
                </a:extLst>
              </p:cNvPr>
              <p:cNvSpPr/>
              <p:nvPr/>
            </p:nvSpPr>
            <p:spPr bwMode="auto">
              <a:xfrm>
                <a:off x="1540296" y="1912241"/>
                <a:ext cx="547307" cy="749244"/>
              </a:xfrm>
              <a:prstGeom prst="can">
                <a:avLst>
                  <a:gd name="adj" fmla="val 39530"/>
                </a:avLst>
              </a:prstGeom>
              <a:noFill/>
              <a:ln w="22225"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44" name="TextBox 343">
                <a:extLst>
                  <a:ext uri="{FF2B5EF4-FFF2-40B4-BE49-F238E27FC236}">
                    <a16:creationId xmlns:a16="http://schemas.microsoft.com/office/drawing/2014/main" id="{61259C55-AEB5-4E0B-8BA0-91F0BA176C4C}"/>
                  </a:ext>
                </a:extLst>
              </p:cNvPr>
              <p:cNvSpPr txBox="1"/>
              <p:nvPr/>
            </p:nvSpPr>
            <p:spPr>
              <a:xfrm>
                <a:off x="1387660" y="1720925"/>
                <a:ext cx="852579" cy="17267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HS_Gen4_1</a:t>
                </a:r>
              </a:p>
            </p:txBody>
          </p:sp>
        </p:grpSp>
        <p:grpSp>
          <p:nvGrpSpPr>
            <p:cNvPr id="340" name="Group 339">
              <a:extLst>
                <a:ext uri="{FF2B5EF4-FFF2-40B4-BE49-F238E27FC236}">
                  <a16:creationId xmlns:a16="http://schemas.microsoft.com/office/drawing/2014/main" id="{1DA020E3-CCA4-47FC-9BB6-4724D89A0D0E}"/>
                </a:ext>
              </a:extLst>
            </p:cNvPr>
            <p:cNvGrpSpPr/>
            <p:nvPr/>
          </p:nvGrpSpPr>
          <p:grpSpPr>
            <a:xfrm>
              <a:off x="4164928" y="1720925"/>
              <a:ext cx="852579" cy="882922"/>
              <a:chOff x="4164928" y="1720925"/>
              <a:chExt cx="852579" cy="882922"/>
            </a:xfrm>
          </p:grpSpPr>
          <p:sp>
            <p:nvSpPr>
              <p:cNvPr id="341" name="Cylinder 513">
                <a:extLst>
                  <a:ext uri="{FF2B5EF4-FFF2-40B4-BE49-F238E27FC236}">
                    <a16:creationId xmlns:a16="http://schemas.microsoft.com/office/drawing/2014/main" id="{F94D18A0-1787-4BBA-823F-A5284F0D33F3}"/>
                  </a:ext>
                </a:extLst>
              </p:cNvPr>
              <p:cNvSpPr/>
              <p:nvPr/>
            </p:nvSpPr>
            <p:spPr bwMode="auto">
              <a:xfrm>
                <a:off x="4312802" y="1933025"/>
                <a:ext cx="547306" cy="670822"/>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42" name="TextBox 341">
                <a:extLst>
                  <a:ext uri="{FF2B5EF4-FFF2-40B4-BE49-F238E27FC236}">
                    <a16:creationId xmlns:a16="http://schemas.microsoft.com/office/drawing/2014/main" id="{314F75BC-FC59-4772-890C-09394F1A36D6}"/>
                  </a:ext>
                </a:extLst>
              </p:cNvPr>
              <p:cNvSpPr txBox="1"/>
              <p:nvPr/>
            </p:nvSpPr>
            <p:spPr>
              <a:xfrm>
                <a:off x="4164928" y="1720925"/>
                <a:ext cx="852579" cy="172676"/>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HS_Gen4_1</a:t>
                </a:r>
              </a:p>
            </p:txBody>
          </p:sp>
        </p:grpSp>
      </p:grpSp>
      <p:sp>
        <p:nvSpPr>
          <p:cNvPr id="349" name="Rectangle 348">
            <a:extLst>
              <a:ext uri="{FF2B5EF4-FFF2-40B4-BE49-F238E27FC236}">
                <a16:creationId xmlns:a16="http://schemas.microsoft.com/office/drawing/2014/main" id="{F6E89585-3158-4BAC-BBF2-38A11228DD1D}"/>
              </a:ext>
            </a:extLst>
          </p:cNvPr>
          <p:cNvSpPr/>
          <p:nvPr/>
        </p:nvSpPr>
        <p:spPr bwMode="auto">
          <a:xfrm>
            <a:off x="2050455" y="1603270"/>
            <a:ext cx="4045545" cy="1388338"/>
          </a:xfrm>
          <a:prstGeom prst="rect">
            <a:avLst/>
          </a:prstGeom>
          <a:noFill/>
          <a:ln w="19050" cap="flat" cmpd="sng" algn="ctr">
            <a:solidFill>
              <a:srgbClr val="50E6FF">
                <a:lumMod val="75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350" name="TextBox 349">
            <a:extLst>
              <a:ext uri="{FF2B5EF4-FFF2-40B4-BE49-F238E27FC236}">
                <a16:creationId xmlns:a16="http://schemas.microsoft.com/office/drawing/2014/main" id="{1F7541D3-F8B9-4F90-B7AE-74BE7DD2D289}"/>
              </a:ext>
            </a:extLst>
          </p:cNvPr>
          <p:cNvSpPr txBox="1"/>
          <p:nvPr/>
        </p:nvSpPr>
        <p:spPr>
          <a:xfrm>
            <a:off x="3563743" y="2804173"/>
            <a:ext cx="980273" cy="160091"/>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gradFill>
                  <a:gsLst>
                    <a:gs pos="2917">
                      <a:srgbClr val="1A1A1A"/>
                    </a:gs>
                    <a:gs pos="30000">
                      <a:srgbClr val="1A1A1A"/>
                    </a:gs>
                  </a:gsLst>
                  <a:lin ang="5400000" scaled="0"/>
                </a:gradFill>
                <a:effectLst/>
                <a:uLnTx/>
                <a:uFillTx/>
              </a:rPr>
              <a:t>Compute</a:t>
            </a:r>
          </a:p>
        </p:txBody>
      </p:sp>
      <p:sp>
        <p:nvSpPr>
          <p:cNvPr id="351" name="people_4" title="Icon of a person">
            <a:extLst>
              <a:ext uri="{FF2B5EF4-FFF2-40B4-BE49-F238E27FC236}">
                <a16:creationId xmlns:a16="http://schemas.microsoft.com/office/drawing/2014/main" id="{8D0F0CA3-A634-469A-A161-87B049ACEADF}"/>
              </a:ext>
            </a:extLst>
          </p:cNvPr>
          <p:cNvSpPr>
            <a:spLocks noChangeAspect="1" noEditPoints="1"/>
          </p:cNvSpPr>
          <p:nvPr/>
        </p:nvSpPr>
        <p:spPr bwMode="auto">
          <a:xfrm>
            <a:off x="3537972" y="1113019"/>
            <a:ext cx="246944" cy="2888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cxnSp>
        <p:nvCxnSpPr>
          <p:cNvPr id="352" name="Connector: Elbow 351">
            <a:extLst>
              <a:ext uri="{FF2B5EF4-FFF2-40B4-BE49-F238E27FC236}">
                <a16:creationId xmlns:a16="http://schemas.microsoft.com/office/drawing/2014/main" id="{7F794944-617B-41D7-B06A-516B5E1E4168}"/>
              </a:ext>
            </a:extLst>
          </p:cNvPr>
          <p:cNvCxnSpPr>
            <a:cxnSpLocks/>
            <a:stCxn id="351" idx="7"/>
          </p:cNvCxnSpPr>
          <p:nvPr/>
        </p:nvCxnSpPr>
        <p:spPr>
          <a:xfrm flipH="1">
            <a:off x="2726164" y="1401892"/>
            <a:ext cx="811808" cy="358261"/>
          </a:xfrm>
          <a:prstGeom prst="bentConnector3">
            <a:avLst>
              <a:gd name="adj1" fmla="val 100317"/>
            </a:avLst>
          </a:prstGeom>
          <a:noFill/>
          <a:ln w="19050" cap="flat" cmpd="sng" algn="ctr">
            <a:solidFill>
              <a:srgbClr val="00B050"/>
            </a:solidFill>
            <a:prstDash val="solid"/>
            <a:headEnd type="none" w="lg" len="med"/>
            <a:tailEnd type="triangle"/>
          </a:ln>
          <a:effectLst/>
        </p:spPr>
      </p:cxnSp>
      <p:cxnSp>
        <p:nvCxnSpPr>
          <p:cNvPr id="353" name="Connector: Elbow 352">
            <a:extLst>
              <a:ext uri="{FF2B5EF4-FFF2-40B4-BE49-F238E27FC236}">
                <a16:creationId xmlns:a16="http://schemas.microsoft.com/office/drawing/2014/main" id="{479114BF-3495-43F9-ADB8-0E51AEC42277}"/>
              </a:ext>
            </a:extLst>
          </p:cNvPr>
          <p:cNvCxnSpPr>
            <a:cxnSpLocks/>
            <a:stCxn id="351" idx="5"/>
            <a:endCxn id="335" idx="0"/>
          </p:cNvCxnSpPr>
          <p:nvPr/>
        </p:nvCxnSpPr>
        <p:spPr>
          <a:xfrm>
            <a:off x="3784916" y="1401892"/>
            <a:ext cx="822096" cy="363255"/>
          </a:xfrm>
          <a:prstGeom prst="bentConnector2">
            <a:avLst/>
          </a:prstGeom>
          <a:noFill/>
          <a:ln w="19050" cap="flat" cmpd="sng" algn="ctr">
            <a:solidFill>
              <a:srgbClr val="F0493E"/>
            </a:solidFill>
            <a:prstDash val="solid"/>
            <a:headEnd type="none" w="lg" len="med"/>
            <a:tailEnd type="triangle"/>
          </a:ln>
          <a:effectLst/>
        </p:spPr>
      </p:cxnSp>
      <p:sp>
        <p:nvSpPr>
          <p:cNvPr id="354" name="TextBox 353">
            <a:extLst>
              <a:ext uri="{FF2B5EF4-FFF2-40B4-BE49-F238E27FC236}">
                <a16:creationId xmlns:a16="http://schemas.microsoft.com/office/drawing/2014/main" id="{7FBA439C-EF38-489D-B3C3-8CA6DEC6279F}"/>
              </a:ext>
            </a:extLst>
          </p:cNvPr>
          <p:cNvSpPr txBox="1"/>
          <p:nvPr/>
        </p:nvSpPr>
        <p:spPr>
          <a:xfrm>
            <a:off x="2627759" y="1127013"/>
            <a:ext cx="978049" cy="16826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072" b="0" i="0" u="none" strike="noStrike" kern="0" cap="none" spc="0" normalizeH="0" baseline="0" noProof="0">
                <a:ln>
                  <a:noFill/>
                </a:ln>
                <a:gradFill>
                  <a:gsLst>
                    <a:gs pos="2917">
                      <a:srgbClr val="1A1A1A"/>
                    </a:gs>
                    <a:gs pos="30000">
                      <a:srgbClr val="1A1A1A"/>
                    </a:gs>
                  </a:gsLst>
                  <a:lin ang="5400000" scaled="0"/>
                </a:gradFill>
                <a:effectLst/>
                <a:uLnTx/>
                <a:uFillTx/>
              </a:rPr>
              <a:t>Read &amp; Write</a:t>
            </a:r>
          </a:p>
        </p:txBody>
      </p:sp>
      <p:sp>
        <p:nvSpPr>
          <p:cNvPr id="355" name="TextBox 354">
            <a:extLst>
              <a:ext uri="{FF2B5EF4-FFF2-40B4-BE49-F238E27FC236}">
                <a16:creationId xmlns:a16="http://schemas.microsoft.com/office/drawing/2014/main" id="{150267CB-8746-4C70-99A6-F404475EAED5}"/>
              </a:ext>
            </a:extLst>
          </p:cNvPr>
          <p:cNvSpPr txBox="1"/>
          <p:nvPr/>
        </p:nvSpPr>
        <p:spPr>
          <a:xfrm>
            <a:off x="3845111" y="1132754"/>
            <a:ext cx="865266" cy="16826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072" b="0" i="0" u="none" strike="noStrike" kern="0" cap="none" spc="0" normalizeH="0" baseline="0" noProof="0">
                <a:ln>
                  <a:noFill/>
                </a:ln>
                <a:gradFill>
                  <a:gsLst>
                    <a:gs pos="2917">
                      <a:srgbClr val="1A1A1A"/>
                    </a:gs>
                    <a:gs pos="30000">
                      <a:srgbClr val="1A1A1A"/>
                    </a:gs>
                  </a:gsLst>
                  <a:lin ang="5400000" scaled="0"/>
                </a:gradFill>
                <a:effectLst/>
                <a:uLnTx/>
                <a:uFillTx/>
              </a:rPr>
              <a:t>Read Only</a:t>
            </a:r>
          </a:p>
        </p:txBody>
      </p:sp>
      <p:sp>
        <p:nvSpPr>
          <p:cNvPr id="356" name="Cylinder 513">
            <a:extLst>
              <a:ext uri="{FF2B5EF4-FFF2-40B4-BE49-F238E27FC236}">
                <a16:creationId xmlns:a16="http://schemas.microsoft.com/office/drawing/2014/main" id="{F7DED8CD-E34C-437E-A2F1-DBF36D5E2AB4}"/>
              </a:ext>
            </a:extLst>
          </p:cNvPr>
          <p:cNvSpPr/>
          <p:nvPr/>
        </p:nvSpPr>
        <p:spPr bwMode="auto">
          <a:xfrm>
            <a:off x="2563613" y="5157337"/>
            <a:ext cx="508905" cy="437463"/>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357" name="Cylinder 513">
            <a:extLst>
              <a:ext uri="{FF2B5EF4-FFF2-40B4-BE49-F238E27FC236}">
                <a16:creationId xmlns:a16="http://schemas.microsoft.com/office/drawing/2014/main" id="{B2A50926-9EDF-4942-88EF-0F2AA59700D3}"/>
              </a:ext>
            </a:extLst>
          </p:cNvPr>
          <p:cNvSpPr/>
          <p:nvPr/>
        </p:nvSpPr>
        <p:spPr bwMode="auto">
          <a:xfrm>
            <a:off x="2678647" y="5271281"/>
            <a:ext cx="508905" cy="437463"/>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3C3C41"/>
                </a:solidFill>
                <a:ea typeface="Segoe UI" panose="020B0502040204020203" pitchFamily="34" charset="0"/>
                <a:cs typeface="Segoe UI" panose="020B0502040204020203" pitchFamily="34" charset="0"/>
              </a:rPr>
              <a:t>Data Pages</a:t>
            </a:r>
          </a:p>
        </p:txBody>
      </p:sp>
      <p:sp>
        <p:nvSpPr>
          <p:cNvPr id="358" name="Cylinder 513">
            <a:extLst>
              <a:ext uri="{FF2B5EF4-FFF2-40B4-BE49-F238E27FC236}">
                <a16:creationId xmlns:a16="http://schemas.microsoft.com/office/drawing/2014/main" id="{1A8EE684-D7EF-4173-94E3-A121E84C7266}"/>
              </a:ext>
            </a:extLst>
          </p:cNvPr>
          <p:cNvSpPr/>
          <p:nvPr/>
        </p:nvSpPr>
        <p:spPr bwMode="auto">
          <a:xfrm>
            <a:off x="3494461" y="5158216"/>
            <a:ext cx="508905" cy="43746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359" name="Cylinder 513">
            <a:extLst>
              <a:ext uri="{FF2B5EF4-FFF2-40B4-BE49-F238E27FC236}">
                <a16:creationId xmlns:a16="http://schemas.microsoft.com/office/drawing/2014/main" id="{226CE834-296C-4DA5-A0B5-04B7B4CB204E}"/>
              </a:ext>
            </a:extLst>
          </p:cNvPr>
          <p:cNvSpPr/>
          <p:nvPr/>
        </p:nvSpPr>
        <p:spPr bwMode="auto">
          <a:xfrm>
            <a:off x="3609494" y="5272162"/>
            <a:ext cx="508905" cy="43746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3C3C41"/>
                </a:solidFill>
                <a:ea typeface="Segoe UI" panose="020B0502040204020203" pitchFamily="34" charset="0"/>
                <a:cs typeface="Segoe UI" panose="020B0502040204020203" pitchFamily="34" charset="0"/>
              </a:rPr>
              <a:t>Data Pages</a:t>
            </a:r>
          </a:p>
        </p:txBody>
      </p:sp>
      <p:sp>
        <p:nvSpPr>
          <p:cNvPr id="360" name="Cylinder 513">
            <a:extLst>
              <a:ext uri="{FF2B5EF4-FFF2-40B4-BE49-F238E27FC236}">
                <a16:creationId xmlns:a16="http://schemas.microsoft.com/office/drawing/2014/main" id="{910DF5A7-ADD6-4C13-900F-AC3F9C7F97A5}"/>
              </a:ext>
            </a:extLst>
          </p:cNvPr>
          <p:cNvSpPr/>
          <p:nvPr/>
        </p:nvSpPr>
        <p:spPr bwMode="auto">
          <a:xfrm>
            <a:off x="4695472" y="5158216"/>
            <a:ext cx="508905" cy="43746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361" name="Cylinder 513">
            <a:extLst>
              <a:ext uri="{FF2B5EF4-FFF2-40B4-BE49-F238E27FC236}">
                <a16:creationId xmlns:a16="http://schemas.microsoft.com/office/drawing/2014/main" id="{E6B954B7-901B-4A67-BE15-9B4B7FFF7670}"/>
              </a:ext>
            </a:extLst>
          </p:cNvPr>
          <p:cNvSpPr/>
          <p:nvPr/>
        </p:nvSpPr>
        <p:spPr bwMode="auto">
          <a:xfrm>
            <a:off x="4810505" y="5272162"/>
            <a:ext cx="508905" cy="43746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3C3C41"/>
                </a:solidFill>
                <a:ea typeface="Segoe UI" panose="020B0502040204020203" pitchFamily="34" charset="0"/>
                <a:cs typeface="Segoe UI" panose="020B0502040204020203" pitchFamily="34" charset="0"/>
              </a:rPr>
              <a:t>Data Pages</a:t>
            </a:r>
          </a:p>
        </p:txBody>
      </p:sp>
      <p:sp>
        <p:nvSpPr>
          <p:cNvPr id="362" name="TextBox 361">
            <a:extLst>
              <a:ext uri="{FF2B5EF4-FFF2-40B4-BE49-F238E27FC236}">
                <a16:creationId xmlns:a16="http://schemas.microsoft.com/office/drawing/2014/main" id="{5046C10E-B19C-4855-AEF1-D3D0CEE0A610}"/>
              </a:ext>
            </a:extLst>
          </p:cNvPr>
          <p:cNvSpPr txBox="1"/>
          <p:nvPr/>
        </p:nvSpPr>
        <p:spPr>
          <a:xfrm>
            <a:off x="4294708" y="5307480"/>
            <a:ext cx="265940" cy="25615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gradFill>
                  <a:gsLst>
                    <a:gs pos="2917">
                      <a:srgbClr val="1A1A1A"/>
                    </a:gs>
                    <a:gs pos="30000">
                      <a:srgbClr val="1A1A1A"/>
                    </a:gs>
                  </a:gsLst>
                  <a:lin ang="5400000" scaled="0"/>
                </a:gradFill>
                <a:effectLst/>
                <a:uLnTx/>
                <a:uFillTx/>
              </a:rPr>
              <a:t>…..</a:t>
            </a:r>
          </a:p>
        </p:txBody>
      </p:sp>
      <p:sp>
        <p:nvSpPr>
          <p:cNvPr id="363" name="Flowchart: Predefined Process 362">
            <a:extLst>
              <a:ext uri="{FF2B5EF4-FFF2-40B4-BE49-F238E27FC236}">
                <a16:creationId xmlns:a16="http://schemas.microsoft.com/office/drawing/2014/main" id="{DF3E6239-215C-4CEC-A929-5355CF537DBF}"/>
              </a:ext>
            </a:extLst>
          </p:cNvPr>
          <p:cNvSpPr/>
          <p:nvPr/>
        </p:nvSpPr>
        <p:spPr bwMode="auto">
          <a:xfrm>
            <a:off x="2475418" y="5814475"/>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64" name="Flowchart: Predefined Process 363">
            <a:extLst>
              <a:ext uri="{FF2B5EF4-FFF2-40B4-BE49-F238E27FC236}">
                <a16:creationId xmlns:a16="http://schemas.microsoft.com/office/drawing/2014/main" id="{629ABEF9-0409-4C03-A972-1E2AF193D937}"/>
              </a:ext>
            </a:extLst>
          </p:cNvPr>
          <p:cNvSpPr/>
          <p:nvPr/>
        </p:nvSpPr>
        <p:spPr bwMode="auto">
          <a:xfrm>
            <a:off x="2572253" y="5903917"/>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65" name="Flowchart: Predefined Process 364">
            <a:extLst>
              <a:ext uri="{FF2B5EF4-FFF2-40B4-BE49-F238E27FC236}">
                <a16:creationId xmlns:a16="http://schemas.microsoft.com/office/drawing/2014/main" id="{B094B496-E2E7-4F67-BF8B-9C504D9C76F4}"/>
              </a:ext>
            </a:extLst>
          </p:cNvPr>
          <p:cNvSpPr/>
          <p:nvPr/>
        </p:nvSpPr>
        <p:spPr bwMode="auto">
          <a:xfrm>
            <a:off x="2669090" y="5993357"/>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1A1A1A"/>
                </a:solidFill>
                <a:effectLst/>
                <a:uLnTx/>
                <a:uFillTx/>
              </a:rPr>
              <a:t>File Snapshots</a:t>
            </a:r>
          </a:p>
        </p:txBody>
      </p:sp>
      <p:sp>
        <p:nvSpPr>
          <p:cNvPr id="366" name="Flowchart: Predefined Process 365">
            <a:extLst>
              <a:ext uri="{FF2B5EF4-FFF2-40B4-BE49-F238E27FC236}">
                <a16:creationId xmlns:a16="http://schemas.microsoft.com/office/drawing/2014/main" id="{FEA6F030-4CB5-43DB-BC45-0BD93F1D9B28}"/>
              </a:ext>
            </a:extLst>
          </p:cNvPr>
          <p:cNvSpPr/>
          <p:nvPr/>
        </p:nvSpPr>
        <p:spPr bwMode="auto">
          <a:xfrm>
            <a:off x="3504761" y="5803224"/>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67" name="Flowchart: Predefined Process 366">
            <a:extLst>
              <a:ext uri="{FF2B5EF4-FFF2-40B4-BE49-F238E27FC236}">
                <a16:creationId xmlns:a16="http://schemas.microsoft.com/office/drawing/2014/main" id="{28814FE0-1A1B-4ECA-BCE0-C76765AB92F7}"/>
              </a:ext>
            </a:extLst>
          </p:cNvPr>
          <p:cNvSpPr/>
          <p:nvPr/>
        </p:nvSpPr>
        <p:spPr bwMode="auto">
          <a:xfrm>
            <a:off x="3601596" y="5892664"/>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68" name="Flowchart: Predefined Process 367">
            <a:extLst>
              <a:ext uri="{FF2B5EF4-FFF2-40B4-BE49-F238E27FC236}">
                <a16:creationId xmlns:a16="http://schemas.microsoft.com/office/drawing/2014/main" id="{3F04A083-39CE-4A8C-8EDE-5A8D8B4A26FC}"/>
              </a:ext>
            </a:extLst>
          </p:cNvPr>
          <p:cNvSpPr/>
          <p:nvPr/>
        </p:nvSpPr>
        <p:spPr bwMode="auto">
          <a:xfrm>
            <a:off x="3698434" y="5982103"/>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1A1A1A"/>
                </a:solidFill>
                <a:effectLst/>
                <a:uLnTx/>
                <a:uFillTx/>
              </a:rPr>
              <a:t>File Snapshots</a:t>
            </a:r>
          </a:p>
        </p:txBody>
      </p:sp>
      <p:sp>
        <p:nvSpPr>
          <p:cNvPr id="369" name="Flowchart: Predefined Process 368">
            <a:extLst>
              <a:ext uri="{FF2B5EF4-FFF2-40B4-BE49-F238E27FC236}">
                <a16:creationId xmlns:a16="http://schemas.microsoft.com/office/drawing/2014/main" id="{585B9A87-58A5-42C1-9984-438D88A04E48}"/>
              </a:ext>
            </a:extLst>
          </p:cNvPr>
          <p:cNvSpPr/>
          <p:nvPr/>
        </p:nvSpPr>
        <p:spPr bwMode="auto">
          <a:xfrm>
            <a:off x="4534105" y="5789165"/>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70" name="Flowchart: Predefined Process 369">
            <a:extLst>
              <a:ext uri="{FF2B5EF4-FFF2-40B4-BE49-F238E27FC236}">
                <a16:creationId xmlns:a16="http://schemas.microsoft.com/office/drawing/2014/main" id="{B6AC4FDD-D3CC-476A-9C55-DF2CFF2D912A}"/>
              </a:ext>
            </a:extLst>
          </p:cNvPr>
          <p:cNvSpPr/>
          <p:nvPr/>
        </p:nvSpPr>
        <p:spPr bwMode="auto">
          <a:xfrm>
            <a:off x="4630940" y="5878606"/>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371" name="Flowchart: Predefined Process 370">
            <a:extLst>
              <a:ext uri="{FF2B5EF4-FFF2-40B4-BE49-F238E27FC236}">
                <a16:creationId xmlns:a16="http://schemas.microsoft.com/office/drawing/2014/main" id="{CD42C733-BE35-411C-9F9D-5410B6665331}"/>
              </a:ext>
            </a:extLst>
          </p:cNvPr>
          <p:cNvSpPr/>
          <p:nvPr/>
        </p:nvSpPr>
        <p:spPr bwMode="auto">
          <a:xfrm>
            <a:off x="4727777" y="5968045"/>
            <a:ext cx="801109" cy="118191"/>
          </a:xfrm>
          <a:prstGeom prst="flowChartPredefinedProcess">
            <a:avLst/>
          </a:prstGeom>
          <a:solidFill>
            <a:srgbClr val="FFFFFF"/>
          </a:solidFill>
          <a:ln w="2540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1A1A1A"/>
                </a:solidFill>
                <a:effectLst/>
                <a:uLnTx/>
                <a:uFillTx/>
              </a:rPr>
              <a:t>File Snapshots</a:t>
            </a:r>
          </a:p>
        </p:txBody>
      </p:sp>
      <p:sp>
        <p:nvSpPr>
          <p:cNvPr id="372" name="TextBox 371">
            <a:extLst>
              <a:ext uri="{FF2B5EF4-FFF2-40B4-BE49-F238E27FC236}">
                <a16:creationId xmlns:a16="http://schemas.microsoft.com/office/drawing/2014/main" id="{167B7F50-1281-45E5-BAEC-30445A01C8B0}"/>
              </a:ext>
            </a:extLst>
          </p:cNvPr>
          <p:cNvSpPr txBox="1"/>
          <p:nvPr/>
        </p:nvSpPr>
        <p:spPr>
          <a:xfrm>
            <a:off x="3269501" y="6137920"/>
            <a:ext cx="1316544" cy="168070"/>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gradFill>
                  <a:gsLst>
                    <a:gs pos="2917">
                      <a:srgbClr val="1A1A1A"/>
                    </a:gs>
                    <a:gs pos="30000">
                      <a:srgbClr val="1A1A1A"/>
                    </a:gs>
                  </a:gsLst>
                  <a:lin ang="5400000" scaled="0"/>
                </a:gradFill>
                <a:effectLst/>
                <a:uLnTx/>
                <a:uFillTx/>
              </a:rPr>
              <a:t>Azure Storage</a:t>
            </a:r>
          </a:p>
        </p:txBody>
      </p:sp>
      <p:cxnSp>
        <p:nvCxnSpPr>
          <p:cNvPr id="373" name="Straight Arrow Connector 372">
            <a:extLst>
              <a:ext uri="{FF2B5EF4-FFF2-40B4-BE49-F238E27FC236}">
                <a16:creationId xmlns:a16="http://schemas.microsoft.com/office/drawing/2014/main" id="{ABDC092F-2D4F-4FF1-8C3E-1AC8948F4C5A}"/>
              </a:ext>
            </a:extLst>
          </p:cNvPr>
          <p:cNvCxnSpPr>
            <a:cxnSpLocks/>
          </p:cNvCxnSpPr>
          <p:nvPr/>
        </p:nvCxnSpPr>
        <p:spPr>
          <a:xfrm flipV="1">
            <a:off x="2475418" y="2839380"/>
            <a:ext cx="0" cy="652503"/>
          </a:xfrm>
          <a:prstGeom prst="straightConnector1">
            <a:avLst/>
          </a:prstGeom>
          <a:noFill/>
          <a:ln w="28575" cap="flat" cmpd="sng" algn="ctr">
            <a:solidFill>
              <a:srgbClr val="C00000"/>
            </a:solidFill>
            <a:prstDash val="solid"/>
            <a:headEnd type="none" w="lg" len="med"/>
            <a:tailEnd type="triangle"/>
          </a:ln>
          <a:effectLst/>
        </p:spPr>
      </p:cxnSp>
      <p:sp>
        <p:nvSpPr>
          <p:cNvPr id="374" name="Rectangle 373">
            <a:extLst>
              <a:ext uri="{FF2B5EF4-FFF2-40B4-BE49-F238E27FC236}">
                <a16:creationId xmlns:a16="http://schemas.microsoft.com/office/drawing/2014/main" id="{13CA329A-8905-4C55-8FB6-02850378C947}"/>
              </a:ext>
            </a:extLst>
          </p:cNvPr>
          <p:cNvSpPr/>
          <p:nvPr/>
        </p:nvSpPr>
        <p:spPr bwMode="auto">
          <a:xfrm>
            <a:off x="6791548" y="2569886"/>
            <a:ext cx="3275191" cy="1548688"/>
          </a:xfrm>
          <a:prstGeom prst="rect">
            <a:avLst/>
          </a:prstGeom>
          <a:noFill/>
          <a:ln w="19050" cap="flat" cmpd="sng" algn="ctr">
            <a:solidFill>
              <a:srgbClr val="50E6FF">
                <a:lumMod val="75000"/>
              </a:srgbClr>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375" name="Rectangle 374">
            <a:extLst>
              <a:ext uri="{FF2B5EF4-FFF2-40B4-BE49-F238E27FC236}">
                <a16:creationId xmlns:a16="http://schemas.microsoft.com/office/drawing/2014/main" id="{CFD46862-752F-4CBE-8F38-0081BFD900F1}"/>
              </a:ext>
            </a:extLst>
          </p:cNvPr>
          <p:cNvSpPr/>
          <p:nvPr/>
        </p:nvSpPr>
        <p:spPr bwMode="auto">
          <a:xfrm>
            <a:off x="9077234" y="2635657"/>
            <a:ext cx="887167" cy="1054902"/>
          </a:xfrm>
          <a:prstGeom prst="rect">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376" name="Rectangle 375">
            <a:extLst>
              <a:ext uri="{FF2B5EF4-FFF2-40B4-BE49-F238E27FC236}">
                <a16:creationId xmlns:a16="http://schemas.microsoft.com/office/drawing/2014/main" id="{C825506E-E173-4ECC-9506-EE80B79A6C7D}"/>
              </a:ext>
            </a:extLst>
          </p:cNvPr>
          <p:cNvSpPr/>
          <p:nvPr/>
        </p:nvSpPr>
        <p:spPr bwMode="auto">
          <a:xfrm>
            <a:off x="9090470" y="3310096"/>
            <a:ext cx="864601" cy="297804"/>
          </a:xfrm>
          <a:prstGeom prst="rect">
            <a:avLst/>
          </a:prstGeom>
          <a:solidFill>
            <a:srgbClr val="50E6FF">
              <a:lumMod val="60000"/>
              <a:lumOff val="40000"/>
            </a:srgbClr>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1020" b="0" i="0" u="none" strike="noStrike" kern="0" cap="none" spc="0" normalizeH="0" baseline="0" noProof="0">
                <a:ln>
                  <a:noFill/>
                </a:ln>
                <a:solidFill>
                  <a:srgbClr val="1A1A1A"/>
                </a:solidFill>
                <a:effectLst/>
                <a:uLnTx/>
                <a:uFillTx/>
              </a:rPr>
              <a:t>Log Cache</a:t>
            </a:r>
          </a:p>
        </p:txBody>
      </p:sp>
      <p:sp>
        <p:nvSpPr>
          <p:cNvPr id="377" name="Rectangle 376">
            <a:extLst>
              <a:ext uri="{FF2B5EF4-FFF2-40B4-BE49-F238E27FC236}">
                <a16:creationId xmlns:a16="http://schemas.microsoft.com/office/drawing/2014/main" id="{D81CA054-01F9-4491-BA25-57F400E9C932}"/>
              </a:ext>
            </a:extLst>
          </p:cNvPr>
          <p:cNvSpPr/>
          <p:nvPr/>
        </p:nvSpPr>
        <p:spPr bwMode="auto">
          <a:xfrm>
            <a:off x="9077233" y="2649658"/>
            <a:ext cx="860235" cy="297804"/>
          </a:xfrm>
          <a:prstGeom prst="rect">
            <a:avLst/>
          </a:prstGeom>
          <a:no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1020" b="0" i="0" u="none" strike="noStrike" kern="0" cap="none" spc="0" normalizeH="0" baseline="0" noProof="0">
                <a:ln>
                  <a:noFill/>
                </a:ln>
                <a:solidFill>
                  <a:srgbClr val="1A1A1A"/>
                </a:solidFill>
                <a:effectLst/>
                <a:uLnTx/>
                <a:uFillTx/>
              </a:rPr>
              <a:t>Log Service</a:t>
            </a:r>
          </a:p>
        </p:txBody>
      </p:sp>
      <p:cxnSp>
        <p:nvCxnSpPr>
          <p:cNvPr id="378" name="Connector: Elbow 377">
            <a:extLst>
              <a:ext uri="{FF2B5EF4-FFF2-40B4-BE49-F238E27FC236}">
                <a16:creationId xmlns:a16="http://schemas.microsoft.com/office/drawing/2014/main" id="{02ACA5C1-C7E3-4A12-97B3-3C0E2055A24A}"/>
              </a:ext>
            </a:extLst>
          </p:cNvPr>
          <p:cNvCxnSpPr>
            <a:cxnSpLocks/>
            <a:stCxn id="377" idx="0"/>
            <a:endCxn id="349" idx="3"/>
          </p:cNvCxnSpPr>
          <p:nvPr/>
        </p:nvCxnSpPr>
        <p:spPr>
          <a:xfrm rot="16200000" flipV="1">
            <a:off x="7625566" y="767873"/>
            <a:ext cx="352219" cy="3411351"/>
          </a:xfrm>
          <a:prstGeom prst="bentConnector2">
            <a:avLst/>
          </a:prstGeom>
          <a:noFill/>
          <a:ln w="28575" cap="flat" cmpd="sng" algn="ctr">
            <a:solidFill>
              <a:srgbClr val="0279D8"/>
            </a:solidFill>
            <a:prstDash val="solid"/>
            <a:headEnd type="none" w="lg" len="med"/>
            <a:tailEnd type="triangle"/>
          </a:ln>
          <a:effectLst/>
        </p:spPr>
      </p:cxnSp>
      <p:sp>
        <p:nvSpPr>
          <p:cNvPr id="379" name="Scroll: Horizontal 378">
            <a:extLst>
              <a:ext uri="{FF2B5EF4-FFF2-40B4-BE49-F238E27FC236}">
                <a16:creationId xmlns:a16="http://schemas.microsoft.com/office/drawing/2014/main" id="{F10AE322-9F58-477C-9784-129BEFDD514A}"/>
              </a:ext>
            </a:extLst>
          </p:cNvPr>
          <p:cNvSpPr/>
          <p:nvPr/>
        </p:nvSpPr>
        <p:spPr bwMode="auto">
          <a:xfrm>
            <a:off x="6978673" y="2791160"/>
            <a:ext cx="1403014"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Landing Zone</a:t>
            </a:r>
          </a:p>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(Azure Premium Storage)</a:t>
            </a:r>
          </a:p>
        </p:txBody>
      </p:sp>
      <p:sp>
        <p:nvSpPr>
          <p:cNvPr id="380" name="Scroll: Horizontal 379">
            <a:extLst>
              <a:ext uri="{FF2B5EF4-FFF2-40B4-BE49-F238E27FC236}">
                <a16:creationId xmlns:a16="http://schemas.microsoft.com/office/drawing/2014/main" id="{EAB19045-0C11-48BE-A021-AABB2F9549DE}"/>
              </a:ext>
            </a:extLst>
          </p:cNvPr>
          <p:cNvSpPr/>
          <p:nvPr/>
        </p:nvSpPr>
        <p:spPr bwMode="auto">
          <a:xfrm>
            <a:off x="6978672" y="3492716"/>
            <a:ext cx="1403013"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Long Term Storage for PITR</a:t>
            </a:r>
          </a:p>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(Azure Standard Storage)</a:t>
            </a:r>
          </a:p>
        </p:txBody>
      </p:sp>
      <p:cxnSp>
        <p:nvCxnSpPr>
          <p:cNvPr id="381" name="Straight Arrow Connector 380">
            <a:extLst>
              <a:ext uri="{FF2B5EF4-FFF2-40B4-BE49-F238E27FC236}">
                <a16:creationId xmlns:a16="http://schemas.microsoft.com/office/drawing/2014/main" id="{63EDA449-3A35-4604-9DB3-4E80A9911614}"/>
              </a:ext>
            </a:extLst>
          </p:cNvPr>
          <p:cNvCxnSpPr>
            <a:cxnSpLocks/>
          </p:cNvCxnSpPr>
          <p:nvPr/>
        </p:nvCxnSpPr>
        <p:spPr>
          <a:xfrm flipH="1">
            <a:off x="8402473" y="3690557"/>
            <a:ext cx="674762"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cxnSp>
        <p:nvCxnSpPr>
          <p:cNvPr id="382" name="Connector: Elbow 381">
            <a:extLst>
              <a:ext uri="{FF2B5EF4-FFF2-40B4-BE49-F238E27FC236}">
                <a16:creationId xmlns:a16="http://schemas.microsoft.com/office/drawing/2014/main" id="{6432E6ED-C9E9-4333-A0DA-0772A412A03B}"/>
              </a:ext>
            </a:extLst>
          </p:cNvPr>
          <p:cNvCxnSpPr>
            <a:cxnSpLocks/>
          </p:cNvCxnSpPr>
          <p:nvPr/>
        </p:nvCxnSpPr>
        <p:spPr>
          <a:xfrm rot="16200000" flipH="1">
            <a:off x="4693847" y="768662"/>
            <a:ext cx="265671" cy="4277442"/>
          </a:xfrm>
          <a:prstGeom prst="bentConnector2">
            <a:avLst/>
          </a:prstGeom>
          <a:noFill/>
          <a:ln w="28575" cap="flat" cmpd="sng" algn="ctr">
            <a:solidFill>
              <a:srgbClr val="0279D8"/>
            </a:solidFill>
            <a:prstDash val="solid"/>
            <a:headEnd type="none" w="lg" len="med"/>
            <a:tailEnd type="triangle"/>
          </a:ln>
          <a:effectLst/>
        </p:spPr>
      </p:cxnSp>
      <p:cxnSp>
        <p:nvCxnSpPr>
          <p:cNvPr id="383" name="Straight Arrow Connector 382">
            <a:extLst>
              <a:ext uri="{FF2B5EF4-FFF2-40B4-BE49-F238E27FC236}">
                <a16:creationId xmlns:a16="http://schemas.microsoft.com/office/drawing/2014/main" id="{BCD026D3-2B3F-4593-8DE8-5997D15259F0}"/>
              </a:ext>
            </a:extLst>
          </p:cNvPr>
          <p:cNvCxnSpPr>
            <a:cxnSpLocks/>
          </p:cNvCxnSpPr>
          <p:nvPr/>
        </p:nvCxnSpPr>
        <p:spPr>
          <a:xfrm>
            <a:off x="8381687" y="2992840"/>
            <a:ext cx="695547"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sp>
        <p:nvSpPr>
          <p:cNvPr id="384" name="TextBox 383">
            <a:extLst>
              <a:ext uri="{FF2B5EF4-FFF2-40B4-BE49-F238E27FC236}">
                <a16:creationId xmlns:a16="http://schemas.microsoft.com/office/drawing/2014/main" id="{63866A60-0805-4A7B-9FE8-7E359BA4E74E}"/>
              </a:ext>
            </a:extLst>
          </p:cNvPr>
          <p:cNvSpPr txBox="1"/>
          <p:nvPr/>
        </p:nvSpPr>
        <p:spPr>
          <a:xfrm>
            <a:off x="8520146" y="3312382"/>
            <a:ext cx="653977" cy="288137"/>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gradFill>
                  <a:gsLst>
                    <a:gs pos="2917">
                      <a:srgbClr val="1A1A1A"/>
                    </a:gs>
                    <a:gs pos="30000">
                      <a:srgbClr val="1A1A1A"/>
                    </a:gs>
                  </a:gsLst>
                  <a:lin ang="5400000" scaled="0"/>
                </a:gradFill>
                <a:effectLst/>
                <a:uLnTx/>
                <a:uFillTx/>
              </a:rPr>
              <a:t>Log Destaging</a:t>
            </a:r>
          </a:p>
        </p:txBody>
      </p:sp>
      <p:sp>
        <p:nvSpPr>
          <p:cNvPr id="385" name="TextBox 384">
            <a:extLst>
              <a:ext uri="{FF2B5EF4-FFF2-40B4-BE49-F238E27FC236}">
                <a16:creationId xmlns:a16="http://schemas.microsoft.com/office/drawing/2014/main" id="{D78D850D-8913-487F-AADC-3504D7E59CFE}"/>
              </a:ext>
            </a:extLst>
          </p:cNvPr>
          <p:cNvSpPr txBox="1"/>
          <p:nvPr/>
        </p:nvSpPr>
        <p:spPr>
          <a:xfrm>
            <a:off x="8568654" y="3801203"/>
            <a:ext cx="437556" cy="168070"/>
          </a:xfrm>
          <a:prstGeom prst="rect">
            <a:avLst/>
          </a:prstGeom>
          <a:noFill/>
        </p:spPr>
        <p:txBody>
          <a:bodyPr wrap="square" lIns="0" tIns="0" rIns="0" bIns="0" rtlCol="0">
            <a:spAutoFit/>
          </a:bodyPr>
          <a:lstStyle>
            <a:defPPr>
              <a:defRPr lang="en-US"/>
            </a:defPPr>
            <a:lvl1pPr algn="ctr" defTabSz="914344">
              <a:defRPr sz="1050" kern="0">
                <a:gradFill>
                  <a:gsLst>
                    <a:gs pos="2917">
                      <a:srgbClr val="1A1A1A"/>
                    </a:gs>
                    <a:gs pos="30000">
                      <a:srgbClr val="1A1A1A"/>
                    </a:gs>
                  </a:gsLst>
                  <a:lin ang="5400000" scaled="0"/>
                </a:gradFill>
                <a:latin typeface="Segoe UI"/>
              </a:defRPr>
            </a:lvl1pPr>
          </a:lstStyle>
          <a:p>
            <a:pPr marL="0" marR="0" lvl="0" indent="0" algn="l" defTabSz="932539"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Log</a:t>
            </a:r>
          </a:p>
        </p:txBody>
      </p:sp>
      <p:grpSp>
        <p:nvGrpSpPr>
          <p:cNvPr id="3" name="Group 2">
            <a:extLst>
              <a:ext uri="{FF2B5EF4-FFF2-40B4-BE49-F238E27FC236}">
                <a16:creationId xmlns:a16="http://schemas.microsoft.com/office/drawing/2014/main" id="{2B683FF6-B279-4791-8CAF-F63ACED1540E}"/>
              </a:ext>
            </a:extLst>
          </p:cNvPr>
          <p:cNvGrpSpPr/>
          <p:nvPr/>
        </p:nvGrpSpPr>
        <p:grpSpPr>
          <a:xfrm>
            <a:off x="7580841" y="4729684"/>
            <a:ext cx="3040775" cy="1233328"/>
            <a:chOff x="8489491" y="4938872"/>
            <a:chExt cx="3040775" cy="1233328"/>
          </a:xfrm>
        </p:grpSpPr>
        <p:sp>
          <p:nvSpPr>
            <p:cNvPr id="386" name="Rectangle 385">
              <a:extLst>
                <a:ext uri="{FF2B5EF4-FFF2-40B4-BE49-F238E27FC236}">
                  <a16:creationId xmlns:a16="http://schemas.microsoft.com/office/drawing/2014/main" id="{88E9D3B6-B875-4980-88B7-D725F8C63B3A}"/>
                </a:ext>
              </a:extLst>
            </p:cNvPr>
            <p:cNvSpPr/>
            <p:nvPr/>
          </p:nvSpPr>
          <p:spPr bwMode="auto">
            <a:xfrm>
              <a:off x="8489491" y="4938872"/>
              <a:ext cx="2997654" cy="1233328"/>
            </a:xfrm>
            <a:prstGeom prst="rect">
              <a:avLst/>
            </a:prstGeom>
            <a:noFill/>
            <a:ln w="19050" cap="flat" cmpd="sng" algn="ctr">
              <a:solidFill>
                <a:srgbClr val="0078D3"/>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387" name="Rectangle 386">
              <a:extLst>
                <a:ext uri="{FF2B5EF4-FFF2-40B4-BE49-F238E27FC236}">
                  <a16:creationId xmlns:a16="http://schemas.microsoft.com/office/drawing/2014/main" id="{EC1C9171-95EF-4899-9E53-B743CF9810F9}"/>
                </a:ext>
              </a:extLst>
            </p:cNvPr>
            <p:cNvSpPr/>
            <p:nvPr/>
          </p:nvSpPr>
          <p:spPr bwMode="auto">
            <a:xfrm>
              <a:off x="8654402" y="5027481"/>
              <a:ext cx="552337" cy="231291"/>
            </a:xfrm>
            <a:prstGeom prst="rect">
              <a:avLst/>
            </a:prstGeom>
            <a:solidFill>
              <a:srgbClr val="50E6FF">
                <a:lumMod val="60000"/>
                <a:lumOff val="40000"/>
              </a:srgbClr>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a:ln>
                  <a:noFill/>
                </a:ln>
                <a:solidFill>
                  <a:srgbClr val="1A1A1A"/>
                </a:solidFill>
                <a:effectLst/>
                <a:uLnTx/>
                <a:uFillTx/>
              </a:endParaRPr>
            </a:p>
          </p:txBody>
        </p:sp>
        <p:sp>
          <p:nvSpPr>
            <p:cNvPr id="388" name="TextBox 387">
              <a:extLst>
                <a:ext uri="{FF2B5EF4-FFF2-40B4-BE49-F238E27FC236}">
                  <a16:creationId xmlns:a16="http://schemas.microsoft.com/office/drawing/2014/main" id="{94924F2F-B9FB-40B0-9A45-B3D99D58C631}"/>
                </a:ext>
              </a:extLst>
            </p:cNvPr>
            <p:cNvSpPr txBox="1"/>
            <p:nvPr/>
          </p:nvSpPr>
          <p:spPr>
            <a:xfrm>
              <a:off x="9364446" y="5047252"/>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Local SSD Cache</a:t>
              </a:r>
            </a:p>
          </p:txBody>
        </p:sp>
        <p:sp>
          <p:nvSpPr>
            <p:cNvPr id="389" name="TextBox 388">
              <a:extLst>
                <a:ext uri="{FF2B5EF4-FFF2-40B4-BE49-F238E27FC236}">
                  <a16:creationId xmlns:a16="http://schemas.microsoft.com/office/drawing/2014/main" id="{BBF79207-EF24-4AE6-9487-D12C512F7BD5}"/>
                </a:ext>
              </a:extLst>
            </p:cNvPr>
            <p:cNvSpPr txBox="1"/>
            <p:nvPr/>
          </p:nvSpPr>
          <p:spPr>
            <a:xfrm>
              <a:off x="8661558" y="5355074"/>
              <a:ext cx="552337" cy="224114"/>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2917">
                        <a:srgbClr val="1A1A1A"/>
                      </a:gs>
                      <a:gs pos="30000">
                        <a:srgbClr val="1A1A1A"/>
                      </a:gs>
                    </a:gsLst>
                    <a:lin ang="5400000" scaled="0"/>
                  </a:gradFill>
                  <a:effectLst/>
                  <a:uLnTx/>
                  <a:uFillTx/>
                </a:rPr>
                <a:t>RBPEX</a:t>
              </a:r>
              <a:endPar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endParaRPr>
            </a:p>
          </p:txBody>
        </p:sp>
        <p:cxnSp>
          <p:nvCxnSpPr>
            <p:cNvPr id="390" name="Straight Arrow Connector 389">
              <a:extLst>
                <a:ext uri="{FF2B5EF4-FFF2-40B4-BE49-F238E27FC236}">
                  <a16:creationId xmlns:a16="http://schemas.microsoft.com/office/drawing/2014/main" id="{A33FB4D5-D8AD-4D1F-AA55-72263227CC2D}"/>
                </a:ext>
              </a:extLst>
            </p:cNvPr>
            <p:cNvCxnSpPr>
              <a:cxnSpLocks/>
            </p:cNvCxnSpPr>
            <p:nvPr/>
          </p:nvCxnSpPr>
          <p:spPr>
            <a:xfrm>
              <a:off x="8654402" y="5673601"/>
              <a:ext cx="552337"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sp>
          <p:nvSpPr>
            <p:cNvPr id="391" name="TextBox 390">
              <a:extLst>
                <a:ext uri="{FF2B5EF4-FFF2-40B4-BE49-F238E27FC236}">
                  <a16:creationId xmlns:a16="http://schemas.microsoft.com/office/drawing/2014/main" id="{A8E3C4C3-FCE2-4DBF-BB85-A28D3A41B5AF}"/>
                </a:ext>
              </a:extLst>
            </p:cNvPr>
            <p:cNvSpPr txBox="1"/>
            <p:nvPr/>
          </p:nvSpPr>
          <p:spPr>
            <a:xfrm>
              <a:off x="9364446" y="5568257"/>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Log Pathway</a:t>
              </a:r>
            </a:p>
          </p:txBody>
        </p:sp>
        <p:sp>
          <p:nvSpPr>
            <p:cNvPr id="392" name="TextBox 391">
              <a:extLst>
                <a:ext uri="{FF2B5EF4-FFF2-40B4-BE49-F238E27FC236}">
                  <a16:creationId xmlns:a16="http://schemas.microsoft.com/office/drawing/2014/main" id="{1A5BF94C-4C3B-4AFF-B72F-1675B40DC7E4}"/>
                </a:ext>
              </a:extLst>
            </p:cNvPr>
            <p:cNvSpPr txBox="1"/>
            <p:nvPr/>
          </p:nvSpPr>
          <p:spPr>
            <a:xfrm>
              <a:off x="9364445" y="5335496"/>
              <a:ext cx="2165821"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Resilient Buffer Pool Extension</a:t>
              </a:r>
            </a:p>
          </p:txBody>
        </p:sp>
        <p:cxnSp>
          <p:nvCxnSpPr>
            <p:cNvPr id="393" name="Straight Arrow Connector 392">
              <a:extLst>
                <a:ext uri="{FF2B5EF4-FFF2-40B4-BE49-F238E27FC236}">
                  <a16:creationId xmlns:a16="http://schemas.microsoft.com/office/drawing/2014/main" id="{FDD6A0EF-B2C7-49ED-BDC2-5AE66DDC99F1}"/>
                </a:ext>
              </a:extLst>
            </p:cNvPr>
            <p:cNvCxnSpPr>
              <a:cxnSpLocks/>
            </p:cNvCxnSpPr>
            <p:nvPr/>
          </p:nvCxnSpPr>
          <p:spPr>
            <a:xfrm>
              <a:off x="8661557" y="5970349"/>
              <a:ext cx="538025" cy="0"/>
            </a:xfrm>
            <a:prstGeom prst="straightConnector1">
              <a:avLst/>
            </a:prstGeom>
            <a:noFill/>
            <a:ln w="28575" cap="flat" cmpd="sng" algn="ctr">
              <a:solidFill>
                <a:srgbClr val="C00000"/>
              </a:solidFill>
              <a:prstDash val="solid"/>
              <a:headEnd type="none" w="lg" len="med"/>
              <a:tailEnd type="triangle"/>
            </a:ln>
            <a:effectLst/>
          </p:spPr>
        </p:cxnSp>
        <p:sp>
          <p:nvSpPr>
            <p:cNvPr id="394" name="TextBox 393">
              <a:extLst>
                <a:ext uri="{FF2B5EF4-FFF2-40B4-BE49-F238E27FC236}">
                  <a16:creationId xmlns:a16="http://schemas.microsoft.com/office/drawing/2014/main" id="{8736EAB9-DF85-46F8-A799-0AFBAD087D88}"/>
                </a:ext>
              </a:extLst>
            </p:cNvPr>
            <p:cNvSpPr txBox="1"/>
            <p:nvPr/>
          </p:nvSpPr>
          <p:spPr>
            <a:xfrm>
              <a:off x="9364446" y="5856502"/>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Data Pathway</a:t>
              </a:r>
            </a:p>
          </p:txBody>
        </p:sp>
      </p:grpSp>
      <p:cxnSp>
        <p:nvCxnSpPr>
          <p:cNvPr id="395" name="Connector: Elbow 394">
            <a:extLst>
              <a:ext uri="{FF2B5EF4-FFF2-40B4-BE49-F238E27FC236}">
                <a16:creationId xmlns:a16="http://schemas.microsoft.com/office/drawing/2014/main" id="{BD946D6B-3311-41F6-9BED-32E8E1A7CEF4}"/>
              </a:ext>
            </a:extLst>
          </p:cNvPr>
          <p:cNvCxnSpPr>
            <a:cxnSpLocks/>
            <a:stCxn id="375" idx="2"/>
          </p:cNvCxnSpPr>
          <p:nvPr/>
        </p:nvCxnSpPr>
        <p:spPr>
          <a:xfrm rot="5400000">
            <a:off x="7387088" y="1888996"/>
            <a:ext cx="332169" cy="3935292"/>
          </a:xfrm>
          <a:prstGeom prst="bentConnector2">
            <a:avLst/>
          </a:prstGeom>
          <a:noFill/>
          <a:ln w="28575" cap="flat" cmpd="sng" algn="ctr">
            <a:solidFill>
              <a:srgbClr val="0279D8"/>
            </a:solidFill>
            <a:prstDash val="solid"/>
            <a:headEnd type="none" w="lg" len="med"/>
            <a:tailEnd type="triangle"/>
          </a:ln>
          <a:effectLst/>
        </p:spPr>
      </p:cxnSp>
      <p:sp>
        <p:nvSpPr>
          <p:cNvPr id="396" name="Rectangle 395">
            <a:extLst>
              <a:ext uri="{FF2B5EF4-FFF2-40B4-BE49-F238E27FC236}">
                <a16:creationId xmlns:a16="http://schemas.microsoft.com/office/drawing/2014/main" id="{87E067BA-73F9-4F53-8EEE-CD32CD2D8C0E}"/>
              </a:ext>
            </a:extLst>
          </p:cNvPr>
          <p:cNvSpPr/>
          <p:nvPr/>
        </p:nvSpPr>
        <p:spPr>
          <a:xfrm>
            <a:off x="4137205" y="3241737"/>
            <a:ext cx="268454" cy="478376"/>
          </a:xfrm>
          <a:prstGeom prst="rect">
            <a:avLst/>
          </a:prstGeom>
        </p:spPr>
        <p:txBody>
          <a:bodyPr wrap="none">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a:ln>
                  <a:noFill/>
                </a:ln>
                <a:solidFill>
                  <a:srgbClr val="000000"/>
                </a:solidFill>
                <a:effectLst/>
                <a:uLnTx/>
                <a:uFillTx/>
                <a:latin typeface="Times New Roman" panose="02020603050405020304" pitchFamily="18" charset="0"/>
              </a:rPr>
              <a:t> </a:t>
            </a:r>
            <a:endParaRPr kumimoji="0" lang="en-US" sz="2448" b="0" i="0" u="none" strike="noStrike" kern="0" cap="none" spc="0" normalizeH="0" baseline="0" noProof="0">
              <a:ln>
                <a:noFill/>
              </a:ln>
              <a:solidFill>
                <a:srgbClr val="000000"/>
              </a:solidFill>
              <a:effectLst/>
              <a:uLnTx/>
              <a:uFillTx/>
            </a:endParaRPr>
          </a:p>
        </p:txBody>
      </p:sp>
      <p:grpSp>
        <p:nvGrpSpPr>
          <p:cNvPr id="397" name="Group 396">
            <a:extLst>
              <a:ext uri="{FF2B5EF4-FFF2-40B4-BE49-F238E27FC236}">
                <a16:creationId xmlns:a16="http://schemas.microsoft.com/office/drawing/2014/main" id="{1BA00B90-0AC2-46E1-882C-04CFF91D9493}"/>
              </a:ext>
            </a:extLst>
          </p:cNvPr>
          <p:cNvGrpSpPr/>
          <p:nvPr/>
        </p:nvGrpSpPr>
        <p:grpSpPr>
          <a:xfrm>
            <a:off x="2535035" y="3742848"/>
            <a:ext cx="679055" cy="793749"/>
            <a:chOff x="9570256" y="1253716"/>
            <a:chExt cx="665801" cy="778256"/>
          </a:xfrm>
        </p:grpSpPr>
        <p:grpSp>
          <p:nvGrpSpPr>
            <p:cNvPr id="398" name="Group 397">
              <a:extLst>
                <a:ext uri="{FF2B5EF4-FFF2-40B4-BE49-F238E27FC236}">
                  <a16:creationId xmlns:a16="http://schemas.microsoft.com/office/drawing/2014/main" id="{56A9835A-1255-405D-8AEF-B2990778DCC1}"/>
                </a:ext>
              </a:extLst>
            </p:cNvPr>
            <p:cNvGrpSpPr/>
            <p:nvPr/>
          </p:nvGrpSpPr>
          <p:grpSpPr>
            <a:xfrm flipH="1">
              <a:off x="9679775" y="1253716"/>
              <a:ext cx="556282" cy="680963"/>
              <a:chOff x="3003960" y="3685414"/>
              <a:chExt cx="403310" cy="493707"/>
            </a:xfrm>
          </p:grpSpPr>
          <p:sp>
            <p:nvSpPr>
              <p:cNvPr id="404" name="Snip Single Corner Rectangle 26">
                <a:extLst>
                  <a:ext uri="{FF2B5EF4-FFF2-40B4-BE49-F238E27FC236}">
                    <a16:creationId xmlns:a16="http://schemas.microsoft.com/office/drawing/2014/main" id="{A069E05D-FEDA-4BF6-9199-FEF9F690C23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05" name="Triangle 27">
                <a:extLst>
                  <a:ext uri="{FF2B5EF4-FFF2-40B4-BE49-F238E27FC236}">
                    <a16:creationId xmlns:a16="http://schemas.microsoft.com/office/drawing/2014/main" id="{9CEABB96-BB04-4889-8A10-A9FF7AD87AB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1DE4F0AE-4D87-41CC-A7F3-EB6A84C271B1}"/>
                </a:ext>
              </a:extLst>
            </p:cNvPr>
            <p:cNvGrpSpPr/>
            <p:nvPr/>
          </p:nvGrpSpPr>
          <p:grpSpPr>
            <a:xfrm flipH="1">
              <a:off x="9570256" y="1351009"/>
              <a:ext cx="556282" cy="680963"/>
              <a:chOff x="3003960" y="3685414"/>
              <a:chExt cx="403310" cy="493707"/>
            </a:xfrm>
          </p:grpSpPr>
          <p:sp>
            <p:nvSpPr>
              <p:cNvPr id="402" name="Snip Single Corner Rectangle 26">
                <a:extLst>
                  <a:ext uri="{FF2B5EF4-FFF2-40B4-BE49-F238E27FC236}">
                    <a16:creationId xmlns:a16="http://schemas.microsoft.com/office/drawing/2014/main" id="{4424C439-AC24-4E67-9333-A589124B8DB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03" name="Triangle 27">
                <a:extLst>
                  <a:ext uri="{FF2B5EF4-FFF2-40B4-BE49-F238E27FC236}">
                    <a16:creationId xmlns:a16="http://schemas.microsoft.com/office/drawing/2014/main" id="{E74E44EC-ECAD-46B4-8FDA-498924BAB355}"/>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00" name="Rectangle 399">
              <a:extLst>
                <a:ext uri="{FF2B5EF4-FFF2-40B4-BE49-F238E27FC236}">
                  <a16:creationId xmlns:a16="http://schemas.microsoft.com/office/drawing/2014/main" id="{9E5BF0F3-8AF9-49E5-8B5F-06B4E2922278}"/>
                </a:ext>
              </a:extLst>
            </p:cNvPr>
            <p:cNvSpPr/>
            <p:nvPr/>
          </p:nvSpPr>
          <p:spPr bwMode="auto">
            <a:xfrm>
              <a:off x="9602751" y="1362654"/>
              <a:ext cx="213464" cy="619709"/>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401" name="Rectangle 400">
              <a:extLst>
                <a:ext uri="{FF2B5EF4-FFF2-40B4-BE49-F238E27FC236}">
                  <a16:creationId xmlns:a16="http://schemas.microsoft.com/office/drawing/2014/main" id="{66FD2243-B10D-4BC3-BC00-FBFEC4208525}"/>
                </a:ext>
              </a:extLst>
            </p:cNvPr>
            <p:cNvSpPr/>
            <p:nvPr/>
          </p:nvSpPr>
          <p:spPr bwMode="auto">
            <a:xfrm rot="5400000">
              <a:off x="9755555" y="1630847"/>
              <a:ext cx="213464" cy="519074"/>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406" name="TextBox 405">
            <a:extLst>
              <a:ext uri="{FF2B5EF4-FFF2-40B4-BE49-F238E27FC236}">
                <a16:creationId xmlns:a16="http://schemas.microsoft.com/office/drawing/2014/main" id="{FEF02CB6-72EC-4B42-A5C9-6AE11A70C32C}"/>
              </a:ext>
            </a:extLst>
          </p:cNvPr>
          <p:cNvSpPr txBox="1"/>
          <p:nvPr/>
        </p:nvSpPr>
        <p:spPr>
          <a:xfrm>
            <a:off x="2595771" y="4403675"/>
            <a:ext cx="464503" cy="96068"/>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407" name="TextBox 406">
            <a:extLst>
              <a:ext uri="{FF2B5EF4-FFF2-40B4-BE49-F238E27FC236}">
                <a16:creationId xmlns:a16="http://schemas.microsoft.com/office/drawing/2014/main" id="{0A1DE0D3-D472-4B68-BA55-DAD745235EEF}"/>
              </a:ext>
            </a:extLst>
          </p:cNvPr>
          <p:cNvSpPr txBox="1"/>
          <p:nvPr/>
        </p:nvSpPr>
        <p:spPr>
          <a:xfrm>
            <a:off x="2543669" y="4075679"/>
            <a:ext cx="552882" cy="282513"/>
          </a:xfrm>
          <a:prstGeom prst="rect">
            <a:avLst/>
          </a:prstGeom>
          <a:solidFill>
            <a:srgbClr val="50E6FF">
              <a:lumMod val="60000"/>
              <a:lumOff val="40000"/>
            </a:srgbClr>
          </a:solidFill>
        </p:spPr>
        <p:txBody>
          <a:bodyPr wrap="square" lIns="27978" tIns="0" rIns="0" bIns="0" rtlCol="0">
            <a:no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Covering RBPEX Data Cache</a:t>
            </a:r>
          </a:p>
        </p:txBody>
      </p:sp>
      <p:grpSp>
        <p:nvGrpSpPr>
          <p:cNvPr id="408" name="Group 407">
            <a:extLst>
              <a:ext uri="{FF2B5EF4-FFF2-40B4-BE49-F238E27FC236}">
                <a16:creationId xmlns:a16="http://schemas.microsoft.com/office/drawing/2014/main" id="{34AC3152-8EC7-4CA2-98B3-4DA4592785CB}"/>
              </a:ext>
            </a:extLst>
          </p:cNvPr>
          <p:cNvGrpSpPr/>
          <p:nvPr/>
        </p:nvGrpSpPr>
        <p:grpSpPr>
          <a:xfrm>
            <a:off x="3462076" y="3769802"/>
            <a:ext cx="679055" cy="793749"/>
            <a:chOff x="9570256" y="1253716"/>
            <a:chExt cx="665801" cy="778256"/>
          </a:xfrm>
        </p:grpSpPr>
        <p:grpSp>
          <p:nvGrpSpPr>
            <p:cNvPr id="409" name="Group 408">
              <a:extLst>
                <a:ext uri="{FF2B5EF4-FFF2-40B4-BE49-F238E27FC236}">
                  <a16:creationId xmlns:a16="http://schemas.microsoft.com/office/drawing/2014/main" id="{66C18162-CD32-4CE8-B3B3-882DFDC36B40}"/>
                </a:ext>
              </a:extLst>
            </p:cNvPr>
            <p:cNvGrpSpPr/>
            <p:nvPr/>
          </p:nvGrpSpPr>
          <p:grpSpPr>
            <a:xfrm flipH="1">
              <a:off x="9679775" y="1253716"/>
              <a:ext cx="556282" cy="680963"/>
              <a:chOff x="3003960" y="3685414"/>
              <a:chExt cx="403310" cy="493707"/>
            </a:xfrm>
          </p:grpSpPr>
          <p:sp>
            <p:nvSpPr>
              <p:cNvPr id="415" name="Snip Single Corner Rectangle 26">
                <a:extLst>
                  <a:ext uri="{FF2B5EF4-FFF2-40B4-BE49-F238E27FC236}">
                    <a16:creationId xmlns:a16="http://schemas.microsoft.com/office/drawing/2014/main" id="{000DD5D7-1439-4656-9126-D799AE775A8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16" name="Triangle 27">
                <a:extLst>
                  <a:ext uri="{FF2B5EF4-FFF2-40B4-BE49-F238E27FC236}">
                    <a16:creationId xmlns:a16="http://schemas.microsoft.com/office/drawing/2014/main" id="{5568701E-04D4-49C1-BFFA-DB43E372F33B}"/>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10" name="Group 409">
              <a:extLst>
                <a:ext uri="{FF2B5EF4-FFF2-40B4-BE49-F238E27FC236}">
                  <a16:creationId xmlns:a16="http://schemas.microsoft.com/office/drawing/2014/main" id="{4251D8EA-644C-4947-A0C4-495E62014593}"/>
                </a:ext>
              </a:extLst>
            </p:cNvPr>
            <p:cNvGrpSpPr/>
            <p:nvPr/>
          </p:nvGrpSpPr>
          <p:grpSpPr>
            <a:xfrm flipH="1">
              <a:off x="9570256" y="1351009"/>
              <a:ext cx="556282" cy="680963"/>
              <a:chOff x="3003960" y="3685414"/>
              <a:chExt cx="403310" cy="493707"/>
            </a:xfrm>
          </p:grpSpPr>
          <p:sp>
            <p:nvSpPr>
              <p:cNvPr id="413" name="Snip Single Corner Rectangle 26">
                <a:extLst>
                  <a:ext uri="{FF2B5EF4-FFF2-40B4-BE49-F238E27FC236}">
                    <a16:creationId xmlns:a16="http://schemas.microsoft.com/office/drawing/2014/main" id="{F94CF191-6384-4A9E-9BDD-CC1516853A1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14" name="Triangle 27">
                <a:extLst>
                  <a:ext uri="{FF2B5EF4-FFF2-40B4-BE49-F238E27FC236}">
                    <a16:creationId xmlns:a16="http://schemas.microsoft.com/office/drawing/2014/main" id="{CCF39FFF-259C-422A-8DF2-1155E33DDE82}"/>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1" name="Rectangle 410">
              <a:extLst>
                <a:ext uri="{FF2B5EF4-FFF2-40B4-BE49-F238E27FC236}">
                  <a16:creationId xmlns:a16="http://schemas.microsoft.com/office/drawing/2014/main" id="{6250E05C-67CA-43DF-86A3-F3F719D07A4D}"/>
                </a:ext>
              </a:extLst>
            </p:cNvPr>
            <p:cNvSpPr/>
            <p:nvPr/>
          </p:nvSpPr>
          <p:spPr bwMode="auto">
            <a:xfrm>
              <a:off x="9602751" y="1362654"/>
              <a:ext cx="213464" cy="619709"/>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412" name="Rectangle 411">
              <a:extLst>
                <a:ext uri="{FF2B5EF4-FFF2-40B4-BE49-F238E27FC236}">
                  <a16:creationId xmlns:a16="http://schemas.microsoft.com/office/drawing/2014/main" id="{9BE92380-0025-4008-8049-9818487E735C}"/>
                </a:ext>
              </a:extLst>
            </p:cNvPr>
            <p:cNvSpPr/>
            <p:nvPr/>
          </p:nvSpPr>
          <p:spPr bwMode="auto">
            <a:xfrm rot="5400000">
              <a:off x="9754006" y="1632396"/>
              <a:ext cx="213464" cy="515976"/>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417" name="TextBox 416">
            <a:extLst>
              <a:ext uri="{FF2B5EF4-FFF2-40B4-BE49-F238E27FC236}">
                <a16:creationId xmlns:a16="http://schemas.microsoft.com/office/drawing/2014/main" id="{3A7A37D9-1FA1-49D0-B891-618805E200B2}"/>
              </a:ext>
            </a:extLst>
          </p:cNvPr>
          <p:cNvSpPr txBox="1"/>
          <p:nvPr/>
        </p:nvSpPr>
        <p:spPr>
          <a:xfrm>
            <a:off x="3522814" y="4430629"/>
            <a:ext cx="464503" cy="96068"/>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418" name="TextBox 417">
            <a:extLst>
              <a:ext uri="{FF2B5EF4-FFF2-40B4-BE49-F238E27FC236}">
                <a16:creationId xmlns:a16="http://schemas.microsoft.com/office/drawing/2014/main" id="{FFEBBF1A-2C17-4E70-8482-1CB9F1B02343}"/>
              </a:ext>
            </a:extLst>
          </p:cNvPr>
          <p:cNvSpPr txBox="1"/>
          <p:nvPr/>
        </p:nvSpPr>
        <p:spPr>
          <a:xfrm>
            <a:off x="3470563" y="4075679"/>
            <a:ext cx="558591" cy="282513"/>
          </a:xfrm>
          <a:prstGeom prst="rect">
            <a:avLst/>
          </a:prstGeom>
          <a:solidFill>
            <a:srgbClr val="50E6FF">
              <a:lumMod val="60000"/>
              <a:lumOff val="40000"/>
            </a:srgbClr>
          </a:solidFill>
        </p:spPr>
        <p:txBody>
          <a:bodyPr wrap="square" lIns="27978" tIns="0" rIns="0" bIns="0" rtlCol="0">
            <a:no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Covering RBPEX Data Cache</a:t>
            </a:r>
          </a:p>
        </p:txBody>
      </p:sp>
      <p:grpSp>
        <p:nvGrpSpPr>
          <p:cNvPr id="419" name="Group 418">
            <a:extLst>
              <a:ext uri="{FF2B5EF4-FFF2-40B4-BE49-F238E27FC236}">
                <a16:creationId xmlns:a16="http://schemas.microsoft.com/office/drawing/2014/main" id="{E8F87AE0-7CB0-4ABB-AE81-881721863833}"/>
              </a:ext>
            </a:extLst>
          </p:cNvPr>
          <p:cNvGrpSpPr/>
          <p:nvPr/>
        </p:nvGrpSpPr>
        <p:grpSpPr>
          <a:xfrm>
            <a:off x="4663292" y="3742848"/>
            <a:ext cx="679055" cy="793749"/>
            <a:chOff x="9570256" y="1253716"/>
            <a:chExt cx="665801" cy="778256"/>
          </a:xfrm>
        </p:grpSpPr>
        <p:grpSp>
          <p:nvGrpSpPr>
            <p:cNvPr id="420" name="Group 419">
              <a:extLst>
                <a:ext uri="{FF2B5EF4-FFF2-40B4-BE49-F238E27FC236}">
                  <a16:creationId xmlns:a16="http://schemas.microsoft.com/office/drawing/2014/main" id="{4988CBDE-6976-4205-9228-29204EAED28A}"/>
                </a:ext>
              </a:extLst>
            </p:cNvPr>
            <p:cNvGrpSpPr/>
            <p:nvPr/>
          </p:nvGrpSpPr>
          <p:grpSpPr>
            <a:xfrm flipH="1">
              <a:off x="9679775" y="1253716"/>
              <a:ext cx="556282" cy="680963"/>
              <a:chOff x="3003960" y="3685414"/>
              <a:chExt cx="403310" cy="493707"/>
            </a:xfrm>
          </p:grpSpPr>
          <p:sp>
            <p:nvSpPr>
              <p:cNvPr id="426" name="Snip Single Corner Rectangle 26">
                <a:extLst>
                  <a:ext uri="{FF2B5EF4-FFF2-40B4-BE49-F238E27FC236}">
                    <a16:creationId xmlns:a16="http://schemas.microsoft.com/office/drawing/2014/main" id="{F9AB45CF-8834-417B-9B49-6E34CF94C19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27" name="Triangle 27">
                <a:extLst>
                  <a:ext uri="{FF2B5EF4-FFF2-40B4-BE49-F238E27FC236}">
                    <a16:creationId xmlns:a16="http://schemas.microsoft.com/office/drawing/2014/main" id="{F00D8E78-B006-45C3-AAF0-52BA1DABBCC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21" name="Group 420">
              <a:extLst>
                <a:ext uri="{FF2B5EF4-FFF2-40B4-BE49-F238E27FC236}">
                  <a16:creationId xmlns:a16="http://schemas.microsoft.com/office/drawing/2014/main" id="{4154590A-2056-4833-B35F-94065F3DA08E}"/>
                </a:ext>
              </a:extLst>
            </p:cNvPr>
            <p:cNvGrpSpPr/>
            <p:nvPr/>
          </p:nvGrpSpPr>
          <p:grpSpPr>
            <a:xfrm flipH="1">
              <a:off x="9570256" y="1351009"/>
              <a:ext cx="556282" cy="680963"/>
              <a:chOff x="3003960" y="3685414"/>
              <a:chExt cx="403310" cy="493707"/>
            </a:xfrm>
          </p:grpSpPr>
          <p:sp>
            <p:nvSpPr>
              <p:cNvPr id="424" name="Snip Single Corner Rectangle 26">
                <a:extLst>
                  <a:ext uri="{FF2B5EF4-FFF2-40B4-BE49-F238E27FC236}">
                    <a16:creationId xmlns:a16="http://schemas.microsoft.com/office/drawing/2014/main" id="{E26553E9-08B6-4614-B8EB-B4677B1E719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425" name="Triangle 27">
                <a:extLst>
                  <a:ext uri="{FF2B5EF4-FFF2-40B4-BE49-F238E27FC236}">
                    <a16:creationId xmlns:a16="http://schemas.microsoft.com/office/drawing/2014/main" id="{5A8C10BB-79E2-403B-984E-9055F3A1ABC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2" name="Rectangle 421">
              <a:extLst>
                <a:ext uri="{FF2B5EF4-FFF2-40B4-BE49-F238E27FC236}">
                  <a16:creationId xmlns:a16="http://schemas.microsoft.com/office/drawing/2014/main" id="{0067CFBD-7A2C-43D7-921B-6E49C3AF7CCF}"/>
                </a:ext>
              </a:extLst>
            </p:cNvPr>
            <p:cNvSpPr/>
            <p:nvPr/>
          </p:nvSpPr>
          <p:spPr bwMode="auto">
            <a:xfrm>
              <a:off x="9602751" y="1362654"/>
              <a:ext cx="213464" cy="619709"/>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423" name="Rectangle 422">
              <a:extLst>
                <a:ext uri="{FF2B5EF4-FFF2-40B4-BE49-F238E27FC236}">
                  <a16:creationId xmlns:a16="http://schemas.microsoft.com/office/drawing/2014/main" id="{C656DE5D-EA7F-48B3-BE33-EBD7FE9BB476}"/>
                </a:ext>
              </a:extLst>
            </p:cNvPr>
            <p:cNvSpPr/>
            <p:nvPr/>
          </p:nvSpPr>
          <p:spPr bwMode="auto">
            <a:xfrm rot="5400000">
              <a:off x="9755555" y="1630847"/>
              <a:ext cx="213464" cy="519074"/>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428" name="TextBox 427">
            <a:extLst>
              <a:ext uri="{FF2B5EF4-FFF2-40B4-BE49-F238E27FC236}">
                <a16:creationId xmlns:a16="http://schemas.microsoft.com/office/drawing/2014/main" id="{643CB455-13FF-4825-89CB-EAE150126FA3}"/>
              </a:ext>
            </a:extLst>
          </p:cNvPr>
          <p:cNvSpPr txBox="1"/>
          <p:nvPr/>
        </p:nvSpPr>
        <p:spPr>
          <a:xfrm>
            <a:off x="4724028" y="4403675"/>
            <a:ext cx="464503" cy="96068"/>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429" name="TextBox 428">
            <a:extLst>
              <a:ext uri="{FF2B5EF4-FFF2-40B4-BE49-F238E27FC236}">
                <a16:creationId xmlns:a16="http://schemas.microsoft.com/office/drawing/2014/main" id="{15D33989-8FEB-48A3-AB16-0A8AABCA3FF6}"/>
              </a:ext>
            </a:extLst>
          </p:cNvPr>
          <p:cNvSpPr txBox="1"/>
          <p:nvPr/>
        </p:nvSpPr>
        <p:spPr>
          <a:xfrm>
            <a:off x="4671817" y="4075679"/>
            <a:ext cx="557091" cy="282513"/>
          </a:xfrm>
          <a:prstGeom prst="rect">
            <a:avLst/>
          </a:prstGeom>
          <a:solidFill>
            <a:srgbClr val="50E6FF">
              <a:lumMod val="60000"/>
              <a:lumOff val="40000"/>
            </a:srgbClr>
          </a:solidFill>
        </p:spPr>
        <p:txBody>
          <a:bodyPr wrap="square" lIns="27978" tIns="0" rIns="0" bIns="0" rtlCol="0">
            <a:no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Covering RBPEX Data Cache</a:t>
            </a:r>
          </a:p>
        </p:txBody>
      </p:sp>
      <p:sp>
        <p:nvSpPr>
          <p:cNvPr id="430" name="TextBox 429">
            <a:extLst>
              <a:ext uri="{FF2B5EF4-FFF2-40B4-BE49-F238E27FC236}">
                <a16:creationId xmlns:a16="http://schemas.microsoft.com/office/drawing/2014/main" id="{1FD497FA-C64A-45A7-9CC5-2B99C842F0E1}"/>
              </a:ext>
            </a:extLst>
          </p:cNvPr>
          <p:cNvSpPr txBox="1"/>
          <p:nvPr/>
        </p:nvSpPr>
        <p:spPr>
          <a:xfrm>
            <a:off x="4260804" y="4054906"/>
            <a:ext cx="265940" cy="25615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gradFill>
                  <a:gsLst>
                    <a:gs pos="2917">
                      <a:srgbClr val="1A1A1A"/>
                    </a:gs>
                    <a:gs pos="30000">
                      <a:srgbClr val="1A1A1A"/>
                    </a:gs>
                  </a:gsLst>
                  <a:lin ang="5400000" scaled="0"/>
                </a:gradFill>
                <a:effectLst/>
                <a:uLnTx/>
                <a:uFillTx/>
              </a:rPr>
              <a:t>…..</a:t>
            </a:r>
          </a:p>
        </p:txBody>
      </p:sp>
      <p:sp>
        <p:nvSpPr>
          <p:cNvPr id="431" name="Rectangle 430">
            <a:extLst>
              <a:ext uri="{FF2B5EF4-FFF2-40B4-BE49-F238E27FC236}">
                <a16:creationId xmlns:a16="http://schemas.microsoft.com/office/drawing/2014/main" id="{365D744B-A955-4743-BB86-1B695E8D1D4C}"/>
              </a:ext>
            </a:extLst>
          </p:cNvPr>
          <p:cNvSpPr/>
          <p:nvPr/>
        </p:nvSpPr>
        <p:spPr bwMode="auto">
          <a:xfrm>
            <a:off x="2401200" y="5033465"/>
            <a:ext cx="3201906" cy="1329185"/>
          </a:xfrm>
          <a:prstGeom prst="rect">
            <a:avLst/>
          </a:prstGeom>
          <a:noFill/>
          <a:ln w="19050" cap="flat" cmpd="sng" algn="ctr">
            <a:solidFill>
              <a:srgbClr val="0279D8"/>
            </a:solidFill>
            <a:prstDash val="lgDash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432" name="Rectangle 431">
            <a:extLst>
              <a:ext uri="{FF2B5EF4-FFF2-40B4-BE49-F238E27FC236}">
                <a16:creationId xmlns:a16="http://schemas.microsoft.com/office/drawing/2014/main" id="{CF533B60-E597-4755-AD6E-0AE050E5609A}"/>
              </a:ext>
            </a:extLst>
          </p:cNvPr>
          <p:cNvSpPr/>
          <p:nvPr/>
        </p:nvSpPr>
        <p:spPr bwMode="auto">
          <a:xfrm>
            <a:off x="2401200" y="3491883"/>
            <a:ext cx="3201906" cy="1285486"/>
          </a:xfrm>
          <a:prstGeom prst="rect">
            <a:avLst/>
          </a:prstGeom>
          <a:noFill/>
          <a:ln w="19050" cap="flat" cmpd="sng" algn="ctr">
            <a:solidFill>
              <a:srgbClr val="0279D8"/>
            </a:solidFill>
            <a:prstDash val="sys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433" name="TextBox 432">
            <a:extLst>
              <a:ext uri="{FF2B5EF4-FFF2-40B4-BE49-F238E27FC236}">
                <a16:creationId xmlns:a16="http://schemas.microsoft.com/office/drawing/2014/main" id="{8D12787F-2500-447F-901F-E7A8A03D84C7}"/>
              </a:ext>
            </a:extLst>
          </p:cNvPr>
          <p:cNvSpPr txBox="1"/>
          <p:nvPr/>
        </p:nvSpPr>
        <p:spPr>
          <a:xfrm>
            <a:off x="3346748" y="3526496"/>
            <a:ext cx="1316544" cy="168070"/>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gradFill>
                  <a:gsLst>
                    <a:gs pos="2917">
                      <a:srgbClr val="1A1A1A"/>
                    </a:gs>
                    <a:gs pos="30000">
                      <a:srgbClr val="1A1A1A"/>
                    </a:gs>
                  </a:gsLst>
                  <a:lin ang="5400000" scaled="0"/>
                </a:gradFill>
                <a:effectLst/>
                <a:uLnTx/>
                <a:uFillTx/>
              </a:rPr>
              <a:t>Page Servers</a:t>
            </a:r>
          </a:p>
        </p:txBody>
      </p:sp>
      <p:sp>
        <p:nvSpPr>
          <p:cNvPr id="434" name="TextBox 433">
            <a:extLst>
              <a:ext uri="{FF2B5EF4-FFF2-40B4-BE49-F238E27FC236}">
                <a16:creationId xmlns:a16="http://schemas.microsoft.com/office/drawing/2014/main" id="{D7363B29-6823-49D2-99A7-51C0509DE3D1}"/>
              </a:ext>
            </a:extLst>
          </p:cNvPr>
          <p:cNvSpPr txBox="1"/>
          <p:nvPr/>
        </p:nvSpPr>
        <p:spPr>
          <a:xfrm>
            <a:off x="2421383" y="2285368"/>
            <a:ext cx="539162" cy="192135"/>
          </a:xfrm>
          <a:prstGeom prst="rect">
            <a:avLst/>
          </a:prstGeom>
          <a:solidFill>
            <a:srgbClr val="50E6FF">
              <a:lumMod val="60000"/>
              <a:lumOff val="40000"/>
            </a:srgbClr>
          </a:solid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RBPEX Data Cache</a:t>
            </a:r>
          </a:p>
        </p:txBody>
      </p:sp>
      <p:sp>
        <p:nvSpPr>
          <p:cNvPr id="435" name="TextBox 434">
            <a:extLst>
              <a:ext uri="{FF2B5EF4-FFF2-40B4-BE49-F238E27FC236}">
                <a16:creationId xmlns:a16="http://schemas.microsoft.com/office/drawing/2014/main" id="{75855252-5EDF-49DC-A98B-7F45084C679A}"/>
              </a:ext>
            </a:extLst>
          </p:cNvPr>
          <p:cNvSpPr txBox="1"/>
          <p:nvPr/>
        </p:nvSpPr>
        <p:spPr>
          <a:xfrm>
            <a:off x="2433511" y="2526390"/>
            <a:ext cx="533554" cy="160091"/>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Primary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sp>
        <p:nvSpPr>
          <p:cNvPr id="436" name="TextBox 435">
            <a:extLst>
              <a:ext uri="{FF2B5EF4-FFF2-40B4-BE49-F238E27FC236}">
                <a16:creationId xmlns:a16="http://schemas.microsoft.com/office/drawing/2014/main" id="{5E5A9422-140C-4815-959A-3F911E127210}"/>
              </a:ext>
            </a:extLst>
          </p:cNvPr>
          <p:cNvSpPr txBox="1"/>
          <p:nvPr/>
        </p:nvSpPr>
        <p:spPr>
          <a:xfrm>
            <a:off x="3460847" y="2285368"/>
            <a:ext cx="539162" cy="192135"/>
          </a:xfrm>
          <a:prstGeom prst="rect">
            <a:avLst/>
          </a:prstGeom>
          <a:solidFill>
            <a:srgbClr val="50E6FF">
              <a:lumMod val="60000"/>
              <a:lumOff val="40000"/>
            </a:srgbClr>
          </a:solid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RBPEX Data Cache</a:t>
            </a:r>
          </a:p>
        </p:txBody>
      </p:sp>
      <p:sp>
        <p:nvSpPr>
          <p:cNvPr id="437" name="TextBox 436">
            <a:extLst>
              <a:ext uri="{FF2B5EF4-FFF2-40B4-BE49-F238E27FC236}">
                <a16:creationId xmlns:a16="http://schemas.microsoft.com/office/drawing/2014/main" id="{B922246F-A9FA-4BE1-8829-5B6B61B02FA1}"/>
              </a:ext>
            </a:extLst>
          </p:cNvPr>
          <p:cNvSpPr txBox="1"/>
          <p:nvPr/>
        </p:nvSpPr>
        <p:spPr>
          <a:xfrm>
            <a:off x="3471511" y="2530278"/>
            <a:ext cx="545880" cy="14406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sp>
        <p:nvSpPr>
          <p:cNvPr id="438" name="TextBox 437">
            <a:extLst>
              <a:ext uri="{FF2B5EF4-FFF2-40B4-BE49-F238E27FC236}">
                <a16:creationId xmlns:a16="http://schemas.microsoft.com/office/drawing/2014/main" id="{AEF97809-7983-4039-BCDF-973EC8588E34}"/>
              </a:ext>
            </a:extLst>
          </p:cNvPr>
          <p:cNvSpPr txBox="1"/>
          <p:nvPr/>
        </p:nvSpPr>
        <p:spPr>
          <a:xfrm>
            <a:off x="5248882" y="2285368"/>
            <a:ext cx="541104" cy="192135"/>
          </a:xfrm>
          <a:prstGeom prst="rect">
            <a:avLst/>
          </a:prstGeom>
          <a:solidFill>
            <a:srgbClr val="50E6FF">
              <a:lumMod val="60000"/>
              <a:lumOff val="40000"/>
            </a:srgbClr>
          </a:solid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RBPEX Data Cache</a:t>
            </a:r>
          </a:p>
        </p:txBody>
      </p:sp>
      <p:sp>
        <p:nvSpPr>
          <p:cNvPr id="439" name="TextBox 438">
            <a:extLst>
              <a:ext uri="{FF2B5EF4-FFF2-40B4-BE49-F238E27FC236}">
                <a16:creationId xmlns:a16="http://schemas.microsoft.com/office/drawing/2014/main" id="{8618D213-1FC9-446A-9AD3-85B67550ED38}"/>
              </a:ext>
            </a:extLst>
          </p:cNvPr>
          <p:cNvSpPr txBox="1"/>
          <p:nvPr/>
        </p:nvSpPr>
        <p:spPr>
          <a:xfrm>
            <a:off x="5271575" y="2542086"/>
            <a:ext cx="545880" cy="14406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cxnSp>
        <p:nvCxnSpPr>
          <p:cNvPr id="440" name="Straight Arrow Connector 439">
            <a:extLst>
              <a:ext uri="{FF2B5EF4-FFF2-40B4-BE49-F238E27FC236}">
                <a16:creationId xmlns:a16="http://schemas.microsoft.com/office/drawing/2014/main" id="{172D55A7-F8E6-4D75-BBF8-4BF6ECBEED91}"/>
              </a:ext>
            </a:extLst>
          </p:cNvPr>
          <p:cNvCxnSpPr>
            <a:cxnSpLocks/>
            <a:stCxn id="360" idx="1"/>
            <a:endCxn id="424" idx="1"/>
          </p:cNvCxnSpPr>
          <p:nvPr/>
        </p:nvCxnSpPr>
        <p:spPr>
          <a:xfrm flipH="1" flipV="1">
            <a:off x="4946970" y="4536597"/>
            <a:ext cx="2955" cy="621619"/>
          </a:xfrm>
          <a:prstGeom prst="straightConnector1">
            <a:avLst/>
          </a:prstGeom>
          <a:noFill/>
          <a:ln w="28575" cap="flat" cmpd="sng" algn="ctr">
            <a:solidFill>
              <a:srgbClr val="C00000"/>
            </a:solidFill>
            <a:prstDash val="solid"/>
            <a:headEnd type="none" w="lg" len="med"/>
            <a:tailEnd type="triangle"/>
          </a:ln>
          <a:effectLst/>
        </p:spPr>
      </p:cxnSp>
      <p:cxnSp>
        <p:nvCxnSpPr>
          <p:cNvPr id="441" name="Straight Arrow Connector 440">
            <a:extLst>
              <a:ext uri="{FF2B5EF4-FFF2-40B4-BE49-F238E27FC236}">
                <a16:creationId xmlns:a16="http://schemas.microsoft.com/office/drawing/2014/main" id="{517CD353-EC74-4788-A5B9-2F5ECF68BFC8}"/>
              </a:ext>
            </a:extLst>
          </p:cNvPr>
          <p:cNvCxnSpPr>
            <a:cxnSpLocks/>
            <a:stCxn id="358" idx="1"/>
            <a:endCxn id="413" idx="1"/>
          </p:cNvCxnSpPr>
          <p:nvPr/>
        </p:nvCxnSpPr>
        <p:spPr>
          <a:xfrm flipH="1" flipV="1">
            <a:off x="3745753" y="4563551"/>
            <a:ext cx="3160" cy="594665"/>
          </a:xfrm>
          <a:prstGeom prst="straightConnector1">
            <a:avLst/>
          </a:prstGeom>
          <a:noFill/>
          <a:ln w="28575" cap="flat" cmpd="sng" algn="ctr">
            <a:solidFill>
              <a:srgbClr val="C00000"/>
            </a:solidFill>
            <a:prstDash val="solid"/>
            <a:headEnd type="none" w="lg" len="med"/>
            <a:tailEnd type="triangle"/>
          </a:ln>
          <a:effectLst/>
        </p:spPr>
      </p:cxnSp>
      <p:cxnSp>
        <p:nvCxnSpPr>
          <p:cNvPr id="442" name="Straight Arrow Connector 441">
            <a:extLst>
              <a:ext uri="{FF2B5EF4-FFF2-40B4-BE49-F238E27FC236}">
                <a16:creationId xmlns:a16="http://schemas.microsoft.com/office/drawing/2014/main" id="{BDC9842B-413F-482A-B5C2-58CE2A607C96}"/>
              </a:ext>
            </a:extLst>
          </p:cNvPr>
          <p:cNvCxnSpPr>
            <a:cxnSpLocks/>
            <a:stCxn id="356" idx="1"/>
            <a:endCxn id="402" idx="1"/>
          </p:cNvCxnSpPr>
          <p:nvPr/>
        </p:nvCxnSpPr>
        <p:spPr>
          <a:xfrm flipV="1">
            <a:off x="2818067" y="4536597"/>
            <a:ext cx="646" cy="620740"/>
          </a:xfrm>
          <a:prstGeom prst="straightConnector1">
            <a:avLst/>
          </a:prstGeom>
          <a:noFill/>
          <a:ln w="28575" cap="flat" cmpd="sng" algn="ctr">
            <a:solidFill>
              <a:srgbClr val="C00000"/>
            </a:solidFill>
            <a:prstDash val="solid"/>
            <a:headEnd type="none" w="lg" len="med"/>
            <a:tailEnd type="triangle"/>
          </a:ln>
          <a:effectLst/>
        </p:spPr>
      </p:cxnSp>
      <p:sp>
        <p:nvSpPr>
          <p:cNvPr id="443" name="TextBox 442">
            <a:extLst>
              <a:ext uri="{FF2B5EF4-FFF2-40B4-BE49-F238E27FC236}">
                <a16:creationId xmlns:a16="http://schemas.microsoft.com/office/drawing/2014/main" id="{51BB2381-E04E-4B75-B833-2C7022B27403}"/>
              </a:ext>
            </a:extLst>
          </p:cNvPr>
          <p:cNvSpPr txBox="1"/>
          <p:nvPr/>
        </p:nvSpPr>
        <p:spPr>
          <a:xfrm>
            <a:off x="4358457" y="2285368"/>
            <a:ext cx="541104" cy="192135"/>
          </a:xfrm>
          <a:prstGeom prst="rect">
            <a:avLst/>
          </a:prstGeom>
          <a:solidFill>
            <a:srgbClr val="50E6FF">
              <a:lumMod val="60000"/>
              <a:lumOff val="40000"/>
            </a:srgbClr>
          </a:solid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RBPEX Data Cache</a:t>
            </a:r>
          </a:p>
        </p:txBody>
      </p:sp>
      <p:sp>
        <p:nvSpPr>
          <p:cNvPr id="444" name="TextBox 443">
            <a:extLst>
              <a:ext uri="{FF2B5EF4-FFF2-40B4-BE49-F238E27FC236}">
                <a16:creationId xmlns:a16="http://schemas.microsoft.com/office/drawing/2014/main" id="{7103F17E-29B5-41B7-9052-E987830561D1}"/>
              </a:ext>
            </a:extLst>
          </p:cNvPr>
          <p:cNvSpPr txBox="1"/>
          <p:nvPr/>
        </p:nvSpPr>
        <p:spPr>
          <a:xfrm>
            <a:off x="4379255" y="2530278"/>
            <a:ext cx="545880" cy="14406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spTree>
    <p:extLst>
      <p:ext uri="{BB962C8B-B14F-4D97-AF65-F5344CB8AC3E}">
        <p14:creationId xmlns:p14="http://schemas.microsoft.com/office/powerpoint/2010/main" val="411797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a:t>Hyperscale architecture</a:t>
            </a:r>
            <a:br>
              <a:rPr lang="en-US"/>
            </a:br>
            <a:endParaRPr lang="en-US"/>
          </a:p>
        </p:txBody>
      </p:sp>
      <p:sp>
        <p:nvSpPr>
          <p:cNvPr id="134" name="Rectangle 133">
            <a:extLst>
              <a:ext uri="{FF2B5EF4-FFF2-40B4-BE49-F238E27FC236}">
                <a16:creationId xmlns:a16="http://schemas.microsoft.com/office/drawing/2014/main" id="{AC4E1CE2-910C-40F1-8997-6EE486EBD0E2}"/>
              </a:ext>
            </a:extLst>
          </p:cNvPr>
          <p:cNvSpPr/>
          <p:nvPr/>
        </p:nvSpPr>
        <p:spPr bwMode="auto">
          <a:xfrm>
            <a:off x="1862981" y="1769283"/>
            <a:ext cx="2789315" cy="1037698"/>
          </a:xfrm>
          <a:prstGeom prst="rect">
            <a:avLst/>
          </a:prstGeom>
          <a:solidFill>
            <a:srgbClr val="3C3C41">
              <a:lumMod val="20000"/>
              <a:lumOff val="80000"/>
            </a:srgbClr>
          </a:solidFill>
          <a:ln w="1905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nvGrpSpPr>
          <p:cNvPr id="135" name="Group 134">
            <a:extLst>
              <a:ext uri="{FF2B5EF4-FFF2-40B4-BE49-F238E27FC236}">
                <a16:creationId xmlns:a16="http://schemas.microsoft.com/office/drawing/2014/main" id="{F1D4211E-98ED-4558-9F5F-528E8C284720}"/>
              </a:ext>
            </a:extLst>
          </p:cNvPr>
          <p:cNvGrpSpPr/>
          <p:nvPr/>
        </p:nvGrpSpPr>
        <p:grpSpPr>
          <a:xfrm>
            <a:off x="2807430" y="1823139"/>
            <a:ext cx="869552" cy="904921"/>
            <a:chOff x="2446073" y="1290694"/>
            <a:chExt cx="639434" cy="665443"/>
          </a:xfrm>
        </p:grpSpPr>
        <p:grpSp>
          <p:nvGrpSpPr>
            <p:cNvPr id="136" name="Group 135">
              <a:extLst>
                <a:ext uri="{FF2B5EF4-FFF2-40B4-BE49-F238E27FC236}">
                  <a16:creationId xmlns:a16="http://schemas.microsoft.com/office/drawing/2014/main" id="{5CFCAC45-9EBE-4AE3-8CD1-D6F0976543E9}"/>
                </a:ext>
              </a:extLst>
            </p:cNvPr>
            <p:cNvGrpSpPr/>
            <p:nvPr/>
          </p:nvGrpSpPr>
          <p:grpSpPr>
            <a:xfrm>
              <a:off x="2446073" y="1290694"/>
              <a:ext cx="639434" cy="665443"/>
              <a:chOff x="3261429" y="1720925"/>
              <a:chExt cx="852579" cy="887257"/>
            </a:xfrm>
          </p:grpSpPr>
          <p:sp>
            <p:nvSpPr>
              <p:cNvPr id="139" name="Cylinder 513">
                <a:extLst>
                  <a:ext uri="{FF2B5EF4-FFF2-40B4-BE49-F238E27FC236}">
                    <a16:creationId xmlns:a16="http://schemas.microsoft.com/office/drawing/2014/main" id="{B9533E1E-E1AA-427A-99C6-819C27A5102A}"/>
                  </a:ext>
                </a:extLst>
              </p:cNvPr>
              <p:cNvSpPr/>
              <p:nvPr/>
            </p:nvSpPr>
            <p:spPr bwMode="auto">
              <a:xfrm>
                <a:off x="3410533" y="1921810"/>
                <a:ext cx="547306" cy="686372"/>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40" name="TextBox 139">
                <a:extLst>
                  <a:ext uri="{FF2B5EF4-FFF2-40B4-BE49-F238E27FC236}">
                    <a16:creationId xmlns:a16="http://schemas.microsoft.com/office/drawing/2014/main" id="{7A03739C-B9C8-4126-8C79-14BA26147AE8}"/>
                  </a:ext>
                </a:extLst>
              </p:cNvPr>
              <p:cNvSpPr txBox="1"/>
              <p:nvPr/>
            </p:nvSpPr>
            <p:spPr>
              <a:xfrm>
                <a:off x="3261429" y="1720925"/>
                <a:ext cx="852579" cy="17267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HS_Gen5_2</a:t>
                </a:r>
              </a:p>
            </p:txBody>
          </p:sp>
        </p:grpSp>
        <p:sp>
          <p:nvSpPr>
            <p:cNvPr id="137" name="TextBox 136">
              <a:extLst>
                <a:ext uri="{FF2B5EF4-FFF2-40B4-BE49-F238E27FC236}">
                  <a16:creationId xmlns:a16="http://schemas.microsoft.com/office/drawing/2014/main" id="{A57F3111-AFDE-4B11-938D-12775552CC88}"/>
                </a:ext>
              </a:extLst>
            </p:cNvPr>
            <p:cNvSpPr txBox="1"/>
            <p:nvPr/>
          </p:nvSpPr>
          <p:spPr>
            <a:xfrm>
              <a:off x="2562002" y="1643243"/>
              <a:ext cx="400438" cy="141289"/>
            </a:xfrm>
            <a:prstGeom prst="rect">
              <a:avLst/>
            </a:prstGeom>
            <a:solidFill>
              <a:srgbClr val="50E6FF">
                <a:lumMod val="60000"/>
                <a:lumOff val="40000"/>
              </a:srgbClr>
            </a:solidFill>
          </p:spPr>
          <p:txBody>
            <a:bodyPr wrap="square" lIns="0" tIns="0" rIns="0" bIns="0" rtlCol="0">
              <a:spAutoFit/>
            </a:bodyPr>
            <a:lstStyle>
              <a:defPPr>
                <a:defRPr lang="en-US"/>
              </a:defPPr>
              <a:lvl1pPr algn="ctr" defTabSz="914344">
                <a:defRPr sz="6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RBPEX Data Cache</a:t>
              </a:r>
            </a:p>
          </p:txBody>
        </p:sp>
        <p:sp>
          <p:nvSpPr>
            <p:cNvPr id="138" name="TextBox 137">
              <a:extLst>
                <a:ext uri="{FF2B5EF4-FFF2-40B4-BE49-F238E27FC236}">
                  <a16:creationId xmlns:a16="http://schemas.microsoft.com/office/drawing/2014/main" id="{A669A962-5879-4AD0-85BA-A971F60D8E86}"/>
                </a:ext>
              </a:extLst>
            </p:cNvPr>
            <p:cNvSpPr txBox="1"/>
            <p:nvPr/>
          </p:nvSpPr>
          <p:spPr>
            <a:xfrm>
              <a:off x="2562132" y="1794400"/>
              <a:ext cx="401419" cy="105943"/>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grpSp>
      <p:grpSp>
        <p:nvGrpSpPr>
          <p:cNvPr id="141" name="Group 140">
            <a:extLst>
              <a:ext uri="{FF2B5EF4-FFF2-40B4-BE49-F238E27FC236}">
                <a16:creationId xmlns:a16="http://schemas.microsoft.com/office/drawing/2014/main" id="{8FF8424F-EA6A-4C41-8143-C719185B233D}"/>
              </a:ext>
            </a:extLst>
          </p:cNvPr>
          <p:cNvGrpSpPr/>
          <p:nvPr/>
        </p:nvGrpSpPr>
        <p:grpSpPr>
          <a:xfrm>
            <a:off x="1937702" y="1823140"/>
            <a:ext cx="869552" cy="912180"/>
            <a:chOff x="1806509" y="1290694"/>
            <a:chExt cx="639434" cy="721786"/>
          </a:xfrm>
        </p:grpSpPr>
        <p:grpSp>
          <p:nvGrpSpPr>
            <p:cNvPr id="142" name="Group 141">
              <a:extLst>
                <a:ext uri="{FF2B5EF4-FFF2-40B4-BE49-F238E27FC236}">
                  <a16:creationId xmlns:a16="http://schemas.microsoft.com/office/drawing/2014/main" id="{CD6D115D-12BF-4C0F-ADC5-0B4E412854F9}"/>
                </a:ext>
              </a:extLst>
            </p:cNvPr>
            <p:cNvGrpSpPr/>
            <p:nvPr/>
          </p:nvGrpSpPr>
          <p:grpSpPr>
            <a:xfrm>
              <a:off x="1806509" y="1290694"/>
              <a:ext cx="639434" cy="721786"/>
              <a:chOff x="2408677" y="1720925"/>
              <a:chExt cx="852579" cy="962381"/>
            </a:xfrm>
          </p:grpSpPr>
          <p:sp>
            <p:nvSpPr>
              <p:cNvPr id="145" name="Cylinder 513">
                <a:extLst>
                  <a:ext uri="{FF2B5EF4-FFF2-40B4-BE49-F238E27FC236}">
                    <a16:creationId xmlns:a16="http://schemas.microsoft.com/office/drawing/2014/main" id="{898F638F-374B-490F-8412-F1A3A780D1D3}"/>
                  </a:ext>
                </a:extLst>
              </p:cNvPr>
              <p:cNvSpPr/>
              <p:nvPr/>
            </p:nvSpPr>
            <p:spPr bwMode="auto">
              <a:xfrm>
                <a:off x="2563301" y="1934062"/>
                <a:ext cx="547306" cy="749244"/>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46" name="TextBox 145">
                <a:extLst>
                  <a:ext uri="{FF2B5EF4-FFF2-40B4-BE49-F238E27FC236}">
                    <a16:creationId xmlns:a16="http://schemas.microsoft.com/office/drawing/2014/main" id="{7C0BCD61-58B2-4BFB-B7E7-481BC0B5E1D0}"/>
                  </a:ext>
                </a:extLst>
              </p:cNvPr>
              <p:cNvSpPr txBox="1"/>
              <p:nvPr/>
            </p:nvSpPr>
            <p:spPr>
              <a:xfrm>
                <a:off x="2408677" y="1720925"/>
                <a:ext cx="852579" cy="18580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HS_Gen5_2</a:t>
                </a:r>
              </a:p>
            </p:txBody>
          </p:sp>
        </p:grpSp>
        <p:sp>
          <p:nvSpPr>
            <p:cNvPr id="143" name="TextBox 142">
              <a:extLst>
                <a:ext uri="{FF2B5EF4-FFF2-40B4-BE49-F238E27FC236}">
                  <a16:creationId xmlns:a16="http://schemas.microsoft.com/office/drawing/2014/main" id="{47CD3F42-A5F1-46A7-B332-E788B6E3B621}"/>
                </a:ext>
              </a:extLst>
            </p:cNvPr>
            <p:cNvSpPr txBox="1"/>
            <p:nvPr/>
          </p:nvSpPr>
          <p:spPr>
            <a:xfrm>
              <a:off x="1927862" y="1670051"/>
              <a:ext cx="399974" cy="149029"/>
            </a:xfrm>
            <a:prstGeom prst="rect">
              <a:avLst/>
            </a:prstGeom>
            <a:solidFill>
              <a:srgbClr val="50E6FF">
                <a:lumMod val="60000"/>
                <a:lumOff val="40000"/>
              </a:srgbClr>
            </a:solidFill>
          </p:spPr>
          <p:txBody>
            <a:bodyPr wrap="square" lIns="0" tIns="0" rIns="0" bIns="0" rtlCol="0">
              <a:noAutofit/>
            </a:bodyPr>
            <a:lstStyle>
              <a:defPPr>
                <a:defRPr lang="en-US"/>
              </a:defPPr>
              <a:lvl1pPr algn="ctr" defTabSz="914344">
                <a:defRPr sz="6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RBPEX Data Cache</a:t>
              </a:r>
            </a:p>
          </p:txBody>
        </p:sp>
        <p:sp>
          <p:nvSpPr>
            <p:cNvPr id="144" name="TextBox 143">
              <a:extLst>
                <a:ext uri="{FF2B5EF4-FFF2-40B4-BE49-F238E27FC236}">
                  <a16:creationId xmlns:a16="http://schemas.microsoft.com/office/drawing/2014/main" id="{DFBA2FE3-A7A1-40BD-84C6-E1CB81681F6A}"/>
                </a:ext>
              </a:extLst>
            </p:cNvPr>
            <p:cNvSpPr txBox="1"/>
            <p:nvPr/>
          </p:nvSpPr>
          <p:spPr>
            <a:xfrm>
              <a:off x="1921596" y="1823340"/>
              <a:ext cx="401419" cy="113998"/>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grpSp>
      <p:grpSp>
        <p:nvGrpSpPr>
          <p:cNvPr id="147" name="Group 146">
            <a:extLst>
              <a:ext uri="{FF2B5EF4-FFF2-40B4-BE49-F238E27FC236}">
                <a16:creationId xmlns:a16="http://schemas.microsoft.com/office/drawing/2014/main" id="{AA37F63C-9ACA-4782-90B6-815E154C5D36}"/>
              </a:ext>
            </a:extLst>
          </p:cNvPr>
          <p:cNvGrpSpPr/>
          <p:nvPr/>
        </p:nvGrpSpPr>
        <p:grpSpPr>
          <a:xfrm>
            <a:off x="3728915" y="1823140"/>
            <a:ext cx="869552" cy="904922"/>
            <a:chOff x="3123697" y="1290694"/>
            <a:chExt cx="639434" cy="665444"/>
          </a:xfrm>
        </p:grpSpPr>
        <p:grpSp>
          <p:nvGrpSpPr>
            <p:cNvPr id="148" name="Group 147">
              <a:extLst>
                <a:ext uri="{FF2B5EF4-FFF2-40B4-BE49-F238E27FC236}">
                  <a16:creationId xmlns:a16="http://schemas.microsoft.com/office/drawing/2014/main" id="{4B3EBBB4-903E-49B2-A2D4-12FF5EE10061}"/>
                </a:ext>
              </a:extLst>
            </p:cNvPr>
            <p:cNvGrpSpPr/>
            <p:nvPr/>
          </p:nvGrpSpPr>
          <p:grpSpPr>
            <a:xfrm>
              <a:off x="3123697" y="1290694"/>
              <a:ext cx="639434" cy="665444"/>
              <a:chOff x="4164928" y="1720925"/>
              <a:chExt cx="852579" cy="887259"/>
            </a:xfrm>
          </p:grpSpPr>
          <p:sp>
            <p:nvSpPr>
              <p:cNvPr id="151" name="Cylinder 513">
                <a:extLst>
                  <a:ext uri="{FF2B5EF4-FFF2-40B4-BE49-F238E27FC236}">
                    <a16:creationId xmlns:a16="http://schemas.microsoft.com/office/drawing/2014/main" id="{010228A8-EF61-4ADC-8F48-2AB99ED2AB91}"/>
                  </a:ext>
                </a:extLst>
              </p:cNvPr>
              <p:cNvSpPr/>
              <p:nvPr/>
            </p:nvSpPr>
            <p:spPr bwMode="auto">
              <a:xfrm>
                <a:off x="4251324" y="1933025"/>
                <a:ext cx="547306" cy="675159"/>
              </a:xfrm>
              <a:prstGeom prst="can">
                <a:avLst>
                  <a:gd name="adj" fmla="val 39530"/>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52" name="TextBox 151">
                <a:extLst>
                  <a:ext uri="{FF2B5EF4-FFF2-40B4-BE49-F238E27FC236}">
                    <a16:creationId xmlns:a16="http://schemas.microsoft.com/office/drawing/2014/main" id="{D15E11C5-B4C8-44EA-8846-3D63833EF715}"/>
                  </a:ext>
                </a:extLst>
              </p:cNvPr>
              <p:cNvSpPr txBox="1"/>
              <p:nvPr/>
            </p:nvSpPr>
            <p:spPr>
              <a:xfrm>
                <a:off x="4164928" y="1720925"/>
                <a:ext cx="852579" cy="17267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HS_Gen5_2</a:t>
                </a:r>
              </a:p>
            </p:txBody>
          </p:sp>
        </p:grpSp>
        <p:sp>
          <p:nvSpPr>
            <p:cNvPr id="149" name="TextBox 148">
              <a:extLst>
                <a:ext uri="{FF2B5EF4-FFF2-40B4-BE49-F238E27FC236}">
                  <a16:creationId xmlns:a16="http://schemas.microsoft.com/office/drawing/2014/main" id="{916656ED-4850-4B12-ABC4-8254CC341282}"/>
                </a:ext>
              </a:extLst>
            </p:cNvPr>
            <p:cNvSpPr txBox="1"/>
            <p:nvPr/>
          </p:nvSpPr>
          <p:spPr>
            <a:xfrm>
              <a:off x="3192230" y="1651927"/>
              <a:ext cx="400049" cy="141289"/>
            </a:xfrm>
            <a:prstGeom prst="rect">
              <a:avLst/>
            </a:prstGeom>
            <a:solidFill>
              <a:srgbClr val="50E6FF">
                <a:lumMod val="60000"/>
                <a:lumOff val="40000"/>
              </a:srgbClr>
            </a:solidFill>
          </p:spPr>
          <p:txBody>
            <a:bodyPr wrap="square" lIns="0" tIns="0" rIns="0" bIns="0" rtlCol="0">
              <a:spAutoFit/>
            </a:bodyPr>
            <a:lstStyle>
              <a:defPPr>
                <a:defRPr lang="en-US"/>
              </a:defPPr>
              <a:lvl1pPr algn="ctr" defTabSz="914344">
                <a:defRPr sz="6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RBPEX Data Cache</a:t>
              </a:r>
            </a:p>
          </p:txBody>
        </p:sp>
        <p:sp>
          <p:nvSpPr>
            <p:cNvPr id="150" name="TextBox 149">
              <a:extLst>
                <a:ext uri="{FF2B5EF4-FFF2-40B4-BE49-F238E27FC236}">
                  <a16:creationId xmlns:a16="http://schemas.microsoft.com/office/drawing/2014/main" id="{8497E3F0-3F77-49AF-BB78-AB16E31661A5}"/>
                </a:ext>
              </a:extLst>
            </p:cNvPr>
            <p:cNvSpPr txBox="1"/>
            <p:nvPr/>
          </p:nvSpPr>
          <p:spPr>
            <a:xfrm>
              <a:off x="3192230" y="1800013"/>
              <a:ext cx="410765" cy="105943"/>
            </a:xfrm>
            <a:prstGeom prst="rect">
              <a:avLst/>
            </a:prstGeom>
            <a:noFill/>
          </p:spPr>
          <p:txBody>
            <a:bodyPr wrap="square" lIns="0" tIns="0" rIns="0" bIns="0" rtlCol="0">
              <a:spAutoFit/>
            </a:bodyPr>
            <a:lstStyle>
              <a:defPPr>
                <a:defRPr lang="en-US"/>
              </a:defPPr>
              <a:lvl1pPr algn="ctr" defTabSz="914344">
                <a:defRPr sz="4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Secondary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sqlservr.exe</a:t>
              </a:r>
            </a:p>
          </p:txBody>
        </p:sp>
      </p:grpSp>
      <p:sp>
        <p:nvSpPr>
          <p:cNvPr id="153" name="Rectangle 152">
            <a:extLst>
              <a:ext uri="{FF2B5EF4-FFF2-40B4-BE49-F238E27FC236}">
                <a16:creationId xmlns:a16="http://schemas.microsoft.com/office/drawing/2014/main" id="{99CFDC2A-1D81-48F0-976A-81F1C3497946}"/>
              </a:ext>
            </a:extLst>
          </p:cNvPr>
          <p:cNvSpPr/>
          <p:nvPr/>
        </p:nvSpPr>
        <p:spPr bwMode="auto">
          <a:xfrm>
            <a:off x="724033" y="1470739"/>
            <a:ext cx="4065169" cy="1410242"/>
          </a:xfrm>
          <a:prstGeom prst="rect">
            <a:avLst/>
          </a:prstGeom>
          <a:noFill/>
          <a:ln w="19050" cap="flat" cmpd="sng" algn="ctr">
            <a:solidFill>
              <a:srgbClr val="00B05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154" name="TextBox 153">
            <a:extLst>
              <a:ext uri="{FF2B5EF4-FFF2-40B4-BE49-F238E27FC236}">
                <a16:creationId xmlns:a16="http://schemas.microsoft.com/office/drawing/2014/main" id="{71690863-7997-4886-9792-3D547C0E4601}"/>
              </a:ext>
            </a:extLst>
          </p:cNvPr>
          <p:cNvSpPr txBox="1"/>
          <p:nvPr/>
        </p:nvSpPr>
        <p:spPr>
          <a:xfrm>
            <a:off x="2462446" y="1501617"/>
            <a:ext cx="980273" cy="176114"/>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Compute</a:t>
            </a:r>
          </a:p>
        </p:txBody>
      </p:sp>
      <p:sp>
        <p:nvSpPr>
          <p:cNvPr id="155" name="people_4" title="Icon of a person">
            <a:extLst>
              <a:ext uri="{FF2B5EF4-FFF2-40B4-BE49-F238E27FC236}">
                <a16:creationId xmlns:a16="http://schemas.microsoft.com/office/drawing/2014/main" id="{0DF3845C-0726-42EB-9635-63F1EB097733}"/>
              </a:ext>
            </a:extLst>
          </p:cNvPr>
          <p:cNvSpPr>
            <a:spLocks noChangeAspect="1" noEditPoints="1"/>
          </p:cNvSpPr>
          <p:nvPr/>
        </p:nvSpPr>
        <p:spPr bwMode="auto">
          <a:xfrm>
            <a:off x="2080416" y="937268"/>
            <a:ext cx="246944" cy="28887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cxnSp>
        <p:nvCxnSpPr>
          <p:cNvPr id="156" name="Connector: Elbow 155">
            <a:extLst>
              <a:ext uri="{FF2B5EF4-FFF2-40B4-BE49-F238E27FC236}">
                <a16:creationId xmlns:a16="http://schemas.microsoft.com/office/drawing/2014/main" id="{4204C568-C789-40AE-BE9F-14045BF3EDA2}"/>
              </a:ext>
            </a:extLst>
          </p:cNvPr>
          <p:cNvCxnSpPr>
            <a:cxnSpLocks/>
            <a:endCxn id="239" idx="0"/>
          </p:cNvCxnSpPr>
          <p:nvPr/>
        </p:nvCxnSpPr>
        <p:spPr>
          <a:xfrm rot="10800000" flipV="1">
            <a:off x="1331135" y="1118605"/>
            <a:ext cx="729448" cy="704534"/>
          </a:xfrm>
          <a:prstGeom prst="bentConnector2">
            <a:avLst/>
          </a:prstGeom>
          <a:noFill/>
          <a:ln w="28575" cap="flat" cmpd="sng" algn="ctr">
            <a:solidFill>
              <a:srgbClr val="00B050"/>
            </a:solidFill>
            <a:prstDash val="solid"/>
            <a:headEnd type="none" w="lg" len="med"/>
            <a:tailEnd type="triangle"/>
          </a:ln>
          <a:effectLst/>
        </p:spPr>
      </p:cxnSp>
      <p:cxnSp>
        <p:nvCxnSpPr>
          <p:cNvPr id="157" name="Connector: Elbow 156">
            <a:extLst>
              <a:ext uri="{FF2B5EF4-FFF2-40B4-BE49-F238E27FC236}">
                <a16:creationId xmlns:a16="http://schemas.microsoft.com/office/drawing/2014/main" id="{665EE38E-A326-4E7B-9A70-ADD5A9EA61FD}"/>
              </a:ext>
            </a:extLst>
          </p:cNvPr>
          <p:cNvCxnSpPr>
            <a:cxnSpLocks/>
            <a:endCxn id="134" idx="0"/>
          </p:cNvCxnSpPr>
          <p:nvPr/>
        </p:nvCxnSpPr>
        <p:spPr>
          <a:xfrm>
            <a:off x="2356103" y="1118606"/>
            <a:ext cx="901535" cy="650677"/>
          </a:xfrm>
          <a:prstGeom prst="bentConnector2">
            <a:avLst/>
          </a:prstGeom>
          <a:noFill/>
          <a:ln w="28575" cap="flat" cmpd="sng" algn="ctr">
            <a:solidFill>
              <a:srgbClr val="F0493E"/>
            </a:solidFill>
            <a:prstDash val="solid"/>
            <a:headEnd type="none" w="lg" len="med"/>
            <a:tailEnd type="triangle"/>
          </a:ln>
          <a:effectLst/>
        </p:spPr>
      </p:cxnSp>
      <p:sp>
        <p:nvSpPr>
          <p:cNvPr id="158" name="TextBox 157">
            <a:extLst>
              <a:ext uri="{FF2B5EF4-FFF2-40B4-BE49-F238E27FC236}">
                <a16:creationId xmlns:a16="http://schemas.microsoft.com/office/drawing/2014/main" id="{197D3D71-0CC9-441C-ACFA-7361FB4AC4C8}"/>
              </a:ext>
            </a:extLst>
          </p:cNvPr>
          <p:cNvSpPr txBox="1"/>
          <p:nvPr/>
        </p:nvSpPr>
        <p:spPr>
          <a:xfrm>
            <a:off x="1082534" y="839217"/>
            <a:ext cx="978049" cy="16826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072" b="0" i="0" u="none" strike="noStrike" kern="0" cap="none" spc="0" normalizeH="0" baseline="0" noProof="0">
                <a:ln>
                  <a:noFill/>
                </a:ln>
                <a:gradFill>
                  <a:gsLst>
                    <a:gs pos="2917">
                      <a:srgbClr val="1A1A1A"/>
                    </a:gs>
                    <a:gs pos="30000">
                      <a:srgbClr val="1A1A1A"/>
                    </a:gs>
                  </a:gsLst>
                  <a:lin ang="5400000" scaled="0"/>
                </a:gradFill>
                <a:effectLst/>
                <a:uLnTx/>
                <a:uFillTx/>
              </a:rPr>
              <a:t>Read and Write</a:t>
            </a:r>
          </a:p>
        </p:txBody>
      </p:sp>
      <p:sp>
        <p:nvSpPr>
          <p:cNvPr id="159" name="TextBox 158">
            <a:extLst>
              <a:ext uri="{FF2B5EF4-FFF2-40B4-BE49-F238E27FC236}">
                <a16:creationId xmlns:a16="http://schemas.microsoft.com/office/drawing/2014/main" id="{BD0F7BAA-6D34-4608-8E04-B01B871E95EB}"/>
              </a:ext>
            </a:extLst>
          </p:cNvPr>
          <p:cNvSpPr txBox="1"/>
          <p:nvPr/>
        </p:nvSpPr>
        <p:spPr>
          <a:xfrm>
            <a:off x="2416462" y="844959"/>
            <a:ext cx="865266" cy="16826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072" b="0" i="0" u="none" strike="noStrike" kern="0" cap="none" spc="0" normalizeH="0" baseline="0" noProof="0">
                <a:ln>
                  <a:noFill/>
                </a:ln>
                <a:gradFill>
                  <a:gsLst>
                    <a:gs pos="2917">
                      <a:srgbClr val="1A1A1A"/>
                    </a:gs>
                    <a:gs pos="30000">
                      <a:srgbClr val="1A1A1A"/>
                    </a:gs>
                  </a:gsLst>
                  <a:lin ang="5400000" scaled="0"/>
                </a:gradFill>
                <a:effectLst/>
                <a:uLnTx/>
                <a:uFillTx/>
              </a:rPr>
              <a:t>Read Only</a:t>
            </a:r>
          </a:p>
        </p:txBody>
      </p:sp>
      <p:sp>
        <p:nvSpPr>
          <p:cNvPr id="160" name="Cylinder 513">
            <a:extLst>
              <a:ext uri="{FF2B5EF4-FFF2-40B4-BE49-F238E27FC236}">
                <a16:creationId xmlns:a16="http://schemas.microsoft.com/office/drawing/2014/main" id="{1937E76C-BC68-43E2-B21A-52330483BBF1}"/>
              </a:ext>
            </a:extLst>
          </p:cNvPr>
          <p:cNvSpPr/>
          <p:nvPr/>
        </p:nvSpPr>
        <p:spPr bwMode="auto">
          <a:xfrm>
            <a:off x="1206785" y="5174531"/>
            <a:ext cx="508905" cy="437463"/>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714" kern="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161" name="Cylinder 513">
            <a:extLst>
              <a:ext uri="{FF2B5EF4-FFF2-40B4-BE49-F238E27FC236}">
                <a16:creationId xmlns:a16="http://schemas.microsoft.com/office/drawing/2014/main" id="{ACAC5076-E617-43F8-8FB5-B411EB28B6E7}"/>
              </a:ext>
            </a:extLst>
          </p:cNvPr>
          <p:cNvSpPr/>
          <p:nvPr/>
        </p:nvSpPr>
        <p:spPr bwMode="auto">
          <a:xfrm>
            <a:off x="1321818" y="5288475"/>
            <a:ext cx="508905" cy="437463"/>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714" kern="0">
                <a:solidFill>
                  <a:srgbClr val="3C3C41"/>
                </a:solidFill>
                <a:ea typeface="Segoe UI" pitchFamily="34" charset="0"/>
                <a:cs typeface="Segoe UI Semilight" panose="020B0402040204020203" pitchFamily="34" charset="0"/>
              </a:rPr>
              <a:t>Data Pages</a:t>
            </a:r>
          </a:p>
        </p:txBody>
      </p:sp>
      <p:sp>
        <p:nvSpPr>
          <p:cNvPr id="162" name="TextBox 161">
            <a:extLst>
              <a:ext uri="{FF2B5EF4-FFF2-40B4-BE49-F238E27FC236}">
                <a16:creationId xmlns:a16="http://schemas.microsoft.com/office/drawing/2014/main" id="{B41F5780-F70C-411E-9BAD-223B77AD4042}"/>
              </a:ext>
            </a:extLst>
          </p:cNvPr>
          <p:cNvSpPr txBox="1"/>
          <p:nvPr/>
        </p:nvSpPr>
        <p:spPr>
          <a:xfrm>
            <a:off x="2937879" y="5324675"/>
            <a:ext cx="265940" cy="25615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gradFill>
                  <a:gsLst>
                    <a:gs pos="2917">
                      <a:srgbClr val="1A1A1A"/>
                    </a:gs>
                    <a:gs pos="30000">
                      <a:srgbClr val="1A1A1A"/>
                    </a:gs>
                  </a:gsLst>
                  <a:lin ang="5400000" scaled="0"/>
                </a:gradFill>
                <a:effectLst/>
                <a:uLnTx/>
                <a:uFillTx/>
              </a:rPr>
              <a:t>…..</a:t>
            </a:r>
          </a:p>
        </p:txBody>
      </p:sp>
      <p:sp>
        <p:nvSpPr>
          <p:cNvPr id="163" name="Rectangle 162">
            <a:extLst>
              <a:ext uri="{FF2B5EF4-FFF2-40B4-BE49-F238E27FC236}">
                <a16:creationId xmlns:a16="http://schemas.microsoft.com/office/drawing/2014/main" id="{0F056C97-B9D0-4972-A2C9-1A2E88F55C42}"/>
              </a:ext>
            </a:extLst>
          </p:cNvPr>
          <p:cNvSpPr/>
          <p:nvPr/>
        </p:nvSpPr>
        <p:spPr bwMode="auto">
          <a:xfrm>
            <a:off x="1118589" y="5831670"/>
            <a:ext cx="801109" cy="143219"/>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64" name="Rectangle 163">
            <a:extLst>
              <a:ext uri="{FF2B5EF4-FFF2-40B4-BE49-F238E27FC236}">
                <a16:creationId xmlns:a16="http://schemas.microsoft.com/office/drawing/2014/main" id="{B8833B24-B51A-4A84-84FF-E1B345FB7B37}"/>
              </a:ext>
            </a:extLst>
          </p:cNvPr>
          <p:cNvSpPr/>
          <p:nvPr/>
        </p:nvSpPr>
        <p:spPr bwMode="auto">
          <a:xfrm>
            <a:off x="1215425" y="5921112"/>
            <a:ext cx="801109" cy="143219"/>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65" name="Rectangle 164">
            <a:extLst>
              <a:ext uri="{FF2B5EF4-FFF2-40B4-BE49-F238E27FC236}">
                <a16:creationId xmlns:a16="http://schemas.microsoft.com/office/drawing/2014/main" id="{A468A9F7-C7C4-438D-8746-193F7A026AC5}"/>
              </a:ext>
            </a:extLst>
          </p:cNvPr>
          <p:cNvSpPr/>
          <p:nvPr/>
        </p:nvSpPr>
        <p:spPr bwMode="auto">
          <a:xfrm>
            <a:off x="1312262" y="6010551"/>
            <a:ext cx="801109" cy="143219"/>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3C3C41"/>
                </a:solidFill>
                <a:effectLst/>
                <a:uLnTx/>
                <a:uFillTx/>
              </a:rPr>
              <a:t>File Snapshots</a:t>
            </a:r>
          </a:p>
        </p:txBody>
      </p:sp>
      <p:sp>
        <p:nvSpPr>
          <p:cNvPr id="166" name="Rectangle 165">
            <a:extLst>
              <a:ext uri="{FF2B5EF4-FFF2-40B4-BE49-F238E27FC236}">
                <a16:creationId xmlns:a16="http://schemas.microsoft.com/office/drawing/2014/main" id="{37761600-248D-4780-9C10-3720460F2AC9}"/>
              </a:ext>
            </a:extLst>
          </p:cNvPr>
          <p:cNvSpPr/>
          <p:nvPr/>
        </p:nvSpPr>
        <p:spPr bwMode="auto">
          <a:xfrm>
            <a:off x="2165986" y="5820418"/>
            <a:ext cx="783055" cy="154472"/>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67" name="Rectangle 166">
            <a:extLst>
              <a:ext uri="{FF2B5EF4-FFF2-40B4-BE49-F238E27FC236}">
                <a16:creationId xmlns:a16="http://schemas.microsoft.com/office/drawing/2014/main" id="{AE212668-53F9-45FB-B603-0E889517E75B}"/>
              </a:ext>
            </a:extLst>
          </p:cNvPr>
          <p:cNvSpPr/>
          <p:nvPr/>
        </p:nvSpPr>
        <p:spPr bwMode="auto">
          <a:xfrm>
            <a:off x="2262822" y="5909858"/>
            <a:ext cx="783055" cy="154472"/>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68" name="Rectangle 167">
            <a:extLst>
              <a:ext uri="{FF2B5EF4-FFF2-40B4-BE49-F238E27FC236}">
                <a16:creationId xmlns:a16="http://schemas.microsoft.com/office/drawing/2014/main" id="{44C56C4E-FA9A-4B33-AC0B-BC04BFC028AB}"/>
              </a:ext>
            </a:extLst>
          </p:cNvPr>
          <p:cNvSpPr/>
          <p:nvPr/>
        </p:nvSpPr>
        <p:spPr bwMode="auto">
          <a:xfrm>
            <a:off x="2359658" y="5999297"/>
            <a:ext cx="783055" cy="154472"/>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3C3C41"/>
                </a:solidFill>
                <a:effectLst/>
                <a:uLnTx/>
                <a:uFillTx/>
              </a:rPr>
              <a:t>File Snapshots</a:t>
            </a:r>
          </a:p>
        </p:txBody>
      </p:sp>
      <p:sp>
        <p:nvSpPr>
          <p:cNvPr id="169" name="Rectangle 168">
            <a:extLst>
              <a:ext uri="{FF2B5EF4-FFF2-40B4-BE49-F238E27FC236}">
                <a16:creationId xmlns:a16="http://schemas.microsoft.com/office/drawing/2014/main" id="{237AFDB3-115B-4F0C-AB7D-C6BB9A98BA83}"/>
              </a:ext>
            </a:extLst>
          </p:cNvPr>
          <p:cNvSpPr/>
          <p:nvPr/>
        </p:nvSpPr>
        <p:spPr bwMode="auto">
          <a:xfrm>
            <a:off x="3203818" y="5806360"/>
            <a:ext cx="767206" cy="168530"/>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70" name="Rectangle 169">
            <a:extLst>
              <a:ext uri="{FF2B5EF4-FFF2-40B4-BE49-F238E27FC236}">
                <a16:creationId xmlns:a16="http://schemas.microsoft.com/office/drawing/2014/main" id="{8DA0DC0D-7134-4A2D-8B9F-A1467B7935FA}"/>
              </a:ext>
            </a:extLst>
          </p:cNvPr>
          <p:cNvSpPr/>
          <p:nvPr/>
        </p:nvSpPr>
        <p:spPr bwMode="auto">
          <a:xfrm>
            <a:off x="3300654" y="5895800"/>
            <a:ext cx="767206" cy="168530"/>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714" b="0" i="0" u="none" strike="noStrike" kern="0" cap="none" spc="0" normalizeH="0" baseline="0" noProof="0">
              <a:ln>
                <a:noFill/>
              </a:ln>
              <a:solidFill>
                <a:srgbClr val="1A1A1A"/>
              </a:solidFill>
              <a:effectLst/>
              <a:uLnTx/>
              <a:uFillTx/>
            </a:endParaRPr>
          </a:p>
        </p:txBody>
      </p:sp>
      <p:sp>
        <p:nvSpPr>
          <p:cNvPr id="171" name="Rectangle 170">
            <a:extLst>
              <a:ext uri="{FF2B5EF4-FFF2-40B4-BE49-F238E27FC236}">
                <a16:creationId xmlns:a16="http://schemas.microsoft.com/office/drawing/2014/main" id="{5FC66A28-DC49-46C1-BC5B-9E14CCDB87CA}"/>
              </a:ext>
            </a:extLst>
          </p:cNvPr>
          <p:cNvSpPr/>
          <p:nvPr/>
        </p:nvSpPr>
        <p:spPr bwMode="auto">
          <a:xfrm>
            <a:off x="3397490" y="5985239"/>
            <a:ext cx="767206" cy="168530"/>
          </a:xfrm>
          <a:prstGeom prst="rect">
            <a:avLst/>
          </a:prstGeom>
          <a:solidFill>
            <a:srgbClr val="FFFFFF"/>
          </a:solidFill>
          <a:ln w="19050"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714" b="0" i="0" u="none" strike="noStrike" kern="0" cap="none" spc="0" normalizeH="0" baseline="0" noProof="0">
                <a:ln>
                  <a:noFill/>
                </a:ln>
                <a:solidFill>
                  <a:srgbClr val="3C3C41"/>
                </a:solidFill>
                <a:effectLst/>
                <a:uLnTx/>
                <a:uFillTx/>
              </a:rPr>
              <a:t>File Snapshots</a:t>
            </a:r>
          </a:p>
        </p:txBody>
      </p:sp>
      <p:sp>
        <p:nvSpPr>
          <p:cNvPr id="172" name="TextBox 171">
            <a:extLst>
              <a:ext uri="{FF2B5EF4-FFF2-40B4-BE49-F238E27FC236}">
                <a16:creationId xmlns:a16="http://schemas.microsoft.com/office/drawing/2014/main" id="{0C075902-3E80-4E88-939D-009CBFC19DEF}"/>
              </a:ext>
            </a:extLst>
          </p:cNvPr>
          <p:cNvSpPr txBox="1"/>
          <p:nvPr/>
        </p:nvSpPr>
        <p:spPr>
          <a:xfrm>
            <a:off x="1016207" y="6192009"/>
            <a:ext cx="3230072" cy="176114"/>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Azure Storage</a:t>
            </a:r>
          </a:p>
        </p:txBody>
      </p:sp>
      <p:cxnSp>
        <p:nvCxnSpPr>
          <p:cNvPr id="173" name="Straight Arrow Connector 172">
            <a:extLst>
              <a:ext uri="{FF2B5EF4-FFF2-40B4-BE49-F238E27FC236}">
                <a16:creationId xmlns:a16="http://schemas.microsoft.com/office/drawing/2014/main" id="{23A445B2-841C-4529-996E-550C3A082F2B}"/>
              </a:ext>
            </a:extLst>
          </p:cNvPr>
          <p:cNvCxnSpPr>
            <a:cxnSpLocks/>
          </p:cNvCxnSpPr>
          <p:nvPr/>
        </p:nvCxnSpPr>
        <p:spPr>
          <a:xfrm flipV="1">
            <a:off x="1118589" y="2856574"/>
            <a:ext cx="0" cy="652503"/>
          </a:xfrm>
          <a:prstGeom prst="straightConnector1">
            <a:avLst/>
          </a:prstGeom>
          <a:noFill/>
          <a:ln w="28575" cap="flat" cmpd="sng" algn="ctr">
            <a:solidFill>
              <a:srgbClr val="C00000"/>
            </a:solidFill>
            <a:prstDash val="solid"/>
            <a:headEnd type="none" w="lg" len="med"/>
            <a:tailEnd type="triangle"/>
          </a:ln>
          <a:effectLst/>
        </p:spPr>
      </p:cxnSp>
      <p:sp>
        <p:nvSpPr>
          <p:cNvPr id="174" name="Rectangle 173">
            <a:extLst>
              <a:ext uri="{FF2B5EF4-FFF2-40B4-BE49-F238E27FC236}">
                <a16:creationId xmlns:a16="http://schemas.microsoft.com/office/drawing/2014/main" id="{DC1F0684-8912-48CC-B03E-BFD7ED2684FE}"/>
              </a:ext>
            </a:extLst>
          </p:cNvPr>
          <p:cNvSpPr/>
          <p:nvPr/>
        </p:nvSpPr>
        <p:spPr bwMode="auto">
          <a:xfrm>
            <a:off x="5434721" y="2587080"/>
            <a:ext cx="3275191" cy="1520701"/>
          </a:xfrm>
          <a:prstGeom prst="rect">
            <a:avLst/>
          </a:prstGeom>
          <a:noFill/>
          <a:ln w="19050" cap="flat" cmpd="sng" algn="ctr">
            <a:solidFill>
              <a:srgbClr val="00B050"/>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175" name="Rectangle 174">
            <a:extLst>
              <a:ext uri="{FF2B5EF4-FFF2-40B4-BE49-F238E27FC236}">
                <a16:creationId xmlns:a16="http://schemas.microsoft.com/office/drawing/2014/main" id="{4F5FF909-5AE6-4C09-9633-5A65C248BA14}"/>
              </a:ext>
            </a:extLst>
          </p:cNvPr>
          <p:cNvSpPr/>
          <p:nvPr/>
        </p:nvSpPr>
        <p:spPr bwMode="auto">
          <a:xfrm>
            <a:off x="7720406" y="2652849"/>
            <a:ext cx="887167" cy="1347979"/>
          </a:xfrm>
          <a:prstGeom prst="rect">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176" name="Rectangle 175">
            <a:extLst>
              <a:ext uri="{FF2B5EF4-FFF2-40B4-BE49-F238E27FC236}">
                <a16:creationId xmlns:a16="http://schemas.microsoft.com/office/drawing/2014/main" id="{BDF23CBD-ED74-490F-8A17-338E8A85EFAA}"/>
              </a:ext>
            </a:extLst>
          </p:cNvPr>
          <p:cNvSpPr/>
          <p:nvPr/>
        </p:nvSpPr>
        <p:spPr bwMode="auto">
          <a:xfrm>
            <a:off x="7732246" y="3327290"/>
            <a:ext cx="859743" cy="297804"/>
          </a:xfrm>
          <a:prstGeom prst="rect">
            <a:avLst/>
          </a:prstGeom>
          <a:solidFill>
            <a:srgbClr val="50E6FF">
              <a:lumMod val="60000"/>
              <a:lumOff val="40000"/>
            </a:srgbClr>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1020" b="0" i="0" u="none" strike="noStrike" kern="0" cap="none" spc="0" normalizeH="0" baseline="0" noProof="0">
                <a:ln>
                  <a:noFill/>
                </a:ln>
                <a:solidFill>
                  <a:srgbClr val="1A1A1A"/>
                </a:solidFill>
                <a:effectLst/>
                <a:uLnTx/>
                <a:uFillTx/>
              </a:rPr>
              <a:t>Log Cache</a:t>
            </a:r>
          </a:p>
        </p:txBody>
      </p:sp>
      <p:sp>
        <p:nvSpPr>
          <p:cNvPr id="177" name="Rectangle 176">
            <a:extLst>
              <a:ext uri="{FF2B5EF4-FFF2-40B4-BE49-F238E27FC236}">
                <a16:creationId xmlns:a16="http://schemas.microsoft.com/office/drawing/2014/main" id="{57B8CB74-5690-4B17-B008-0A6FA889E2B0}"/>
              </a:ext>
            </a:extLst>
          </p:cNvPr>
          <p:cNvSpPr/>
          <p:nvPr/>
        </p:nvSpPr>
        <p:spPr bwMode="auto">
          <a:xfrm>
            <a:off x="7860088" y="2654072"/>
            <a:ext cx="634736" cy="297804"/>
          </a:xfrm>
          <a:prstGeom prst="rect">
            <a:avLst/>
          </a:prstGeom>
          <a:no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1020" b="0" i="0" u="none" strike="noStrike" kern="0" cap="none" spc="0" normalizeH="0" baseline="0" noProof="0">
                <a:ln>
                  <a:noFill/>
                </a:ln>
                <a:solidFill>
                  <a:srgbClr val="1A1A1A"/>
                </a:solidFill>
                <a:effectLst/>
                <a:uLnTx/>
                <a:uFillTx/>
              </a:rPr>
              <a:t>Log Service</a:t>
            </a:r>
          </a:p>
        </p:txBody>
      </p:sp>
      <p:cxnSp>
        <p:nvCxnSpPr>
          <p:cNvPr id="178" name="Connector: Elbow 177">
            <a:extLst>
              <a:ext uri="{FF2B5EF4-FFF2-40B4-BE49-F238E27FC236}">
                <a16:creationId xmlns:a16="http://schemas.microsoft.com/office/drawing/2014/main" id="{74E874BF-0664-4A0C-A964-AA0FCD9DBC21}"/>
              </a:ext>
            </a:extLst>
          </p:cNvPr>
          <p:cNvCxnSpPr>
            <a:cxnSpLocks/>
            <a:stCxn id="177" idx="0"/>
            <a:endCxn id="134" idx="3"/>
          </p:cNvCxnSpPr>
          <p:nvPr/>
        </p:nvCxnSpPr>
        <p:spPr>
          <a:xfrm rot="16200000" flipV="1">
            <a:off x="6231906" y="708521"/>
            <a:ext cx="365940" cy="3525162"/>
          </a:xfrm>
          <a:prstGeom prst="bentConnector2">
            <a:avLst/>
          </a:prstGeom>
          <a:noFill/>
          <a:ln w="28575" cap="flat" cmpd="sng" algn="ctr">
            <a:solidFill>
              <a:srgbClr val="0279D8"/>
            </a:solidFill>
            <a:prstDash val="solid"/>
            <a:headEnd type="none" w="lg" len="med"/>
            <a:tailEnd type="triangle"/>
          </a:ln>
          <a:effectLst/>
        </p:spPr>
      </p:cxnSp>
      <p:sp>
        <p:nvSpPr>
          <p:cNvPr id="179" name="Scroll: Horizontal 178">
            <a:extLst>
              <a:ext uri="{FF2B5EF4-FFF2-40B4-BE49-F238E27FC236}">
                <a16:creationId xmlns:a16="http://schemas.microsoft.com/office/drawing/2014/main" id="{B47F0EA0-3C0B-4EDA-864B-9424B2C1F180}"/>
              </a:ext>
            </a:extLst>
          </p:cNvPr>
          <p:cNvSpPr/>
          <p:nvPr/>
        </p:nvSpPr>
        <p:spPr bwMode="auto">
          <a:xfrm>
            <a:off x="5621845" y="2840736"/>
            <a:ext cx="1403014"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Landing Zone</a:t>
            </a:r>
          </a:p>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(Azure Premium Storage)</a:t>
            </a:r>
          </a:p>
        </p:txBody>
      </p:sp>
      <p:sp>
        <p:nvSpPr>
          <p:cNvPr id="180" name="Scroll: Horizontal 179">
            <a:extLst>
              <a:ext uri="{FF2B5EF4-FFF2-40B4-BE49-F238E27FC236}">
                <a16:creationId xmlns:a16="http://schemas.microsoft.com/office/drawing/2014/main" id="{72A983A6-28E4-4654-9478-7252A21BCE4C}"/>
              </a:ext>
            </a:extLst>
          </p:cNvPr>
          <p:cNvSpPr/>
          <p:nvPr/>
        </p:nvSpPr>
        <p:spPr bwMode="auto">
          <a:xfrm>
            <a:off x="5621845" y="3509910"/>
            <a:ext cx="1403013" cy="408725"/>
          </a:xfrm>
          <a:prstGeom prst="horizontalScroll">
            <a:avLst/>
          </a:prstGeom>
          <a:solidFill>
            <a:srgbClr val="E6E6E6"/>
          </a:solidFill>
          <a:ln w="22225" cap="flat" cmpd="sng" algn="ctr">
            <a:solidFill>
              <a:srgbClr val="0279D8"/>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Long Term Storage for PITR</a:t>
            </a:r>
          </a:p>
          <a:p>
            <a:pPr marL="0" marR="0" lvl="0" indent="0" algn="ctr" defTabSz="951005" eaLnBrk="1" fontAlgn="base" latinLnBrk="0" hangingPunct="1">
              <a:lnSpc>
                <a:spcPct val="100000"/>
              </a:lnSpc>
              <a:spcBef>
                <a:spcPct val="0"/>
              </a:spcBef>
              <a:spcAft>
                <a:spcPct val="0"/>
              </a:spcAft>
              <a:buClrTx/>
              <a:buSzTx/>
              <a:buFontTx/>
              <a:buNone/>
              <a:tabLst/>
              <a:defRPr/>
            </a:pPr>
            <a:r>
              <a:rPr kumimoji="0" lang="en-US" sz="816" b="0" i="0" u="none" strike="noStrike" kern="0" cap="none" spc="0" normalizeH="0" baseline="0" noProof="0">
                <a:ln>
                  <a:noFill/>
                </a:ln>
                <a:solidFill>
                  <a:srgbClr val="1A1A1A"/>
                </a:solidFill>
                <a:effectLst/>
                <a:uLnTx/>
                <a:uFillTx/>
              </a:rPr>
              <a:t>(Azure Standard Storage)</a:t>
            </a:r>
          </a:p>
        </p:txBody>
      </p:sp>
      <p:cxnSp>
        <p:nvCxnSpPr>
          <p:cNvPr id="181" name="Straight Arrow Connector 180">
            <a:extLst>
              <a:ext uri="{FF2B5EF4-FFF2-40B4-BE49-F238E27FC236}">
                <a16:creationId xmlns:a16="http://schemas.microsoft.com/office/drawing/2014/main" id="{B3B4B144-38BE-4C0D-A2EE-500B9B5400BC}"/>
              </a:ext>
            </a:extLst>
          </p:cNvPr>
          <p:cNvCxnSpPr>
            <a:cxnSpLocks/>
          </p:cNvCxnSpPr>
          <p:nvPr/>
        </p:nvCxnSpPr>
        <p:spPr>
          <a:xfrm flipH="1">
            <a:off x="7045645" y="3707752"/>
            <a:ext cx="674762"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1F2A4720-12DC-4CF6-BF04-29ED13E9B1AF}"/>
              </a:ext>
            </a:extLst>
          </p:cNvPr>
          <p:cNvCxnSpPr>
            <a:cxnSpLocks/>
          </p:cNvCxnSpPr>
          <p:nvPr/>
        </p:nvCxnSpPr>
        <p:spPr>
          <a:xfrm rot="16200000" flipH="1">
            <a:off x="3337020" y="785856"/>
            <a:ext cx="265671" cy="4277442"/>
          </a:xfrm>
          <a:prstGeom prst="bentConnector2">
            <a:avLst/>
          </a:prstGeom>
          <a:noFill/>
          <a:ln w="28575" cap="flat" cmpd="sng" algn="ctr">
            <a:solidFill>
              <a:srgbClr val="0279D8"/>
            </a:solidFill>
            <a:prstDash val="solid"/>
            <a:headEnd type="none" w="lg" len="med"/>
            <a:tailEnd type="triangle"/>
          </a:ln>
          <a:effectLst/>
        </p:spPr>
      </p:cxnSp>
      <p:cxnSp>
        <p:nvCxnSpPr>
          <p:cNvPr id="183" name="Straight Arrow Connector 182">
            <a:extLst>
              <a:ext uri="{FF2B5EF4-FFF2-40B4-BE49-F238E27FC236}">
                <a16:creationId xmlns:a16="http://schemas.microsoft.com/office/drawing/2014/main" id="{63C0EBC9-BD72-412A-AFAB-C1C080E5DCE0}"/>
              </a:ext>
            </a:extLst>
          </p:cNvPr>
          <p:cNvCxnSpPr>
            <a:cxnSpLocks/>
          </p:cNvCxnSpPr>
          <p:nvPr/>
        </p:nvCxnSpPr>
        <p:spPr>
          <a:xfrm>
            <a:off x="7024860" y="3010034"/>
            <a:ext cx="695547"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sp>
        <p:nvSpPr>
          <p:cNvPr id="184" name="TextBox 183">
            <a:extLst>
              <a:ext uri="{FF2B5EF4-FFF2-40B4-BE49-F238E27FC236}">
                <a16:creationId xmlns:a16="http://schemas.microsoft.com/office/drawing/2014/main" id="{753628C1-EC0E-4636-9923-A19301B90257}"/>
              </a:ext>
            </a:extLst>
          </p:cNvPr>
          <p:cNvSpPr txBox="1"/>
          <p:nvPr/>
        </p:nvSpPr>
        <p:spPr>
          <a:xfrm>
            <a:off x="7163317" y="3329576"/>
            <a:ext cx="653977" cy="288137"/>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gradFill>
                  <a:gsLst>
                    <a:gs pos="2917">
                      <a:srgbClr val="1A1A1A"/>
                    </a:gs>
                    <a:gs pos="30000">
                      <a:srgbClr val="1A1A1A"/>
                    </a:gs>
                  </a:gsLst>
                  <a:lin ang="5400000" scaled="0"/>
                </a:gradFill>
                <a:effectLst/>
                <a:uLnTx/>
                <a:uFillTx/>
              </a:rPr>
              <a:t>Log Destaging</a:t>
            </a:r>
          </a:p>
        </p:txBody>
      </p:sp>
      <p:cxnSp>
        <p:nvCxnSpPr>
          <p:cNvPr id="185" name="Connector: Elbow 184">
            <a:extLst>
              <a:ext uri="{FF2B5EF4-FFF2-40B4-BE49-F238E27FC236}">
                <a16:creationId xmlns:a16="http://schemas.microsoft.com/office/drawing/2014/main" id="{849FB052-AC6F-42D3-A281-B14487C43055}"/>
              </a:ext>
            </a:extLst>
          </p:cNvPr>
          <p:cNvCxnSpPr>
            <a:cxnSpLocks/>
          </p:cNvCxnSpPr>
          <p:nvPr/>
        </p:nvCxnSpPr>
        <p:spPr>
          <a:xfrm rot="5400000">
            <a:off x="6070698" y="2199286"/>
            <a:ext cx="332169" cy="3935292"/>
          </a:xfrm>
          <a:prstGeom prst="bentConnector2">
            <a:avLst/>
          </a:prstGeom>
          <a:noFill/>
          <a:ln w="28575" cap="flat" cmpd="sng" algn="ctr">
            <a:solidFill>
              <a:srgbClr val="0279D8"/>
            </a:solidFill>
            <a:prstDash val="solid"/>
            <a:headEnd type="none" w="lg" len="med"/>
            <a:tailEnd type="triangle"/>
          </a:ln>
          <a:effectLst/>
        </p:spPr>
      </p:cxnSp>
      <p:sp>
        <p:nvSpPr>
          <p:cNvPr id="186" name="Rectangle 185">
            <a:extLst>
              <a:ext uri="{FF2B5EF4-FFF2-40B4-BE49-F238E27FC236}">
                <a16:creationId xmlns:a16="http://schemas.microsoft.com/office/drawing/2014/main" id="{28CD842E-EE71-4E3D-9087-2F08FE0C5A1B}"/>
              </a:ext>
            </a:extLst>
          </p:cNvPr>
          <p:cNvSpPr/>
          <p:nvPr/>
        </p:nvSpPr>
        <p:spPr>
          <a:xfrm>
            <a:off x="2780377" y="3258931"/>
            <a:ext cx="268454" cy="478376"/>
          </a:xfrm>
          <a:prstGeom prst="rect">
            <a:avLst/>
          </a:prstGeom>
        </p:spPr>
        <p:txBody>
          <a:bodyPr wrap="none">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a:ln>
                  <a:noFill/>
                </a:ln>
                <a:solidFill>
                  <a:srgbClr val="000000"/>
                </a:solidFill>
                <a:effectLst/>
                <a:uLnTx/>
                <a:uFillTx/>
                <a:latin typeface="Times New Roman" panose="02020603050405020304" pitchFamily="18" charset="0"/>
              </a:rPr>
              <a:t> </a:t>
            </a:r>
            <a:endParaRPr kumimoji="0" lang="en-US" sz="2448" b="0" i="0" u="none" strike="noStrike" kern="0" cap="none" spc="0" normalizeH="0" baseline="0" noProof="0">
              <a:ln>
                <a:noFill/>
              </a:ln>
              <a:solidFill>
                <a:srgbClr val="000000"/>
              </a:solidFill>
              <a:effectLst/>
              <a:uLnTx/>
              <a:uFillTx/>
            </a:endParaRPr>
          </a:p>
        </p:txBody>
      </p:sp>
      <p:grpSp>
        <p:nvGrpSpPr>
          <p:cNvPr id="187" name="Group 186">
            <a:extLst>
              <a:ext uri="{FF2B5EF4-FFF2-40B4-BE49-F238E27FC236}">
                <a16:creationId xmlns:a16="http://schemas.microsoft.com/office/drawing/2014/main" id="{17A9EFBD-0211-4550-9F9C-A6F84E213969}"/>
              </a:ext>
            </a:extLst>
          </p:cNvPr>
          <p:cNvGrpSpPr/>
          <p:nvPr/>
        </p:nvGrpSpPr>
        <p:grpSpPr>
          <a:xfrm>
            <a:off x="1178207" y="3760042"/>
            <a:ext cx="679055" cy="793749"/>
            <a:chOff x="738253" y="2730783"/>
            <a:chExt cx="499351" cy="583692"/>
          </a:xfrm>
        </p:grpSpPr>
        <p:grpSp>
          <p:nvGrpSpPr>
            <p:cNvPr id="188" name="Group 187">
              <a:extLst>
                <a:ext uri="{FF2B5EF4-FFF2-40B4-BE49-F238E27FC236}">
                  <a16:creationId xmlns:a16="http://schemas.microsoft.com/office/drawing/2014/main" id="{9F92B1A4-FA1D-427B-B243-8DA844073B2E}"/>
                </a:ext>
              </a:extLst>
            </p:cNvPr>
            <p:cNvGrpSpPr/>
            <p:nvPr/>
          </p:nvGrpSpPr>
          <p:grpSpPr>
            <a:xfrm>
              <a:off x="738253" y="2730783"/>
              <a:ext cx="499351" cy="583692"/>
              <a:chOff x="9570256" y="1253716"/>
              <a:chExt cx="665801" cy="778256"/>
            </a:xfrm>
          </p:grpSpPr>
          <p:grpSp>
            <p:nvGrpSpPr>
              <p:cNvPr id="191" name="Group 190">
                <a:extLst>
                  <a:ext uri="{FF2B5EF4-FFF2-40B4-BE49-F238E27FC236}">
                    <a16:creationId xmlns:a16="http://schemas.microsoft.com/office/drawing/2014/main" id="{67355761-0B01-4142-BAED-591AC95A46F8}"/>
                  </a:ext>
                </a:extLst>
              </p:cNvPr>
              <p:cNvGrpSpPr/>
              <p:nvPr/>
            </p:nvGrpSpPr>
            <p:grpSpPr>
              <a:xfrm flipH="1">
                <a:off x="9679775" y="1253716"/>
                <a:ext cx="556282" cy="680963"/>
                <a:chOff x="3003960" y="3685414"/>
                <a:chExt cx="403310" cy="493707"/>
              </a:xfrm>
            </p:grpSpPr>
            <p:sp>
              <p:nvSpPr>
                <p:cNvPr id="197" name="Snip Single Corner Rectangle 26">
                  <a:extLst>
                    <a:ext uri="{FF2B5EF4-FFF2-40B4-BE49-F238E27FC236}">
                      <a16:creationId xmlns:a16="http://schemas.microsoft.com/office/drawing/2014/main" id="{4A44FB36-22FA-41EF-9906-2D5AF37F49A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198" name="Triangle 27">
                  <a:extLst>
                    <a:ext uri="{FF2B5EF4-FFF2-40B4-BE49-F238E27FC236}">
                      <a16:creationId xmlns:a16="http://schemas.microsoft.com/office/drawing/2014/main" id="{FA334EF8-8E5A-42A8-891E-56C333C69A9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AD5C497B-66B3-469A-870F-D14D16E9B97D}"/>
                  </a:ext>
                </a:extLst>
              </p:cNvPr>
              <p:cNvGrpSpPr/>
              <p:nvPr/>
            </p:nvGrpSpPr>
            <p:grpSpPr>
              <a:xfrm flipH="1">
                <a:off x="9570256" y="1351009"/>
                <a:ext cx="556282" cy="680963"/>
                <a:chOff x="3003960" y="3685414"/>
                <a:chExt cx="403310" cy="493707"/>
              </a:xfrm>
            </p:grpSpPr>
            <p:sp>
              <p:nvSpPr>
                <p:cNvPr id="195" name="Snip Single Corner Rectangle 26">
                  <a:extLst>
                    <a:ext uri="{FF2B5EF4-FFF2-40B4-BE49-F238E27FC236}">
                      <a16:creationId xmlns:a16="http://schemas.microsoft.com/office/drawing/2014/main" id="{5392C929-81B4-43F9-AD12-B5F4F98CB8C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196" name="Triangle 27">
                  <a:extLst>
                    <a:ext uri="{FF2B5EF4-FFF2-40B4-BE49-F238E27FC236}">
                      <a16:creationId xmlns:a16="http://schemas.microsoft.com/office/drawing/2014/main" id="{D4460580-6501-40E4-9AC9-B39118E9161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3" name="Rectangle 192">
                <a:extLst>
                  <a:ext uri="{FF2B5EF4-FFF2-40B4-BE49-F238E27FC236}">
                    <a16:creationId xmlns:a16="http://schemas.microsoft.com/office/drawing/2014/main" id="{259A05CF-B490-47D5-A056-5B2994E81D4C}"/>
                  </a:ext>
                </a:extLst>
              </p:cNvPr>
              <p:cNvSpPr/>
              <p:nvPr/>
            </p:nvSpPr>
            <p:spPr bwMode="auto">
              <a:xfrm>
                <a:off x="9602751" y="1360759"/>
                <a:ext cx="213464" cy="621604"/>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194" name="Rectangle 193">
                <a:extLst>
                  <a:ext uri="{FF2B5EF4-FFF2-40B4-BE49-F238E27FC236}">
                    <a16:creationId xmlns:a16="http://schemas.microsoft.com/office/drawing/2014/main" id="{44F78F18-806C-417E-B166-D82BD3EEC225}"/>
                  </a:ext>
                </a:extLst>
              </p:cNvPr>
              <p:cNvSpPr/>
              <p:nvPr/>
            </p:nvSpPr>
            <p:spPr bwMode="auto">
              <a:xfrm rot="5400000">
                <a:off x="9755555" y="1630847"/>
                <a:ext cx="213464" cy="519074"/>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189" name="TextBox 188">
              <a:extLst>
                <a:ext uri="{FF2B5EF4-FFF2-40B4-BE49-F238E27FC236}">
                  <a16:creationId xmlns:a16="http://schemas.microsoft.com/office/drawing/2014/main" id="{1857454D-0D3B-4FB4-889E-87F3BEC1C9D1}"/>
                </a:ext>
              </a:extLst>
            </p:cNvPr>
            <p:cNvSpPr txBox="1"/>
            <p:nvPr/>
          </p:nvSpPr>
          <p:spPr>
            <a:xfrm>
              <a:off x="782917" y="3216729"/>
              <a:ext cx="341577" cy="7064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190" name="TextBox 189">
              <a:extLst>
                <a:ext uri="{FF2B5EF4-FFF2-40B4-BE49-F238E27FC236}">
                  <a16:creationId xmlns:a16="http://schemas.microsoft.com/office/drawing/2014/main" id="{F837AD5A-4E19-4BB4-915A-DAC6CF9C4048}"/>
                </a:ext>
              </a:extLst>
            </p:cNvPr>
            <p:cNvSpPr txBox="1"/>
            <p:nvPr/>
          </p:nvSpPr>
          <p:spPr>
            <a:xfrm>
              <a:off x="742950" y="2975533"/>
              <a:ext cx="407193" cy="207749"/>
            </a:xfrm>
            <a:prstGeom prst="rect">
              <a:avLst/>
            </a:prstGeom>
            <a:solidFill>
              <a:srgbClr val="50E6FF">
                <a:lumMod val="60000"/>
                <a:lumOff val="40000"/>
              </a:srgbClr>
            </a:solidFill>
          </p:spPr>
          <p:txBody>
            <a:bodyPr wrap="square" lIns="27978" tIns="0" rIns="0" bIns="0" rtlCol="0">
              <a:noAutofit/>
            </a:bodyPr>
            <a:lstStyle>
              <a:defPPr>
                <a:defRPr lang="en-US"/>
              </a:defPPr>
              <a:lvl1pPr defTabSz="914344">
                <a:defRPr sz="600" kern="0">
                  <a:gradFill>
                    <a:gsLst>
                      <a:gs pos="2917">
                        <a:srgbClr val="1A1A1A"/>
                      </a:gs>
                      <a:gs pos="30000">
                        <a:srgbClr val="1A1A1A"/>
                      </a:gs>
                    </a:gsLst>
                    <a:lin ang="5400000" scaled="0"/>
                  </a:gradFill>
                  <a:latin typeface="Segoe UI"/>
                </a:defRPr>
              </a:lvl1p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Covering RBPEX Data Cache</a:t>
              </a:r>
            </a:p>
          </p:txBody>
        </p:sp>
      </p:grpSp>
      <p:sp>
        <p:nvSpPr>
          <p:cNvPr id="199" name="TextBox 198">
            <a:extLst>
              <a:ext uri="{FF2B5EF4-FFF2-40B4-BE49-F238E27FC236}">
                <a16:creationId xmlns:a16="http://schemas.microsoft.com/office/drawing/2014/main" id="{2718DCEC-5104-4925-80FA-AA27F893F8D5}"/>
              </a:ext>
            </a:extLst>
          </p:cNvPr>
          <p:cNvSpPr txBox="1"/>
          <p:nvPr/>
        </p:nvSpPr>
        <p:spPr>
          <a:xfrm>
            <a:off x="2903977" y="4072100"/>
            <a:ext cx="265940" cy="256159"/>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gradFill>
                  <a:gsLst>
                    <a:gs pos="2917">
                      <a:srgbClr val="1A1A1A"/>
                    </a:gs>
                    <a:gs pos="30000">
                      <a:srgbClr val="1A1A1A"/>
                    </a:gs>
                  </a:gsLst>
                  <a:lin ang="5400000" scaled="0"/>
                </a:gradFill>
                <a:effectLst/>
                <a:uLnTx/>
                <a:uFillTx/>
              </a:rPr>
              <a:t>…..</a:t>
            </a:r>
          </a:p>
        </p:txBody>
      </p:sp>
      <p:sp>
        <p:nvSpPr>
          <p:cNvPr id="200" name="Rectangle 199">
            <a:extLst>
              <a:ext uri="{FF2B5EF4-FFF2-40B4-BE49-F238E27FC236}">
                <a16:creationId xmlns:a16="http://schemas.microsoft.com/office/drawing/2014/main" id="{62DF2CA9-8318-4D23-842B-20AC2F97981B}"/>
              </a:ext>
            </a:extLst>
          </p:cNvPr>
          <p:cNvSpPr/>
          <p:nvPr/>
        </p:nvSpPr>
        <p:spPr bwMode="auto">
          <a:xfrm>
            <a:off x="1016207" y="5050660"/>
            <a:ext cx="3230072" cy="1349214"/>
          </a:xfrm>
          <a:prstGeom prst="rect">
            <a:avLst/>
          </a:prstGeom>
          <a:noFill/>
          <a:ln w="19050" cap="flat" cmpd="sng" algn="ctr">
            <a:solidFill>
              <a:srgbClr val="0279D8"/>
            </a:solidFill>
            <a:prstDash val="lgDash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nvGrpSpPr>
          <p:cNvPr id="201" name="Group 200">
            <a:extLst>
              <a:ext uri="{FF2B5EF4-FFF2-40B4-BE49-F238E27FC236}">
                <a16:creationId xmlns:a16="http://schemas.microsoft.com/office/drawing/2014/main" id="{29926072-F245-456F-89B3-E41783A533C9}"/>
              </a:ext>
            </a:extLst>
          </p:cNvPr>
          <p:cNvGrpSpPr/>
          <p:nvPr/>
        </p:nvGrpSpPr>
        <p:grpSpPr>
          <a:xfrm>
            <a:off x="3306464" y="3760042"/>
            <a:ext cx="679055" cy="1966776"/>
            <a:chOff x="2303290" y="2730783"/>
            <a:chExt cx="499351" cy="1446290"/>
          </a:xfrm>
        </p:grpSpPr>
        <p:sp>
          <p:nvSpPr>
            <p:cNvPr id="202" name="Cylinder 513">
              <a:extLst>
                <a:ext uri="{FF2B5EF4-FFF2-40B4-BE49-F238E27FC236}">
                  <a16:creationId xmlns:a16="http://schemas.microsoft.com/office/drawing/2014/main" id="{949725C3-AC50-416B-B049-73536C139E98}"/>
                </a:ext>
              </a:extLst>
            </p:cNvPr>
            <p:cNvSpPr/>
            <p:nvPr/>
          </p:nvSpPr>
          <p:spPr bwMode="auto">
            <a:xfrm>
              <a:off x="2330527" y="3771590"/>
              <a:ext cx="374229" cy="32169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714"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Cylinder 513">
              <a:extLst>
                <a:ext uri="{FF2B5EF4-FFF2-40B4-BE49-F238E27FC236}">
                  <a16:creationId xmlns:a16="http://schemas.microsoft.com/office/drawing/2014/main" id="{7404C4A7-694F-4498-80BF-9403FB19FF63}"/>
                </a:ext>
              </a:extLst>
            </p:cNvPr>
            <p:cNvSpPr/>
            <p:nvPr/>
          </p:nvSpPr>
          <p:spPr bwMode="auto">
            <a:xfrm>
              <a:off x="2415118" y="3855381"/>
              <a:ext cx="374229" cy="32169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714" b="0" i="0" u="none" strike="noStrike" kern="0" cap="none" spc="0" normalizeH="0" baseline="0" noProof="0">
                  <a:ln>
                    <a:noFill/>
                  </a:ln>
                  <a:solidFill>
                    <a:srgbClr val="3C3C41"/>
                  </a:solidFill>
                  <a:effectLst/>
                  <a:uLnTx/>
                  <a:uFillTx/>
                  <a:ea typeface="Segoe UI" pitchFamily="34" charset="0"/>
                  <a:cs typeface="Segoe UI Semilight" panose="020B0402040204020203" pitchFamily="34" charset="0"/>
                </a:rPr>
                <a:t>Data Pages</a:t>
              </a:r>
            </a:p>
          </p:txBody>
        </p:sp>
        <p:grpSp>
          <p:nvGrpSpPr>
            <p:cNvPr id="204" name="Group 203">
              <a:extLst>
                <a:ext uri="{FF2B5EF4-FFF2-40B4-BE49-F238E27FC236}">
                  <a16:creationId xmlns:a16="http://schemas.microsoft.com/office/drawing/2014/main" id="{9147FF56-1F89-4713-A779-F8C763C87098}"/>
                </a:ext>
              </a:extLst>
            </p:cNvPr>
            <p:cNvGrpSpPr/>
            <p:nvPr/>
          </p:nvGrpSpPr>
          <p:grpSpPr>
            <a:xfrm>
              <a:off x="2303290" y="2730783"/>
              <a:ext cx="499351" cy="583692"/>
              <a:chOff x="9570256" y="1253716"/>
              <a:chExt cx="665801" cy="778256"/>
            </a:xfrm>
          </p:grpSpPr>
          <p:grpSp>
            <p:nvGrpSpPr>
              <p:cNvPr id="208" name="Group 207">
                <a:extLst>
                  <a:ext uri="{FF2B5EF4-FFF2-40B4-BE49-F238E27FC236}">
                    <a16:creationId xmlns:a16="http://schemas.microsoft.com/office/drawing/2014/main" id="{8B4579A4-6209-44CB-847E-FFC04E95E851}"/>
                  </a:ext>
                </a:extLst>
              </p:cNvPr>
              <p:cNvGrpSpPr/>
              <p:nvPr/>
            </p:nvGrpSpPr>
            <p:grpSpPr>
              <a:xfrm flipH="1">
                <a:off x="9679775" y="1253716"/>
                <a:ext cx="556282" cy="680963"/>
                <a:chOff x="3003960" y="3685414"/>
                <a:chExt cx="403310" cy="493707"/>
              </a:xfrm>
            </p:grpSpPr>
            <p:sp>
              <p:nvSpPr>
                <p:cNvPr id="214" name="Snip Single Corner Rectangle 26">
                  <a:extLst>
                    <a:ext uri="{FF2B5EF4-FFF2-40B4-BE49-F238E27FC236}">
                      <a16:creationId xmlns:a16="http://schemas.microsoft.com/office/drawing/2014/main" id="{5C30A11F-BB4A-4BDD-AAC6-EA25B16B21C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215" name="Triangle 27">
                  <a:extLst>
                    <a:ext uri="{FF2B5EF4-FFF2-40B4-BE49-F238E27FC236}">
                      <a16:creationId xmlns:a16="http://schemas.microsoft.com/office/drawing/2014/main" id="{36C1226E-1EEA-46AC-8FF8-A73FF036FCD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8B28A560-753D-4E79-B0A8-D8B9D163BD9C}"/>
                  </a:ext>
                </a:extLst>
              </p:cNvPr>
              <p:cNvGrpSpPr/>
              <p:nvPr/>
            </p:nvGrpSpPr>
            <p:grpSpPr>
              <a:xfrm flipH="1">
                <a:off x="9570256" y="1351009"/>
                <a:ext cx="556282" cy="680963"/>
                <a:chOff x="3003960" y="3685414"/>
                <a:chExt cx="403310" cy="493707"/>
              </a:xfrm>
            </p:grpSpPr>
            <p:sp>
              <p:nvSpPr>
                <p:cNvPr id="212" name="Snip Single Corner Rectangle 26">
                  <a:extLst>
                    <a:ext uri="{FF2B5EF4-FFF2-40B4-BE49-F238E27FC236}">
                      <a16:creationId xmlns:a16="http://schemas.microsoft.com/office/drawing/2014/main" id="{6146BA38-345A-4BEB-850E-45A5D4473DD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213" name="Triangle 27">
                  <a:extLst>
                    <a:ext uri="{FF2B5EF4-FFF2-40B4-BE49-F238E27FC236}">
                      <a16:creationId xmlns:a16="http://schemas.microsoft.com/office/drawing/2014/main" id="{7360FD03-79FE-4C99-8AC6-90110EFE282C}"/>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0" name="Rectangle 209">
                <a:extLst>
                  <a:ext uri="{FF2B5EF4-FFF2-40B4-BE49-F238E27FC236}">
                    <a16:creationId xmlns:a16="http://schemas.microsoft.com/office/drawing/2014/main" id="{F42C65BB-437A-4E08-BC7C-A9C43D2A91E3}"/>
                  </a:ext>
                </a:extLst>
              </p:cNvPr>
              <p:cNvSpPr/>
              <p:nvPr/>
            </p:nvSpPr>
            <p:spPr bwMode="auto">
              <a:xfrm>
                <a:off x="9602751" y="1362654"/>
                <a:ext cx="213464" cy="619709"/>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211" name="Rectangle 210">
                <a:extLst>
                  <a:ext uri="{FF2B5EF4-FFF2-40B4-BE49-F238E27FC236}">
                    <a16:creationId xmlns:a16="http://schemas.microsoft.com/office/drawing/2014/main" id="{7459977B-784B-43CD-82A1-91F7AB0D8AB1}"/>
                  </a:ext>
                </a:extLst>
              </p:cNvPr>
              <p:cNvSpPr/>
              <p:nvPr/>
            </p:nvSpPr>
            <p:spPr bwMode="auto">
              <a:xfrm rot="5400000">
                <a:off x="9755555" y="1630847"/>
                <a:ext cx="213464" cy="519074"/>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205" name="TextBox 204">
              <a:extLst>
                <a:ext uri="{FF2B5EF4-FFF2-40B4-BE49-F238E27FC236}">
                  <a16:creationId xmlns:a16="http://schemas.microsoft.com/office/drawing/2014/main" id="{83DDF74D-65D3-412E-89D1-AE00E54E5A51}"/>
                </a:ext>
              </a:extLst>
            </p:cNvPr>
            <p:cNvSpPr txBox="1"/>
            <p:nvPr/>
          </p:nvSpPr>
          <p:spPr>
            <a:xfrm>
              <a:off x="2347954" y="3216729"/>
              <a:ext cx="341577" cy="7064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206" name="TextBox 205">
              <a:extLst>
                <a:ext uri="{FF2B5EF4-FFF2-40B4-BE49-F238E27FC236}">
                  <a16:creationId xmlns:a16="http://schemas.microsoft.com/office/drawing/2014/main" id="{DA3BB885-88B9-49F6-8CC9-60C27DAC5CDA}"/>
                </a:ext>
              </a:extLst>
            </p:cNvPr>
            <p:cNvSpPr txBox="1"/>
            <p:nvPr/>
          </p:nvSpPr>
          <p:spPr>
            <a:xfrm>
              <a:off x="2308329" y="2975533"/>
              <a:ext cx="408677" cy="207749"/>
            </a:xfrm>
            <a:prstGeom prst="rect">
              <a:avLst/>
            </a:prstGeom>
            <a:solidFill>
              <a:srgbClr val="50E6FF">
                <a:lumMod val="60000"/>
                <a:lumOff val="40000"/>
              </a:srgbClr>
            </a:solidFill>
          </p:spPr>
          <p:txBody>
            <a:bodyPr wrap="square" lIns="27978" tIns="0" rIns="0" bIns="0" rtlCol="0">
              <a:noAutofit/>
            </a:bodyPr>
            <a:lstStyle>
              <a:defPPr>
                <a:defRPr lang="en-US"/>
              </a:defPPr>
              <a:lvl1pPr defTabSz="914344">
                <a:defRPr sz="600" kern="0">
                  <a:gradFill>
                    <a:gsLst>
                      <a:gs pos="2917">
                        <a:srgbClr val="1A1A1A"/>
                      </a:gs>
                      <a:gs pos="30000">
                        <a:srgbClr val="1A1A1A"/>
                      </a:gs>
                    </a:gsLst>
                    <a:lin ang="5400000" scaled="0"/>
                  </a:gradFill>
                  <a:latin typeface="Segoe UI"/>
                </a:defRPr>
              </a:lvl1p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Covering RBPEX Data Cache</a:t>
              </a:r>
            </a:p>
          </p:txBody>
        </p:sp>
        <p:cxnSp>
          <p:nvCxnSpPr>
            <p:cNvPr id="207" name="Straight Arrow Connector 206">
              <a:extLst>
                <a:ext uri="{FF2B5EF4-FFF2-40B4-BE49-F238E27FC236}">
                  <a16:creationId xmlns:a16="http://schemas.microsoft.com/office/drawing/2014/main" id="{BA3E71AB-5AF4-468C-81F1-BC3B79E3BC22}"/>
                </a:ext>
              </a:extLst>
            </p:cNvPr>
            <p:cNvCxnSpPr>
              <a:cxnSpLocks/>
              <a:stCxn id="202" idx="1"/>
              <a:endCxn id="212" idx="1"/>
            </p:cNvCxnSpPr>
            <p:nvPr/>
          </p:nvCxnSpPr>
          <p:spPr>
            <a:xfrm flipH="1" flipV="1">
              <a:off x="2511896" y="3314475"/>
              <a:ext cx="5746" cy="457115"/>
            </a:xfrm>
            <a:prstGeom prst="straightConnector1">
              <a:avLst/>
            </a:prstGeom>
            <a:noFill/>
            <a:ln w="28575" cap="flat" cmpd="sng" algn="ctr">
              <a:solidFill>
                <a:srgbClr val="C00000"/>
              </a:solidFill>
              <a:prstDash val="solid"/>
              <a:headEnd type="none" w="lg" len="med"/>
              <a:tailEnd type="triangle"/>
            </a:ln>
            <a:effectLst/>
          </p:spPr>
        </p:cxnSp>
      </p:grpSp>
      <p:grpSp>
        <p:nvGrpSpPr>
          <p:cNvPr id="216" name="Group 215">
            <a:extLst>
              <a:ext uri="{FF2B5EF4-FFF2-40B4-BE49-F238E27FC236}">
                <a16:creationId xmlns:a16="http://schemas.microsoft.com/office/drawing/2014/main" id="{1755A931-D1A9-4E2E-AE50-219E9143A268}"/>
              </a:ext>
            </a:extLst>
          </p:cNvPr>
          <p:cNvGrpSpPr/>
          <p:nvPr/>
        </p:nvGrpSpPr>
        <p:grpSpPr>
          <a:xfrm>
            <a:off x="2105249" y="3786997"/>
            <a:ext cx="679055" cy="1939822"/>
            <a:chOff x="1419963" y="2750604"/>
            <a:chExt cx="499351" cy="1426469"/>
          </a:xfrm>
        </p:grpSpPr>
        <p:sp>
          <p:nvSpPr>
            <p:cNvPr id="217" name="Cylinder 513">
              <a:extLst>
                <a:ext uri="{FF2B5EF4-FFF2-40B4-BE49-F238E27FC236}">
                  <a16:creationId xmlns:a16="http://schemas.microsoft.com/office/drawing/2014/main" id="{91E7CFD6-DEC9-41D7-8109-4FA4961F7D81}"/>
                </a:ext>
              </a:extLst>
            </p:cNvPr>
            <p:cNvSpPr/>
            <p:nvPr/>
          </p:nvSpPr>
          <p:spPr bwMode="auto">
            <a:xfrm>
              <a:off x="1447350" y="3771590"/>
              <a:ext cx="374229" cy="321692"/>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714"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18" name="Cylinder 513">
              <a:extLst>
                <a:ext uri="{FF2B5EF4-FFF2-40B4-BE49-F238E27FC236}">
                  <a16:creationId xmlns:a16="http://schemas.microsoft.com/office/drawing/2014/main" id="{2778B273-9F48-403C-8B1C-3D3109291513}"/>
                </a:ext>
              </a:extLst>
            </p:cNvPr>
            <p:cNvSpPr/>
            <p:nvPr/>
          </p:nvSpPr>
          <p:spPr bwMode="auto">
            <a:xfrm>
              <a:off x="1531941" y="3855381"/>
              <a:ext cx="374229" cy="321692"/>
            </a:xfrm>
            <a:prstGeom prst="can">
              <a:avLst>
                <a:gd name="adj" fmla="val 39530"/>
              </a:avLst>
            </a:prstGeom>
            <a:solidFill>
              <a:srgbClr val="FFFFFF"/>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714" b="0" i="0" u="none" strike="noStrike" kern="0" cap="none" spc="0" normalizeH="0" baseline="0" noProof="0">
                  <a:ln>
                    <a:noFill/>
                  </a:ln>
                  <a:solidFill>
                    <a:srgbClr val="3C3C41"/>
                  </a:solidFill>
                  <a:effectLst/>
                  <a:uLnTx/>
                  <a:uFillTx/>
                  <a:ea typeface="Segoe UI" pitchFamily="34" charset="0"/>
                  <a:cs typeface="Segoe UI Semilight" panose="020B0402040204020203" pitchFamily="34" charset="0"/>
                </a:rPr>
                <a:t>Data Pages</a:t>
              </a:r>
            </a:p>
          </p:txBody>
        </p:sp>
        <p:grpSp>
          <p:nvGrpSpPr>
            <p:cNvPr id="219" name="Group 218">
              <a:extLst>
                <a:ext uri="{FF2B5EF4-FFF2-40B4-BE49-F238E27FC236}">
                  <a16:creationId xmlns:a16="http://schemas.microsoft.com/office/drawing/2014/main" id="{70F5FF37-4BF5-45CC-9143-E55023568A19}"/>
                </a:ext>
              </a:extLst>
            </p:cNvPr>
            <p:cNvGrpSpPr/>
            <p:nvPr/>
          </p:nvGrpSpPr>
          <p:grpSpPr>
            <a:xfrm>
              <a:off x="1419963" y="2750604"/>
              <a:ext cx="499351" cy="583692"/>
              <a:chOff x="9570256" y="1253716"/>
              <a:chExt cx="665801" cy="778256"/>
            </a:xfrm>
          </p:grpSpPr>
          <p:grpSp>
            <p:nvGrpSpPr>
              <p:cNvPr id="223" name="Group 222">
                <a:extLst>
                  <a:ext uri="{FF2B5EF4-FFF2-40B4-BE49-F238E27FC236}">
                    <a16:creationId xmlns:a16="http://schemas.microsoft.com/office/drawing/2014/main" id="{0855C8DA-CFF0-4550-A063-C4C32A3B3FE3}"/>
                  </a:ext>
                </a:extLst>
              </p:cNvPr>
              <p:cNvGrpSpPr/>
              <p:nvPr/>
            </p:nvGrpSpPr>
            <p:grpSpPr>
              <a:xfrm flipH="1">
                <a:off x="9679775" y="1253716"/>
                <a:ext cx="556282" cy="680963"/>
                <a:chOff x="3003960" y="3685414"/>
                <a:chExt cx="403310" cy="493707"/>
              </a:xfrm>
            </p:grpSpPr>
            <p:sp>
              <p:nvSpPr>
                <p:cNvPr id="229" name="Snip Single Corner Rectangle 26">
                  <a:extLst>
                    <a:ext uri="{FF2B5EF4-FFF2-40B4-BE49-F238E27FC236}">
                      <a16:creationId xmlns:a16="http://schemas.microsoft.com/office/drawing/2014/main" id="{1D68B4E4-6DFD-48F7-BEEC-26E7540A41AA}"/>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230" name="Triangle 27">
                  <a:extLst>
                    <a:ext uri="{FF2B5EF4-FFF2-40B4-BE49-F238E27FC236}">
                      <a16:creationId xmlns:a16="http://schemas.microsoft.com/office/drawing/2014/main" id="{E1612414-75DC-4EBE-A318-F25585F6205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B45FF54-A3E7-4D8E-84EC-B4D82E915ED9}"/>
                  </a:ext>
                </a:extLst>
              </p:cNvPr>
              <p:cNvGrpSpPr/>
              <p:nvPr/>
            </p:nvGrpSpPr>
            <p:grpSpPr>
              <a:xfrm flipH="1">
                <a:off x="9570256" y="1351009"/>
                <a:ext cx="556282" cy="680963"/>
                <a:chOff x="3003960" y="3685414"/>
                <a:chExt cx="403310" cy="493707"/>
              </a:xfrm>
            </p:grpSpPr>
            <p:sp>
              <p:nvSpPr>
                <p:cNvPr id="227" name="Snip Single Corner Rectangle 26">
                  <a:extLst>
                    <a:ext uri="{FF2B5EF4-FFF2-40B4-BE49-F238E27FC236}">
                      <a16:creationId xmlns:a16="http://schemas.microsoft.com/office/drawing/2014/main" id="{D9F023A6-158B-4000-8914-B2727CA826A3}"/>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7304" tIns="149217" rIns="0"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1072" b="0" i="0" u="none" strike="noStrike" kern="0" cap="none" spc="0" normalizeH="0" baseline="0" noProof="0">
                    <a:ln>
                      <a:noFill/>
                    </a:ln>
                    <a:solidFill>
                      <a:srgbClr val="0078D7"/>
                    </a:solidFill>
                    <a:effectLst/>
                    <a:uLnTx/>
                    <a:uFillTx/>
                    <a:cs typeface="Segoe UI Semilight" panose="020B0402040204020203" pitchFamily="34" charset="0"/>
                  </a:endParaRPr>
                </a:p>
              </p:txBody>
            </p:sp>
            <p:sp>
              <p:nvSpPr>
                <p:cNvPr id="228" name="Triangle 27">
                  <a:extLst>
                    <a:ext uri="{FF2B5EF4-FFF2-40B4-BE49-F238E27FC236}">
                      <a16:creationId xmlns:a16="http://schemas.microsoft.com/office/drawing/2014/main" id="{3DA9AE31-D8DE-42AD-98A7-7A4134DBD32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7304" tIns="149217" rIns="186521" bIns="0" numCol="1" spcCol="0" rtlCol="0" fromWordArt="0" anchor="t"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25" name="Rectangle 224">
                <a:extLst>
                  <a:ext uri="{FF2B5EF4-FFF2-40B4-BE49-F238E27FC236}">
                    <a16:creationId xmlns:a16="http://schemas.microsoft.com/office/drawing/2014/main" id="{86FA9592-5614-4806-8451-1B2CDD40B56B}"/>
                  </a:ext>
                </a:extLst>
              </p:cNvPr>
              <p:cNvSpPr/>
              <p:nvPr/>
            </p:nvSpPr>
            <p:spPr bwMode="auto">
              <a:xfrm>
                <a:off x="9602751" y="1358143"/>
                <a:ext cx="213464" cy="624220"/>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226" name="Rectangle 225">
                <a:extLst>
                  <a:ext uri="{FF2B5EF4-FFF2-40B4-BE49-F238E27FC236}">
                    <a16:creationId xmlns:a16="http://schemas.microsoft.com/office/drawing/2014/main" id="{7D2361ED-53EA-4A93-BEF7-3FF4F2E614B5}"/>
                  </a:ext>
                </a:extLst>
              </p:cNvPr>
              <p:cNvSpPr/>
              <p:nvPr/>
            </p:nvSpPr>
            <p:spPr bwMode="auto">
              <a:xfrm rot="5400000">
                <a:off x="9737266" y="1649136"/>
                <a:ext cx="213464" cy="482495"/>
              </a:xfrm>
              <a:prstGeom prst="rect">
                <a:avLst/>
              </a:prstGeom>
              <a:solidFill>
                <a:srgbClr val="FFFFFF"/>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grpSp>
        <p:sp>
          <p:nvSpPr>
            <p:cNvPr id="220" name="TextBox 219">
              <a:extLst>
                <a:ext uri="{FF2B5EF4-FFF2-40B4-BE49-F238E27FC236}">
                  <a16:creationId xmlns:a16="http://schemas.microsoft.com/office/drawing/2014/main" id="{EC8056F1-5FF8-430D-9BFF-1316921F5E76}"/>
                </a:ext>
              </a:extLst>
            </p:cNvPr>
            <p:cNvSpPr txBox="1"/>
            <p:nvPr/>
          </p:nvSpPr>
          <p:spPr>
            <a:xfrm>
              <a:off x="1464628" y="3236550"/>
              <a:ext cx="341577" cy="7064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rPr>
                <a:t>1 TB data file</a:t>
              </a:r>
            </a:p>
          </p:txBody>
        </p:sp>
        <p:sp>
          <p:nvSpPr>
            <p:cNvPr id="221" name="TextBox 220">
              <a:extLst>
                <a:ext uri="{FF2B5EF4-FFF2-40B4-BE49-F238E27FC236}">
                  <a16:creationId xmlns:a16="http://schemas.microsoft.com/office/drawing/2014/main" id="{A5623DE7-D332-4A71-B794-938B04A852EE}"/>
                </a:ext>
              </a:extLst>
            </p:cNvPr>
            <p:cNvSpPr txBox="1"/>
            <p:nvPr/>
          </p:nvSpPr>
          <p:spPr>
            <a:xfrm>
              <a:off x="1423988" y="2995354"/>
              <a:ext cx="409575" cy="207749"/>
            </a:xfrm>
            <a:prstGeom prst="rect">
              <a:avLst/>
            </a:prstGeom>
            <a:solidFill>
              <a:srgbClr val="50E6FF">
                <a:lumMod val="60000"/>
                <a:lumOff val="40000"/>
              </a:srgbClr>
            </a:solidFill>
          </p:spPr>
          <p:txBody>
            <a:bodyPr wrap="square" lIns="27978" tIns="0" rIns="0" bIns="0" rtlCol="0">
              <a:noAutofit/>
            </a:bodyPr>
            <a:lstStyle>
              <a:defPPr>
                <a:defRPr lang="en-US"/>
              </a:defPPr>
              <a:lvl1pPr defTabSz="914344">
                <a:defRPr sz="600" kern="0">
                  <a:gradFill>
                    <a:gsLst>
                      <a:gs pos="2917">
                        <a:srgbClr val="1A1A1A"/>
                      </a:gs>
                      <a:gs pos="30000">
                        <a:srgbClr val="1A1A1A"/>
                      </a:gs>
                    </a:gsLst>
                    <a:lin ang="5400000" scaled="0"/>
                  </a:gradFill>
                  <a:latin typeface="Segoe UI"/>
                </a:defRPr>
              </a:lvl1p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Covering RBPEX Data Cache</a:t>
              </a:r>
            </a:p>
          </p:txBody>
        </p:sp>
        <p:cxnSp>
          <p:nvCxnSpPr>
            <p:cNvPr id="222" name="Straight Arrow Connector 221">
              <a:extLst>
                <a:ext uri="{FF2B5EF4-FFF2-40B4-BE49-F238E27FC236}">
                  <a16:creationId xmlns:a16="http://schemas.microsoft.com/office/drawing/2014/main" id="{6A3DA425-00A7-4045-9D06-2B8DAC092915}"/>
                </a:ext>
              </a:extLst>
            </p:cNvPr>
            <p:cNvCxnSpPr>
              <a:cxnSpLocks/>
              <a:stCxn id="217" idx="1"/>
              <a:endCxn id="227" idx="1"/>
            </p:cNvCxnSpPr>
            <p:nvPr/>
          </p:nvCxnSpPr>
          <p:spPr>
            <a:xfrm flipH="1" flipV="1">
              <a:off x="1628569" y="3334296"/>
              <a:ext cx="5896" cy="437294"/>
            </a:xfrm>
            <a:prstGeom prst="straightConnector1">
              <a:avLst/>
            </a:prstGeom>
            <a:noFill/>
            <a:ln w="28575" cap="flat" cmpd="sng" algn="ctr">
              <a:solidFill>
                <a:srgbClr val="C00000"/>
              </a:solidFill>
              <a:prstDash val="solid"/>
              <a:headEnd type="none" w="lg" len="med"/>
              <a:tailEnd type="triangle"/>
            </a:ln>
            <a:effectLst/>
          </p:spPr>
        </p:cxnSp>
      </p:grpSp>
      <p:cxnSp>
        <p:nvCxnSpPr>
          <p:cNvPr id="231" name="Straight Arrow Connector 230">
            <a:extLst>
              <a:ext uri="{FF2B5EF4-FFF2-40B4-BE49-F238E27FC236}">
                <a16:creationId xmlns:a16="http://schemas.microsoft.com/office/drawing/2014/main" id="{04C2A8D6-1EE4-419B-AC7F-F4BD80158798}"/>
              </a:ext>
            </a:extLst>
          </p:cNvPr>
          <p:cNvCxnSpPr>
            <a:cxnSpLocks/>
            <a:stCxn id="160" idx="1"/>
            <a:endCxn id="195" idx="1"/>
          </p:cNvCxnSpPr>
          <p:nvPr/>
        </p:nvCxnSpPr>
        <p:spPr>
          <a:xfrm flipV="1">
            <a:off x="1461239" y="4553790"/>
            <a:ext cx="646" cy="620740"/>
          </a:xfrm>
          <a:prstGeom prst="straightConnector1">
            <a:avLst/>
          </a:prstGeom>
          <a:noFill/>
          <a:ln w="28575" cap="flat" cmpd="sng" algn="ctr">
            <a:solidFill>
              <a:srgbClr val="C00000"/>
            </a:solidFill>
            <a:prstDash val="solid"/>
            <a:headEnd type="none" w="lg" len="med"/>
            <a:tailEnd type="triangle"/>
          </a:ln>
          <a:effectLst/>
        </p:spPr>
      </p:cxnSp>
      <p:sp>
        <p:nvSpPr>
          <p:cNvPr id="232" name="Rectangle 231">
            <a:extLst>
              <a:ext uri="{FF2B5EF4-FFF2-40B4-BE49-F238E27FC236}">
                <a16:creationId xmlns:a16="http://schemas.microsoft.com/office/drawing/2014/main" id="{349E7AAE-6A78-4E63-8892-598E45EB5C89}"/>
              </a:ext>
            </a:extLst>
          </p:cNvPr>
          <p:cNvSpPr/>
          <p:nvPr/>
        </p:nvSpPr>
        <p:spPr bwMode="auto">
          <a:xfrm>
            <a:off x="1016207" y="3509076"/>
            <a:ext cx="3230072" cy="1285486"/>
          </a:xfrm>
          <a:prstGeom prst="rect">
            <a:avLst/>
          </a:prstGeom>
          <a:noFill/>
          <a:ln w="19050" cap="flat" cmpd="sng" algn="ctr">
            <a:solidFill>
              <a:srgbClr val="0279D8"/>
            </a:solidFill>
            <a:prstDash val="sys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233" name="TextBox 232">
            <a:extLst>
              <a:ext uri="{FF2B5EF4-FFF2-40B4-BE49-F238E27FC236}">
                <a16:creationId xmlns:a16="http://schemas.microsoft.com/office/drawing/2014/main" id="{5483209F-9104-41DD-8A54-C0941CBE6B1A}"/>
              </a:ext>
            </a:extLst>
          </p:cNvPr>
          <p:cNvSpPr txBox="1"/>
          <p:nvPr/>
        </p:nvSpPr>
        <p:spPr>
          <a:xfrm>
            <a:off x="1830724" y="3543690"/>
            <a:ext cx="1575262" cy="168070"/>
          </a:xfrm>
          <a:prstGeom prst="rect">
            <a:avLst/>
          </a:prstGeom>
          <a:noFill/>
        </p:spPr>
        <p:txBody>
          <a:bodyPr wrap="square" lIns="0" tIns="0" rIns="0" bIns="0" rtlCol="0">
            <a:spAutoFit/>
          </a:bodyPr>
          <a:lstStyle>
            <a:defPPr>
              <a:defRPr lang="en-US"/>
            </a:defPPr>
            <a:lvl1pPr algn="ctr" defTabSz="914344">
              <a:defRPr sz="105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Page Servers</a:t>
            </a:r>
          </a:p>
        </p:txBody>
      </p:sp>
      <p:grpSp>
        <p:nvGrpSpPr>
          <p:cNvPr id="234" name="Group 233">
            <a:extLst>
              <a:ext uri="{FF2B5EF4-FFF2-40B4-BE49-F238E27FC236}">
                <a16:creationId xmlns:a16="http://schemas.microsoft.com/office/drawing/2014/main" id="{0C234FFC-D4DD-4511-8BA4-8D6AB3BF992B}"/>
              </a:ext>
            </a:extLst>
          </p:cNvPr>
          <p:cNvGrpSpPr/>
          <p:nvPr/>
        </p:nvGrpSpPr>
        <p:grpSpPr>
          <a:xfrm>
            <a:off x="896359" y="1823139"/>
            <a:ext cx="869552" cy="959284"/>
            <a:chOff x="1040746" y="1290694"/>
            <a:chExt cx="639434" cy="705420"/>
          </a:xfrm>
        </p:grpSpPr>
        <p:sp>
          <p:nvSpPr>
            <p:cNvPr id="235" name="TextBox 234">
              <a:extLst>
                <a:ext uri="{FF2B5EF4-FFF2-40B4-BE49-F238E27FC236}">
                  <a16:creationId xmlns:a16="http://schemas.microsoft.com/office/drawing/2014/main" id="{F38EE4FE-A4BA-404B-8E41-5D31DD2A22AC}"/>
                </a:ext>
              </a:extLst>
            </p:cNvPr>
            <p:cNvSpPr txBox="1"/>
            <p:nvPr/>
          </p:nvSpPr>
          <p:spPr>
            <a:xfrm>
              <a:off x="1170549" y="1622636"/>
              <a:ext cx="385762" cy="138500"/>
            </a:xfrm>
            <a:prstGeom prst="rect">
              <a:avLst/>
            </a:prstGeom>
            <a:solidFill>
              <a:srgbClr val="50E6FF">
                <a:lumMod val="60000"/>
                <a:lumOff val="40000"/>
              </a:srgbClr>
            </a:solidFill>
          </p:spPr>
          <p:txBody>
            <a:bodyPr wrap="square" lIns="0" tIns="0" rIns="0" bIns="0" rtlCol="0">
              <a:noAutofit/>
            </a:bodyPr>
            <a:lstStyle>
              <a:defPPr>
                <a:defRPr lang="en-US"/>
              </a:defPPr>
              <a:lvl1pPr algn="ctr" defTabSz="914344">
                <a:defRPr sz="6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RBPEX Data Cache</a:t>
              </a:r>
            </a:p>
          </p:txBody>
        </p:sp>
        <p:sp>
          <p:nvSpPr>
            <p:cNvPr id="236" name="TextBox 235">
              <a:extLst>
                <a:ext uri="{FF2B5EF4-FFF2-40B4-BE49-F238E27FC236}">
                  <a16:creationId xmlns:a16="http://schemas.microsoft.com/office/drawing/2014/main" id="{EFC125FF-97BB-46F8-BA13-DFFCDB6C2DC6}"/>
                </a:ext>
              </a:extLst>
            </p:cNvPr>
            <p:cNvSpPr txBox="1"/>
            <p:nvPr/>
          </p:nvSpPr>
          <p:spPr>
            <a:xfrm>
              <a:off x="1163305" y="1784486"/>
              <a:ext cx="392355" cy="11772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Primary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510"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grpSp>
          <p:nvGrpSpPr>
            <p:cNvPr id="237" name="Group 236">
              <a:extLst>
                <a:ext uri="{FF2B5EF4-FFF2-40B4-BE49-F238E27FC236}">
                  <a16:creationId xmlns:a16="http://schemas.microsoft.com/office/drawing/2014/main" id="{9889F8A4-3E53-4A35-99CD-6BDDDAAE1886}"/>
                </a:ext>
              </a:extLst>
            </p:cNvPr>
            <p:cNvGrpSpPr/>
            <p:nvPr/>
          </p:nvGrpSpPr>
          <p:grpSpPr>
            <a:xfrm>
              <a:off x="1040746" y="1290694"/>
              <a:ext cx="639434" cy="705420"/>
              <a:chOff x="1387660" y="1720925"/>
              <a:chExt cx="852579" cy="940560"/>
            </a:xfrm>
          </p:grpSpPr>
          <p:sp>
            <p:nvSpPr>
              <p:cNvPr id="238" name="Cylinder 513">
                <a:extLst>
                  <a:ext uri="{FF2B5EF4-FFF2-40B4-BE49-F238E27FC236}">
                    <a16:creationId xmlns:a16="http://schemas.microsoft.com/office/drawing/2014/main" id="{63DBA616-BD77-49A7-922C-06B6602EB99D}"/>
                  </a:ext>
                </a:extLst>
              </p:cNvPr>
              <p:cNvSpPr/>
              <p:nvPr/>
            </p:nvSpPr>
            <p:spPr bwMode="auto">
              <a:xfrm>
                <a:off x="1540296" y="1912241"/>
                <a:ext cx="547307" cy="749244"/>
              </a:xfrm>
              <a:prstGeom prst="can">
                <a:avLst>
                  <a:gd name="adj" fmla="val 39530"/>
                </a:avLst>
              </a:prstGeom>
              <a:noFill/>
              <a:ln w="22225"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39" name="TextBox 238">
                <a:extLst>
                  <a:ext uri="{FF2B5EF4-FFF2-40B4-BE49-F238E27FC236}">
                    <a16:creationId xmlns:a16="http://schemas.microsoft.com/office/drawing/2014/main" id="{27AD78E2-3CBA-4EE6-BD0B-BDC2FBAA7F3C}"/>
                  </a:ext>
                </a:extLst>
              </p:cNvPr>
              <p:cNvSpPr txBox="1"/>
              <p:nvPr/>
            </p:nvSpPr>
            <p:spPr>
              <a:xfrm>
                <a:off x="1387660" y="1720925"/>
                <a:ext cx="852579" cy="172676"/>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HS_Gen5_2</a:t>
                </a:r>
              </a:p>
            </p:txBody>
          </p:sp>
        </p:grpSp>
      </p:grpSp>
      <p:grpSp>
        <p:nvGrpSpPr>
          <p:cNvPr id="240" name="Group 239">
            <a:extLst>
              <a:ext uri="{FF2B5EF4-FFF2-40B4-BE49-F238E27FC236}">
                <a16:creationId xmlns:a16="http://schemas.microsoft.com/office/drawing/2014/main" id="{7FB7BEA9-103D-41BF-B9D1-8E2494C09541}"/>
              </a:ext>
            </a:extLst>
          </p:cNvPr>
          <p:cNvGrpSpPr/>
          <p:nvPr/>
        </p:nvGrpSpPr>
        <p:grpSpPr>
          <a:xfrm>
            <a:off x="502592" y="1155858"/>
            <a:ext cx="1684753" cy="1619392"/>
            <a:chOff x="5277401" y="176704"/>
            <a:chExt cx="1238902" cy="1190837"/>
          </a:xfrm>
        </p:grpSpPr>
        <p:sp>
          <p:nvSpPr>
            <p:cNvPr id="241" name="TextBox 240">
              <a:extLst>
                <a:ext uri="{FF2B5EF4-FFF2-40B4-BE49-F238E27FC236}">
                  <a16:creationId xmlns:a16="http://schemas.microsoft.com/office/drawing/2014/main" id="{1982A61E-4E93-489A-ACEF-E425BD61E243}"/>
                </a:ext>
              </a:extLst>
            </p:cNvPr>
            <p:cNvSpPr txBox="1"/>
            <p:nvPr/>
          </p:nvSpPr>
          <p:spPr>
            <a:xfrm>
              <a:off x="5596348" y="1066484"/>
              <a:ext cx="601005" cy="188320"/>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gradFill>
                    <a:gsLst>
                      <a:gs pos="2917">
                        <a:srgbClr val="1A1A1A"/>
                      </a:gs>
                      <a:gs pos="30000">
                        <a:srgbClr val="1A1A1A"/>
                      </a:gs>
                    </a:gsLst>
                    <a:lin ang="5400000" scaled="0"/>
                  </a:gradFill>
                  <a:effectLst/>
                  <a:uLnTx/>
                  <a:uFillTx/>
                </a:rPr>
                <a:t>Primary Compute</a:t>
              </a:r>
            </a:p>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gradFill>
                    <a:gsLst>
                      <a:gs pos="2917">
                        <a:srgbClr val="1A1A1A"/>
                      </a:gs>
                      <a:gs pos="30000">
                        <a:srgbClr val="1A1A1A"/>
                      </a:gs>
                    </a:gsLst>
                    <a:lin ang="5400000" scaled="0"/>
                  </a:gradFill>
                  <a:effectLst/>
                  <a:uLnTx/>
                  <a:uFillTx/>
                </a:rPr>
                <a:t>sqlservr.exe</a:t>
              </a:r>
            </a:p>
          </p:txBody>
        </p:sp>
        <p:grpSp>
          <p:nvGrpSpPr>
            <p:cNvPr id="242" name="Group 241">
              <a:extLst>
                <a:ext uri="{FF2B5EF4-FFF2-40B4-BE49-F238E27FC236}">
                  <a16:creationId xmlns:a16="http://schemas.microsoft.com/office/drawing/2014/main" id="{8CB0B748-ADDC-4A65-B2D3-AF3D58C76749}"/>
                </a:ext>
              </a:extLst>
            </p:cNvPr>
            <p:cNvGrpSpPr/>
            <p:nvPr/>
          </p:nvGrpSpPr>
          <p:grpSpPr>
            <a:xfrm>
              <a:off x="5277401" y="176704"/>
              <a:ext cx="1238902" cy="1190837"/>
              <a:chOff x="1387660" y="1763448"/>
              <a:chExt cx="852579" cy="898037"/>
            </a:xfrm>
          </p:grpSpPr>
          <p:sp>
            <p:nvSpPr>
              <p:cNvPr id="244" name="Cylinder 513">
                <a:extLst>
                  <a:ext uri="{FF2B5EF4-FFF2-40B4-BE49-F238E27FC236}">
                    <a16:creationId xmlns:a16="http://schemas.microsoft.com/office/drawing/2014/main" id="{0CF462AD-D860-4B45-A1B2-88858A7DC22D}"/>
                  </a:ext>
                </a:extLst>
              </p:cNvPr>
              <p:cNvSpPr/>
              <p:nvPr/>
            </p:nvSpPr>
            <p:spPr bwMode="auto">
              <a:xfrm>
                <a:off x="1542663" y="1912241"/>
                <a:ext cx="547307" cy="749244"/>
              </a:xfrm>
              <a:prstGeom prst="can">
                <a:avLst>
                  <a:gd name="adj" fmla="val 39530"/>
                </a:avLst>
              </a:prstGeom>
              <a:solidFill>
                <a:srgbClr val="FFFFFF"/>
              </a:solidFill>
              <a:ln w="22225" cap="flat" cmpd="sng" algn="ctr">
                <a:solidFill>
                  <a:srgbClr val="0279D8"/>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45" name="TextBox 244">
                <a:extLst>
                  <a:ext uri="{FF2B5EF4-FFF2-40B4-BE49-F238E27FC236}">
                    <a16:creationId xmlns:a16="http://schemas.microsoft.com/office/drawing/2014/main" id="{FF116C04-B088-47C2-B9E9-CF249FB2D14A}"/>
                  </a:ext>
                </a:extLst>
              </p:cNvPr>
              <p:cNvSpPr txBox="1"/>
              <p:nvPr/>
            </p:nvSpPr>
            <p:spPr>
              <a:xfrm>
                <a:off x="1387660" y="1763448"/>
                <a:ext cx="852579" cy="97664"/>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2917">
                          <a:srgbClr val="1A1A1A"/>
                        </a:gs>
                        <a:gs pos="30000">
                          <a:srgbClr val="1A1A1A"/>
                        </a:gs>
                      </a:gsLst>
                      <a:lin ang="5400000" scaled="0"/>
                    </a:gradFill>
                    <a:effectLst/>
                    <a:uLnTx/>
                    <a:uFillTx/>
                  </a:rPr>
                  <a:t>HS_Gen5_80</a:t>
                </a:r>
              </a:p>
            </p:txBody>
          </p:sp>
        </p:grpSp>
        <p:sp>
          <p:nvSpPr>
            <p:cNvPr id="243" name="TextBox 242">
              <a:extLst>
                <a:ext uri="{FF2B5EF4-FFF2-40B4-BE49-F238E27FC236}">
                  <a16:creationId xmlns:a16="http://schemas.microsoft.com/office/drawing/2014/main" id="{6D6D3BA1-95FE-4464-AA6E-1A86EE2AC8C2}"/>
                </a:ext>
              </a:extLst>
            </p:cNvPr>
            <p:cNvSpPr txBox="1"/>
            <p:nvPr/>
          </p:nvSpPr>
          <p:spPr>
            <a:xfrm>
              <a:off x="5500312" y="787766"/>
              <a:ext cx="775097" cy="231890"/>
            </a:xfrm>
            <a:prstGeom prst="rect">
              <a:avLst/>
            </a:prstGeom>
            <a:solidFill>
              <a:srgbClr val="50E6FF">
                <a:lumMod val="60000"/>
                <a:lumOff val="40000"/>
              </a:srgbClr>
            </a:solidFill>
          </p:spPr>
          <p:txBody>
            <a:bodyPr wrap="square" lIns="0" tIns="0" rIns="0" bIns="0" rtlCol="0" anchor="ctr">
              <a:noAutofit/>
            </a:bodyPr>
            <a:lstStyle>
              <a:defPPr>
                <a:defRPr lang="en-US"/>
              </a:defPPr>
              <a:lvl1pPr algn="ctr" defTabSz="914344">
                <a:defRPr sz="600" kern="0">
                  <a:gradFill>
                    <a:gsLst>
                      <a:gs pos="2917">
                        <a:srgbClr val="1A1A1A"/>
                      </a:gs>
                      <a:gs pos="30000">
                        <a:srgbClr val="1A1A1A"/>
                      </a:gs>
                    </a:gsLst>
                    <a:lin ang="5400000" scaled="0"/>
                  </a:gradFill>
                  <a:latin typeface="Segoe UI"/>
                </a:defRPr>
              </a:lvl1p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RBPEX Data Cache</a:t>
              </a:r>
            </a:p>
          </p:txBody>
        </p:sp>
      </p:grpSp>
      <p:sp>
        <p:nvSpPr>
          <p:cNvPr id="246" name="TextBox 245">
            <a:extLst>
              <a:ext uri="{FF2B5EF4-FFF2-40B4-BE49-F238E27FC236}">
                <a16:creationId xmlns:a16="http://schemas.microsoft.com/office/drawing/2014/main" id="{8034E863-D650-4C64-A919-94269F8FFCF4}"/>
              </a:ext>
            </a:extLst>
          </p:cNvPr>
          <p:cNvSpPr txBox="1"/>
          <p:nvPr/>
        </p:nvSpPr>
        <p:spPr>
          <a:xfrm>
            <a:off x="6187484" y="2619604"/>
            <a:ext cx="1700239" cy="176114"/>
          </a:xfrm>
          <a:prstGeom prst="rect">
            <a:avLst/>
          </a:prstGeom>
          <a:noFill/>
        </p:spPr>
        <p:txBody>
          <a:bodyPr wrap="square" lIns="0" tIns="0" rIns="0" bIns="0" rtlCol="0">
            <a:spAutoFit/>
          </a:bodyPr>
          <a:lstStyle/>
          <a:p>
            <a:pPr marL="0" marR="0" lvl="0" indent="0" algn="ctr" defTabSz="932539"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gradFill>
                  <a:gsLst>
                    <a:gs pos="2917">
                      <a:srgbClr val="1A1A1A"/>
                    </a:gs>
                    <a:gs pos="30000">
                      <a:srgbClr val="1A1A1A"/>
                    </a:gs>
                  </a:gsLst>
                  <a:lin ang="5400000" scaled="0"/>
                </a:gradFill>
                <a:effectLst/>
                <a:uLnTx/>
                <a:uFillTx/>
              </a:rPr>
              <a:t>Log Service</a:t>
            </a:r>
          </a:p>
        </p:txBody>
      </p:sp>
      <p:sp>
        <p:nvSpPr>
          <p:cNvPr id="247" name="TextBox 246">
            <a:extLst>
              <a:ext uri="{FF2B5EF4-FFF2-40B4-BE49-F238E27FC236}">
                <a16:creationId xmlns:a16="http://schemas.microsoft.com/office/drawing/2014/main" id="{1B25BA46-26CB-4220-87A8-8678036A8A3E}"/>
              </a:ext>
            </a:extLst>
          </p:cNvPr>
          <p:cNvSpPr txBox="1"/>
          <p:nvPr/>
        </p:nvSpPr>
        <p:spPr>
          <a:xfrm>
            <a:off x="8737330" y="657148"/>
            <a:ext cx="3238355" cy="1111742"/>
          </a:xfrm>
          <a:prstGeom prst="rect">
            <a:avLst/>
          </a:prstGeom>
          <a:noFill/>
        </p:spPr>
        <p:txBody>
          <a:bodyPr wrap="square" rtlCol="0">
            <a:spAutoFit/>
          </a:bodyPr>
          <a:lstStyle/>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Constant time scale up and down.</a:t>
            </a:r>
          </a:p>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Offload read-only workload by adding read-scale replicas without data copy – constant time as well.</a:t>
            </a:r>
          </a:p>
        </p:txBody>
      </p:sp>
      <p:sp>
        <p:nvSpPr>
          <p:cNvPr id="248" name="TextBox 247">
            <a:extLst>
              <a:ext uri="{FF2B5EF4-FFF2-40B4-BE49-F238E27FC236}">
                <a16:creationId xmlns:a16="http://schemas.microsoft.com/office/drawing/2014/main" id="{7D9474C4-3C27-40E6-82B7-7A8E38CC1019}"/>
              </a:ext>
            </a:extLst>
          </p:cNvPr>
          <p:cNvSpPr txBox="1"/>
          <p:nvPr/>
        </p:nvSpPr>
        <p:spPr>
          <a:xfrm>
            <a:off x="8737330" y="1788657"/>
            <a:ext cx="3302270" cy="1346515"/>
          </a:xfrm>
          <a:prstGeom prst="rect">
            <a:avLst/>
          </a:prstGeom>
          <a:noFill/>
        </p:spPr>
        <p:txBody>
          <a:bodyPr wrap="square" rtlCol="0">
            <a:spAutoFit/>
          </a:bodyPr>
          <a:lstStyle/>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Low log commit latency - &lt;2.5ms with Premium Storage; &lt; 0.5ms with Ultra SSD (future improvement).</a:t>
            </a:r>
          </a:p>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High log generation rate and </a:t>
            </a:r>
            <a:br>
              <a:rPr kumimoji="0" lang="en-US" sz="1496" b="0" i="0" u="none" strike="noStrike" kern="0" cap="none" spc="0" normalizeH="0" baseline="0" noProof="0">
                <a:ln>
                  <a:noFill/>
                </a:ln>
                <a:solidFill>
                  <a:srgbClr val="000000"/>
                </a:solidFill>
                <a:effectLst/>
                <a:uLnTx/>
                <a:uFillTx/>
              </a:rPr>
            </a:br>
            <a:r>
              <a:rPr kumimoji="0" lang="en-US" sz="1496" b="0" i="0" u="none" strike="noStrike" kern="0" cap="none" spc="0" normalizeH="0" baseline="0" noProof="0">
                <a:ln>
                  <a:noFill/>
                </a:ln>
                <a:solidFill>
                  <a:srgbClr val="000000"/>
                </a:solidFill>
                <a:effectLst/>
                <a:uLnTx/>
                <a:uFillTx/>
              </a:rPr>
              <a:t>fast data loading.</a:t>
            </a:r>
          </a:p>
        </p:txBody>
      </p:sp>
      <p:sp>
        <p:nvSpPr>
          <p:cNvPr id="249" name="TextBox 248">
            <a:extLst>
              <a:ext uri="{FF2B5EF4-FFF2-40B4-BE49-F238E27FC236}">
                <a16:creationId xmlns:a16="http://schemas.microsoft.com/office/drawing/2014/main" id="{97F8EAA4-5983-43B0-8516-3356EE650A6A}"/>
              </a:ext>
            </a:extLst>
          </p:cNvPr>
          <p:cNvSpPr txBox="1"/>
          <p:nvPr/>
        </p:nvSpPr>
        <p:spPr>
          <a:xfrm>
            <a:off x="8737330" y="3159584"/>
            <a:ext cx="3302270" cy="1320233"/>
          </a:xfrm>
          <a:prstGeom prst="rect">
            <a:avLst/>
          </a:prstGeom>
          <a:noFill/>
        </p:spPr>
        <p:txBody>
          <a:bodyPr wrap="square" rtlCol="0">
            <a:spAutoFit/>
          </a:bodyPr>
          <a:lstStyle/>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Page server instances work independently – infinite scale out.</a:t>
            </a:r>
          </a:p>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Adding more page servers as your database grows – pay by usage </a:t>
            </a:r>
            <a:br>
              <a:rPr kumimoji="0" lang="en-US" sz="1496" b="0" i="0" u="none" strike="noStrike" kern="0" cap="none" spc="0" normalizeH="0" baseline="0" noProof="0">
                <a:ln>
                  <a:noFill/>
                </a:ln>
                <a:solidFill>
                  <a:srgbClr val="000000"/>
                </a:solidFill>
                <a:effectLst/>
                <a:uLnTx/>
                <a:uFillTx/>
              </a:rPr>
            </a:br>
            <a:r>
              <a:rPr kumimoji="0" lang="en-US" sz="1496" b="0" i="0" u="none" strike="noStrike" kern="0" cap="none" spc="0" normalizeH="0" baseline="0" noProof="0">
                <a:ln>
                  <a:noFill/>
                </a:ln>
                <a:solidFill>
                  <a:srgbClr val="000000"/>
                </a:solidFill>
                <a:effectLst/>
                <a:uLnTx/>
                <a:uFillTx/>
              </a:rPr>
              <a:t>(start with 5GB with 1GB increments).</a:t>
            </a:r>
          </a:p>
        </p:txBody>
      </p:sp>
      <p:sp>
        <p:nvSpPr>
          <p:cNvPr id="250" name="TextBox 249">
            <a:extLst>
              <a:ext uri="{FF2B5EF4-FFF2-40B4-BE49-F238E27FC236}">
                <a16:creationId xmlns:a16="http://schemas.microsoft.com/office/drawing/2014/main" id="{2A132641-0ECB-4886-9BE1-3D34B54D9329}"/>
              </a:ext>
            </a:extLst>
          </p:cNvPr>
          <p:cNvSpPr txBox="1"/>
          <p:nvPr/>
        </p:nvSpPr>
        <p:spPr>
          <a:xfrm>
            <a:off x="8737330" y="4582461"/>
            <a:ext cx="3302270" cy="1894539"/>
          </a:xfrm>
          <a:prstGeom prst="rect">
            <a:avLst/>
          </a:prstGeom>
          <a:noFill/>
        </p:spPr>
        <p:txBody>
          <a:bodyPr wrap="square" rtlCol="0">
            <a:spAutoFit/>
          </a:bodyPr>
          <a:lstStyle/>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Snapshot backup + log offloading – zero impact to compute resource.</a:t>
            </a:r>
          </a:p>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Restore database by copying snapshots and log records – constant time point in time restore.</a:t>
            </a:r>
          </a:p>
          <a:p>
            <a:pPr marL="0" marR="0" lvl="0" indent="0" defTabSz="1243431" eaLnBrk="1" fontAlgn="auto" latinLnBrk="0" hangingPunct="1">
              <a:lnSpc>
                <a:spcPct val="100000"/>
              </a:lnSpc>
              <a:spcBef>
                <a:spcPts val="612"/>
              </a:spcBef>
              <a:spcAft>
                <a:spcPts val="0"/>
              </a:spcAft>
              <a:buClrTx/>
              <a:buSzTx/>
              <a:buFontTx/>
              <a:buNone/>
              <a:tabLst/>
              <a:defRPr/>
            </a:pPr>
            <a:r>
              <a:rPr kumimoji="0" lang="en-US" sz="1496" b="0" i="0" u="none" strike="noStrike" kern="0" cap="none" spc="0" normalizeH="0" baseline="0" noProof="0">
                <a:ln>
                  <a:noFill/>
                </a:ln>
                <a:solidFill>
                  <a:srgbClr val="000000"/>
                </a:solidFill>
                <a:effectLst/>
                <a:uLnTx/>
                <a:uFillTx/>
              </a:rPr>
              <a:t>Checkpoints also offloaded to </a:t>
            </a:r>
            <a:br>
              <a:rPr kumimoji="0" lang="en-US" sz="1496" b="0" i="0" u="none" strike="noStrike" kern="0" cap="none" spc="0" normalizeH="0" baseline="0" noProof="0">
                <a:ln>
                  <a:noFill/>
                </a:ln>
                <a:solidFill>
                  <a:srgbClr val="000000"/>
                </a:solidFill>
                <a:effectLst/>
                <a:uLnTx/>
                <a:uFillTx/>
              </a:rPr>
            </a:br>
            <a:r>
              <a:rPr kumimoji="0" lang="en-US" sz="1496" b="0" i="0" u="none" strike="noStrike" kern="0" cap="none" spc="0" normalizeH="0" baseline="0" noProof="0">
                <a:ln>
                  <a:noFill/>
                </a:ln>
                <a:solidFill>
                  <a:srgbClr val="000000"/>
                </a:solidFill>
                <a:effectLst/>
                <a:uLnTx/>
                <a:uFillTx/>
              </a:rPr>
              <a:t>page servers.</a:t>
            </a:r>
          </a:p>
        </p:txBody>
      </p:sp>
      <p:sp>
        <p:nvSpPr>
          <p:cNvPr id="251" name="Cylinder 513">
            <a:extLst>
              <a:ext uri="{FF2B5EF4-FFF2-40B4-BE49-F238E27FC236}">
                <a16:creationId xmlns:a16="http://schemas.microsoft.com/office/drawing/2014/main" id="{E288E601-FFBD-4209-A8C7-642BA30C5D2F}"/>
              </a:ext>
            </a:extLst>
          </p:cNvPr>
          <p:cNvSpPr/>
          <p:nvPr/>
        </p:nvSpPr>
        <p:spPr bwMode="auto">
          <a:xfrm>
            <a:off x="1149221" y="3805196"/>
            <a:ext cx="632200" cy="753067"/>
          </a:xfrm>
          <a:prstGeom prst="can">
            <a:avLst>
              <a:gd name="adj" fmla="val 39530"/>
            </a:avLst>
          </a:prstGeom>
          <a:solidFill>
            <a:srgbClr val="0070C0"/>
          </a:solidFill>
          <a:ln w="12700" cap="flat" cmpd="sng" algn="ctr">
            <a:solidFill>
              <a:srgbClr val="0078D3"/>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904" b="1"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SQL</a:t>
            </a:r>
          </a:p>
        </p:txBody>
      </p:sp>
      <p:sp>
        <p:nvSpPr>
          <p:cNvPr id="252" name="Cylinder 513">
            <a:extLst>
              <a:ext uri="{FF2B5EF4-FFF2-40B4-BE49-F238E27FC236}">
                <a16:creationId xmlns:a16="http://schemas.microsoft.com/office/drawing/2014/main" id="{BE4DED54-D6F0-42EA-8CC7-BD69B74F4F2A}"/>
              </a:ext>
            </a:extLst>
          </p:cNvPr>
          <p:cNvSpPr/>
          <p:nvPr/>
        </p:nvSpPr>
        <p:spPr bwMode="auto">
          <a:xfrm>
            <a:off x="2071521" y="3841087"/>
            <a:ext cx="632200" cy="753067"/>
          </a:xfrm>
          <a:prstGeom prst="can">
            <a:avLst>
              <a:gd name="adj" fmla="val 39530"/>
            </a:avLst>
          </a:prstGeom>
          <a:solidFill>
            <a:srgbClr val="0070C0"/>
          </a:solidFill>
          <a:ln w="12700" cap="flat" cmpd="sng" algn="ctr">
            <a:solidFill>
              <a:srgbClr val="0078D3"/>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904" b="1"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SQL</a:t>
            </a:r>
          </a:p>
        </p:txBody>
      </p:sp>
      <p:sp>
        <p:nvSpPr>
          <p:cNvPr id="253" name="Cylinder 513">
            <a:extLst>
              <a:ext uri="{FF2B5EF4-FFF2-40B4-BE49-F238E27FC236}">
                <a16:creationId xmlns:a16="http://schemas.microsoft.com/office/drawing/2014/main" id="{09791323-0891-41FE-8AE2-C9F25AA63521}"/>
              </a:ext>
            </a:extLst>
          </p:cNvPr>
          <p:cNvSpPr/>
          <p:nvPr/>
        </p:nvSpPr>
        <p:spPr bwMode="auto">
          <a:xfrm>
            <a:off x="3271661" y="3814660"/>
            <a:ext cx="632200" cy="753067"/>
          </a:xfrm>
          <a:prstGeom prst="can">
            <a:avLst>
              <a:gd name="adj" fmla="val 39530"/>
            </a:avLst>
          </a:prstGeom>
          <a:solidFill>
            <a:srgbClr val="0070C0"/>
          </a:solidFill>
          <a:ln w="12700" cap="flat" cmpd="sng" algn="ctr">
            <a:solidFill>
              <a:srgbClr val="0078D3"/>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904" b="1"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SQL</a:t>
            </a:r>
          </a:p>
        </p:txBody>
      </p:sp>
      <p:sp>
        <p:nvSpPr>
          <p:cNvPr id="254" name="Rectangle 253">
            <a:extLst>
              <a:ext uri="{FF2B5EF4-FFF2-40B4-BE49-F238E27FC236}">
                <a16:creationId xmlns:a16="http://schemas.microsoft.com/office/drawing/2014/main" id="{8FCD5A44-D305-4994-9E31-89E42CA4B238}"/>
              </a:ext>
            </a:extLst>
          </p:cNvPr>
          <p:cNvSpPr/>
          <p:nvPr/>
        </p:nvSpPr>
        <p:spPr bwMode="auto">
          <a:xfrm>
            <a:off x="5148687" y="4867310"/>
            <a:ext cx="2997654" cy="1233328"/>
          </a:xfrm>
          <a:prstGeom prst="rect">
            <a:avLst/>
          </a:prstGeom>
          <a:noFill/>
          <a:ln w="19050" cap="flat" cmpd="sng" algn="ctr">
            <a:solidFill>
              <a:srgbClr val="0078D3"/>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endParaRPr>
          </a:p>
        </p:txBody>
      </p:sp>
      <p:sp>
        <p:nvSpPr>
          <p:cNvPr id="255" name="Rectangle 254">
            <a:extLst>
              <a:ext uri="{FF2B5EF4-FFF2-40B4-BE49-F238E27FC236}">
                <a16:creationId xmlns:a16="http://schemas.microsoft.com/office/drawing/2014/main" id="{867EA6CC-F216-48A0-9233-D89D752A9652}"/>
              </a:ext>
            </a:extLst>
          </p:cNvPr>
          <p:cNvSpPr/>
          <p:nvPr/>
        </p:nvSpPr>
        <p:spPr bwMode="auto">
          <a:xfrm>
            <a:off x="5270477" y="5028712"/>
            <a:ext cx="552337" cy="231291"/>
          </a:xfrm>
          <a:prstGeom prst="rect">
            <a:avLst/>
          </a:prstGeom>
          <a:solidFill>
            <a:srgbClr val="50E6FF">
              <a:lumMod val="60000"/>
              <a:lumOff val="40000"/>
            </a:srgbClr>
          </a:solidFill>
          <a:ln w="254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05"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a:ln>
                <a:noFill/>
              </a:ln>
              <a:solidFill>
                <a:srgbClr val="1A1A1A"/>
              </a:solidFill>
              <a:effectLst/>
              <a:uLnTx/>
              <a:uFillTx/>
            </a:endParaRPr>
          </a:p>
        </p:txBody>
      </p:sp>
      <p:sp>
        <p:nvSpPr>
          <p:cNvPr id="256" name="TextBox 255">
            <a:extLst>
              <a:ext uri="{FF2B5EF4-FFF2-40B4-BE49-F238E27FC236}">
                <a16:creationId xmlns:a16="http://schemas.microsoft.com/office/drawing/2014/main" id="{20208657-16CF-4BF5-9882-CECC4F8681D2}"/>
              </a:ext>
            </a:extLst>
          </p:cNvPr>
          <p:cNvSpPr txBox="1"/>
          <p:nvPr/>
        </p:nvSpPr>
        <p:spPr>
          <a:xfrm>
            <a:off x="5980521" y="5048483"/>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Local SSD Cache</a:t>
            </a:r>
          </a:p>
        </p:txBody>
      </p:sp>
      <p:sp>
        <p:nvSpPr>
          <p:cNvPr id="257" name="TextBox 256">
            <a:extLst>
              <a:ext uri="{FF2B5EF4-FFF2-40B4-BE49-F238E27FC236}">
                <a16:creationId xmlns:a16="http://schemas.microsoft.com/office/drawing/2014/main" id="{9D96BA24-203A-42D4-993D-2EB41AD4E303}"/>
              </a:ext>
            </a:extLst>
          </p:cNvPr>
          <p:cNvSpPr txBox="1"/>
          <p:nvPr/>
        </p:nvSpPr>
        <p:spPr>
          <a:xfrm>
            <a:off x="5277633" y="5356305"/>
            <a:ext cx="552337" cy="224114"/>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2917">
                      <a:srgbClr val="1A1A1A"/>
                    </a:gs>
                    <a:gs pos="30000">
                      <a:srgbClr val="1A1A1A"/>
                    </a:gs>
                  </a:gsLst>
                  <a:lin ang="5400000" scaled="0"/>
                </a:gradFill>
                <a:effectLst/>
                <a:uLnTx/>
                <a:uFillTx/>
              </a:rPr>
              <a:t>RBPEX</a:t>
            </a:r>
            <a:endPar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endParaRPr>
          </a:p>
        </p:txBody>
      </p:sp>
      <p:cxnSp>
        <p:nvCxnSpPr>
          <p:cNvPr id="258" name="Straight Arrow Connector 257">
            <a:extLst>
              <a:ext uri="{FF2B5EF4-FFF2-40B4-BE49-F238E27FC236}">
                <a16:creationId xmlns:a16="http://schemas.microsoft.com/office/drawing/2014/main" id="{2273D96D-522A-491F-AC80-41FBBA6F573F}"/>
              </a:ext>
            </a:extLst>
          </p:cNvPr>
          <p:cNvCxnSpPr>
            <a:cxnSpLocks/>
          </p:cNvCxnSpPr>
          <p:nvPr/>
        </p:nvCxnSpPr>
        <p:spPr>
          <a:xfrm>
            <a:off x="5270477" y="5674832"/>
            <a:ext cx="552337" cy="0"/>
          </a:xfrm>
          <a:prstGeom prst="straightConnector1">
            <a:avLst/>
          </a:prstGeom>
          <a:noFill/>
          <a:ln w="28575" cap="flat" cmpd="sng" algn="ctr">
            <a:solidFill>
              <a:srgbClr val="000000">
                <a:lumMod val="50000"/>
                <a:lumOff val="50000"/>
              </a:srgbClr>
            </a:solidFill>
            <a:prstDash val="solid"/>
            <a:headEnd type="none" w="lg" len="med"/>
            <a:tailEnd type="triangle"/>
          </a:ln>
          <a:effectLst/>
        </p:spPr>
      </p:cxnSp>
      <p:sp>
        <p:nvSpPr>
          <p:cNvPr id="259" name="TextBox 258">
            <a:extLst>
              <a:ext uri="{FF2B5EF4-FFF2-40B4-BE49-F238E27FC236}">
                <a16:creationId xmlns:a16="http://schemas.microsoft.com/office/drawing/2014/main" id="{D32CF83C-BE0C-4636-A086-E2C261AB3D9A}"/>
              </a:ext>
            </a:extLst>
          </p:cNvPr>
          <p:cNvSpPr txBox="1"/>
          <p:nvPr/>
        </p:nvSpPr>
        <p:spPr>
          <a:xfrm>
            <a:off x="5980521" y="5569488"/>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Log Pathway</a:t>
            </a:r>
          </a:p>
        </p:txBody>
      </p:sp>
      <p:sp>
        <p:nvSpPr>
          <p:cNvPr id="260" name="TextBox 259">
            <a:extLst>
              <a:ext uri="{FF2B5EF4-FFF2-40B4-BE49-F238E27FC236}">
                <a16:creationId xmlns:a16="http://schemas.microsoft.com/office/drawing/2014/main" id="{464FEA92-AEA7-46E8-AD4A-9C69638AD367}"/>
              </a:ext>
            </a:extLst>
          </p:cNvPr>
          <p:cNvSpPr txBox="1"/>
          <p:nvPr/>
        </p:nvSpPr>
        <p:spPr>
          <a:xfrm>
            <a:off x="5980520" y="5336727"/>
            <a:ext cx="2165821"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Resilient Buffer Pool Extension</a:t>
            </a:r>
          </a:p>
        </p:txBody>
      </p:sp>
      <p:cxnSp>
        <p:nvCxnSpPr>
          <p:cNvPr id="261" name="Straight Arrow Connector 260">
            <a:extLst>
              <a:ext uri="{FF2B5EF4-FFF2-40B4-BE49-F238E27FC236}">
                <a16:creationId xmlns:a16="http://schemas.microsoft.com/office/drawing/2014/main" id="{762E45D9-E40E-442B-B240-DE35A5CCA94B}"/>
              </a:ext>
            </a:extLst>
          </p:cNvPr>
          <p:cNvCxnSpPr>
            <a:cxnSpLocks/>
          </p:cNvCxnSpPr>
          <p:nvPr/>
        </p:nvCxnSpPr>
        <p:spPr>
          <a:xfrm>
            <a:off x="5277632" y="5971580"/>
            <a:ext cx="538025" cy="0"/>
          </a:xfrm>
          <a:prstGeom prst="straightConnector1">
            <a:avLst/>
          </a:prstGeom>
          <a:noFill/>
          <a:ln w="28575" cap="flat" cmpd="sng" algn="ctr">
            <a:solidFill>
              <a:srgbClr val="C00000"/>
            </a:solidFill>
            <a:prstDash val="solid"/>
            <a:headEnd type="none" w="lg" len="med"/>
            <a:tailEnd type="triangle"/>
          </a:ln>
          <a:effectLst/>
        </p:spPr>
      </p:cxnSp>
      <p:sp>
        <p:nvSpPr>
          <p:cNvPr id="262" name="TextBox 261">
            <a:extLst>
              <a:ext uri="{FF2B5EF4-FFF2-40B4-BE49-F238E27FC236}">
                <a16:creationId xmlns:a16="http://schemas.microsoft.com/office/drawing/2014/main" id="{8C38B17A-12E7-44B0-8639-29BB48C5DFA1}"/>
              </a:ext>
            </a:extLst>
          </p:cNvPr>
          <p:cNvSpPr txBox="1"/>
          <p:nvPr/>
        </p:nvSpPr>
        <p:spPr>
          <a:xfrm>
            <a:off x="5980521" y="5857733"/>
            <a:ext cx="1886830" cy="192135"/>
          </a:xfrm>
          <a:prstGeom prst="rect">
            <a:avLst/>
          </a:prstGeom>
          <a:noFill/>
        </p:spPr>
        <p:txBody>
          <a:bodyPr wrap="square" lIns="0" tIns="0" rIns="0" bIns="0" rtlCol="0">
            <a:spAutoFit/>
          </a:bodyPr>
          <a:lstStyle/>
          <a:p>
            <a:pPr marL="0" marR="0" lvl="0" indent="0" defTabSz="932539"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2917">
                      <a:srgbClr val="1A1A1A"/>
                    </a:gs>
                    <a:gs pos="30000">
                      <a:srgbClr val="1A1A1A"/>
                    </a:gs>
                  </a:gsLst>
                  <a:lin ang="5400000" scaled="0"/>
                </a:gradFill>
                <a:effectLst/>
                <a:uLnTx/>
                <a:uFillTx/>
              </a:rPr>
              <a:t>Data Pathway</a:t>
            </a:r>
          </a:p>
        </p:txBody>
      </p:sp>
    </p:spTree>
    <p:extLst>
      <p:ext uri="{BB962C8B-B14F-4D97-AF65-F5344CB8AC3E}">
        <p14:creationId xmlns:p14="http://schemas.microsoft.com/office/powerpoint/2010/main" val="36456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wipe(left)">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wipe(right)">
                                      <p:cBhvr>
                                        <p:cTn id="12" dur="500"/>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1"/>
                                        </p:tgtEl>
                                        <p:attrNameLst>
                                          <p:attrName>style.visibility</p:attrName>
                                        </p:attrNameLst>
                                      </p:cBhvr>
                                      <p:to>
                                        <p:strVal val="visible"/>
                                      </p:to>
                                    </p:set>
                                    <p:animEffect transition="in" filter="wipe(down)">
                                      <p:cBhvr>
                                        <p:cTn id="17" dur="500"/>
                                        <p:tgtEl>
                                          <p:spTgt spid="2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down)">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
                                        </p:tgtEl>
                                        <p:attrNameLst>
                                          <p:attrName>style.visibility</p:attrName>
                                        </p:attrNameLst>
                                      </p:cBhvr>
                                      <p:to>
                                        <p:strVal val="visible"/>
                                      </p:to>
                                    </p:set>
                                    <p:animEffect transition="in" filter="fade">
                                      <p:cBhvr>
                                        <p:cTn id="27" dur="500"/>
                                        <p:tgtEl>
                                          <p:spTgt spid="2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0"/>
                                        </p:tgtEl>
                                        <p:attrNameLst>
                                          <p:attrName>style.visibility</p:attrName>
                                        </p:attrNameLst>
                                      </p:cBhvr>
                                      <p:to>
                                        <p:strVal val="visible"/>
                                      </p:to>
                                    </p:set>
                                    <p:animEffect transition="in" filter="fade">
                                      <p:cBhvr>
                                        <p:cTn id="32" dur="1000"/>
                                        <p:tgtEl>
                                          <p:spTgt spid="240"/>
                                        </p:tgtEl>
                                      </p:cBhvr>
                                    </p:animEffect>
                                  </p:childTnLst>
                                </p:cTn>
                              </p:par>
                              <p:par>
                                <p:cTn id="33" presetID="10" presetClass="exit" presetSubtype="0" fill="hold" nodeType="withEffect">
                                  <p:stCondLst>
                                    <p:cond delay="0"/>
                                  </p:stCondLst>
                                  <p:childTnLst>
                                    <p:animEffect transition="out" filter="fade">
                                      <p:cBhvr>
                                        <p:cTn id="34" dur="1000"/>
                                        <p:tgtEl>
                                          <p:spTgt spid="234"/>
                                        </p:tgtEl>
                                      </p:cBhvr>
                                    </p:animEffect>
                                    <p:set>
                                      <p:cBhvr>
                                        <p:cTn id="35" dur="1" fill="hold">
                                          <p:stCondLst>
                                            <p:cond delay="999"/>
                                          </p:stCondLst>
                                        </p:cTn>
                                        <p:tgtEl>
                                          <p:spTgt spid="23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4"/>
                                        </p:tgtEl>
                                        <p:attrNameLst>
                                          <p:attrName>style.visibility</p:attrName>
                                        </p:attrNameLst>
                                      </p:cBhvr>
                                      <p:to>
                                        <p:strVal val="visible"/>
                                      </p:to>
                                    </p:set>
                                    <p:animEffect transition="in" filter="fade">
                                      <p:cBhvr>
                                        <p:cTn id="40" dur="1000"/>
                                        <p:tgtEl>
                                          <p:spTgt spid="234"/>
                                        </p:tgtEl>
                                      </p:cBhvr>
                                    </p:animEffect>
                                  </p:childTnLst>
                                </p:cTn>
                              </p:par>
                              <p:par>
                                <p:cTn id="41" presetID="10" presetClass="exit" presetSubtype="0" fill="hold" nodeType="withEffect">
                                  <p:stCondLst>
                                    <p:cond delay="0"/>
                                  </p:stCondLst>
                                  <p:childTnLst>
                                    <p:animEffect transition="out" filter="fade">
                                      <p:cBhvr>
                                        <p:cTn id="42" dur="1000"/>
                                        <p:tgtEl>
                                          <p:spTgt spid="240"/>
                                        </p:tgtEl>
                                      </p:cBhvr>
                                    </p:animEffect>
                                    <p:set>
                                      <p:cBhvr>
                                        <p:cTn id="43" dur="1" fill="hold">
                                          <p:stCondLst>
                                            <p:cond delay="999"/>
                                          </p:stCondLst>
                                        </p:cTn>
                                        <p:tgtEl>
                                          <p:spTgt spid="240"/>
                                        </p:tgtEl>
                                        <p:attrNameLst>
                                          <p:attrName>style.visibility</p:attrName>
                                        </p:attrNameLst>
                                      </p:cBhvr>
                                      <p:to>
                                        <p:strVal val="hidden"/>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47">
                                            <p:txEl>
                                              <p:pRg st="0" end="0"/>
                                            </p:txEl>
                                          </p:spTgt>
                                        </p:tgtEl>
                                        <p:attrNameLst>
                                          <p:attrName>style.visibility</p:attrName>
                                        </p:attrNameLst>
                                      </p:cBhvr>
                                      <p:to>
                                        <p:strVal val="visible"/>
                                      </p:to>
                                    </p:set>
                                    <p:animEffect transition="in" filter="fade">
                                      <p:cBhvr>
                                        <p:cTn id="47" dur="500"/>
                                        <p:tgtEl>
                                          <p:spTgt spid="24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fade">
                                      <p:cBhvr>
                                        <p:cTn id="52" dur="1000"/>
                                        <p:tgtEl>
                                          <p:spTgt spid="141"/>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fade">
                                      <p:cBhvr>
                                        <p:cTn id="56" dur="1000"/>
                                        <p:tgtEl>
                                          <p:spTgt spid="13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fade">
                                      <p:cBhvr>
                                        <p:cTn id="60" dur="1000"/>
                                        <p:tgtEl>
                                          <p:spTgt spid="147"/>
                                        </p:tgtEl>
                                      </p:cBhvr>
                                    </p:animEffect>
                                  </p:childTnLst>
                                </p:cTn>
                              </p:par>
                            </p:childTnLst>
                          </p:cTn>
                        </p:par>
                        <p:par>
                          <p:cTn id="61" fill="hold">
                            <p:stCondLst>
                              <p:cond delay="3000"/>
                            </p:stCondLst>
                            <p:childTnLst>
                              <p:par>
                                <p:cTn id="62" presetID="21" presetClass="entr" presetSubtype="1" fill="hold" grpId="0" nodeType="afterEffect">
                                  <p:stCondLst>
                                    <p:cond delay="500"/>
                                  </p:stCondLst>
                                  <p:childTnLst>
                                    <p:set>
                                      <p:cBhvr>
                                        <p:cTn id="63" dur="1" fill="hold">
                                          <p:stCondLst>
                                            <p:cond delay="0"/>
                                          </p:stCondLst>
                                        </p:cTn>
                                        <p:tgtEl>
                                          <p:spTgt spid="134"/>
                                        </p:tgtEl>
                                        <p:attrNameLst>
                                          <p:attrName>style.visibility</p:attrName>
                                        </p:attrNameLst>
                                      </p:cBhvr>
                                      <p:to>
                                        <p:strVal val="visible"/>
                                      </p:to>
                                    </p:set>
                                    <p:animEffect transition="in" filter="wheel(1)">
                                      <p:cBhvr>
                                        <p:cTn id="64" dur="1000"/>
                                        <p:tgtEl>
                                          <p:spTgt spid="1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5"/>
                                        </p:tgtEl>
                                        <p:attrNameLst>
                                          <p:attrName>style.visibility</p:attrName>
                                        </p:attrNameLst>
                                      </p:cBhvr>
                                      <p:to>
                                        <p:strVal val="visible"/>
                                      </p:to>
                                    </p:set>
                                    <p:animEffect transition="in" filter="fade">
                                      <p:cBhvr>
                                        <p:cTn id="69" dur="500"/>
                                        <p:tgtEl>
                                          <p:spTgt spid="155"/>
                                        </p:tgtEl>
                                      </p:cBhvr>
                                    </p:animEffect>
                                  </p:childTnLst>
                                </p:cTn>
                              </p:par>
                            </p:childTnLst>
                          </p:cTn>
                        </p:par>
                        <p:par>
                          <p:cTn id="70" fill="hold">
                            <p:stCondLst>
                              <p:cond delay="500"/>
                            </p:stCondLst>
                            <p:childTnLst>
                              <p:par>
                                <p:cTn id="71" presetID="22" presetClass="entr" presetSubtype="2" fill="hold" nodeType="after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wipe(right)">
                                      <p:cBhvr>
                                        <p:cTn id="73" dur="500"/>
                                        <p:tgtEl>
                                          <p:spTgt spid="156"/>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wipe(right)">
                                      <p:cBhvr>
                                        <p:cTn id="76" dur="500"/>
                                        <p:tgtEl>
                                          <p:spTgt spid="158"/>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left)">
                                      <p:cBhvr>
                                        <p:cTn id="80" dur="500"/>
                                        <p:tgtEl>
                                          <p:spTgt spid="15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59"/>
                                        </p:tgtEl>
                                        <p:attrNameLst>
                                          <p:attrName>style.visibility</p:attrName>
                                        </p:attrNameLst>
                                      </p:cBhvr>
                                      <p:to>
                                        <p:strVal val="visible"/>
                                      </p:to>
                                    </p:set>
                                    <p:animEffect transition="in" filter="wipe(left)">
                                      <p:cBhvr>
                                        <p:cTn id="83" dur="500"/>
                                        <p:tgtEl>
                                          <p:spTgt spid="159"/>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247">
                                            <p:txEl>
                                              <p:pRg st="1" end="1"/>
                                            </p:txEl>
                                          </p:spTgt>
                                        </p:tgtEl>
                                        <p:attrNameLst>
                                          <p:attrName>style.visibility</p:attrName>
                                        </p:attrNameLst>
                                      </p:cBhvr>
                                      <p:to>
                                        <p:strVal val="visible"/>
                                      </p:to>
                                    </p:set>
                                    <p:animEffect transition="in" filter="fade">
                                      <p:cBhvr>
                                        <p:cTn id="87" dur="500"/>
                                        <p:tgtEl>
                                          <p:spTgt spid="247">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0"/>
                                  </p:stCondLst>
                                  <p:childTnLst>
                                    <p:animEffect transition="out" filter="fade">
                                      <p:cBhvr>
                                        <p:cTn id="91" dur="500"/>
                                        <p:tgtEl>
                                          <p:spTgt spid="247">
                                            <p:txEl>
                                              <p:pRg st="0" end="0"/>
                                            </p:txEl>
                                          </p:spTgt>
                                        </p:tgtEl>
                                      </p:cBhvr>
                                    </p:animEffect>
                                    <p:set>
                                      <p:cBhvr>
                                        <p:cTn id="92" dur="1" fill="hold">
                                          <p:stCondLst>
                                            <p:cond delay="499"/>
                                          </p:stCondLst>
                                        </p:cTn>
                                        <p:tgtEl>
                                          <p:spTgt spid="247">
                                            <p:txEl>
                                              <p:pRg st="0" end="0"/>
                                            </p:txEl>
                                          </p:spTgt>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500"/>
                                        <p:tgtEl>
                                          <p:spTgt spid="247">
                                            <p:txEl>
                                              <p:pRg st="1" end="1"/>
                                            </p:txEl>
                                          </p:spTgt>
                                        </p:tgtEl>
                                      </p:cBhvr>
                                    </p:animEffect>
                                    <p:set>
                                      <p:cBhvr>
                                        <p:cTn id="95" dur="1" fill="hold">
                                          <p:stCondLst>
                                            <p:cond delay="499"/>
                                          </p:stCondLst>
                                        </p:cTn>
                                        <p:tgtEl>
                                          <p:spTgt spid="247">
                                            <p:txEl>
                                              <p:pRg st="1" end="1"/>
                                            </p:txEl>
                                          </p:spTgt>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wipe(left)">
                                      <p:cBhvr>
                                        <p:cTn id="100" dur="500"/>
                                        <p:tgtEl>
                                          <p:spTgt spid="179"/>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248">
                                            <p:txEl>
                                              <p:pRg st="0" end="0"/>
                                            </p:txEl>
                                          </p:spTgt>
                                        </p:tgtEl>
                                        <p:attrNameLst>
                                          <p:attrName>style.visibility</p:attrName>
                                        </p:attrNameLst>
                                      </p:cBhvr>
                                      <p:to>
                                        <p:strVal val="visible"/>
                                      </p:to>
                                    </p:set>
                                    <p:animEffect transition="in" filter="fade">
                                      <p:cBhvr>
                                        <p:cTn id="104" dur="500"/>
                                        <p:tgtEl>
                                          <p:spTgt spid="248">
                                            <p:txEl>
                                              <p:pRg st="0" end="0"/>
                                            </p:txEl>
                                          </p:spTgt>
                                        </p:tgtEl>
                                      </p:cBhvr>
                                    </p:animEffect>
                                  </p:childTnLst>
                                </p:cTn>
                              </p:par>
                            </p:childTnLst>
                          </p:cTn>
                        </p:par>
                        <p:par>
                          <p:cTn id="105" fill="hold">
                            <p:stCondLst>
                              <p:cond delay="1000"/>
                            </p:stCondLst>
                            <p:childTnLst>
                              <p:par>
                                <p:cTn id="106" presetID="10" presetClass="entr" presetSubtype="0" fill="hold" nodeType="afterEffect">
                                  <p:stCondLst>
                                    <p:cond delay="0"/>
                                  </p:stCondLst>
                                  <p:childTnLst>
                                    <p:set>
                                      <p:cBhvr>
                                        <p:cTn id="107" dur="1" fill="hold">
                                          <p:stCondLst>
                                            <p:cond delay="0"/>
                                          </p:stCondLst>
                                        </p:cTn>
                                        <p:tgtEl>
                                          <p:spTgt spid="248">
                                            <p:txEl>
                                              <p:pRg st="1" end="1"/>
                                            </p:txEl>
                                          </p:spTgt>
                                        </p:tgtEl>
                                        <p:attrNameLst>
                                          <p:attrName>style.visibility</p:attrName>
                                        </p:attrNameLst>
                                      </p:cBhvr>
                                      <p:to>
                                        <p:strVal val="visible"/>
                                      </p:to>
                                    </p:set>
                                    <p:animEffect transition="in" filter="fade">
                                      <p:cBhvr>
                                        <p:cTn id="108" dur="500"/>
                                        <p:tgtEl>
                                          <p:spTgt spid="248">
                                            <p:txEl>
                                              <p:pRg st="1" end="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183"/>
                                        </p:tgtEl>
                                        <p:attrNameLst>
                                          <p:attrName>style.visibility</p:attrName>
                                        </p:attrNameLst>
                                      </p:cBhvr>
                                      <p:to>
                                        <p:strVal val="visible"/>
                                      </p:to>
                                    </p:set>
                                    <p:animEffect transition="in" filter="wipe(left)">
                                      <p:cBhvr>
                                        <p:cTn id="113" dur="500"/>
                                        <p:tgtEl>
                                          <p:spTgt spid="18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75"/>
                                        </p:tgtEl>
                                        <p:attrNameLst>
                                          <p:attrName>style.visibility</p:attrName>
                                        </p:attrNameLst>
                                      </p:cBhvr>
                                      <p:to>
                                        <p:strVal val="visible"/>
                                      </p:to>
                                    </p:set>
                                    <p:animEffect transition="in" filter="fade">
                                      <p:cBhvr>
                                        <p:cTn id="118" dur="500"/>
                                        <p:tgtEl>
                                          <p:spTgt spid="17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fade">
                                      <p:cBhvr>
                                        <p:cTn id="121" dur="500"/>
                                        <p:tgtEl>
                                          <p:spTgt spid="17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7"/>
                                        </p:tgtEl>
                                        <p:attrNameLst>
                                          <p:attrName>style.visibility</p:attrName>
                                        </p:attrNameLst>
                                      </p:cBhvr>
                                      <p:to>
                                        <p:strVal val="visible"/>
                                      </p:to>
                                    </p:set>
                                    <p:animEffect transition="in" filter="fade">
                                      <p:cBhvr>
                                        <p:cTn id="124" dur="500"/>
                                        <p:tgtEl>
                                          <p:spTgt spid="17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nodeType="clickEffect">
                                  <p:stCondLst>
                                    <p:cond delay="0"/>
                                  </p:stCondLst>
                                  <p:childTnLst>
                                    <p:set>
                                      <p:cBhvr>
                                        <p:cTn id="128" dur="1" fill="hold">
                                          <p:stCondLst>
                                            <p:cond delay="0"/>
                                          </p:stCondLst>
                                        </p:cTn>
                                        <p:tgtEl>
                                          <p:spTgt spid="178"/>
                                        </p:tgtEl>
                                        <p:attrNameLst>
                                          <p:attrName>style.visibility</p:attrName>
                                        </p:attrNameLst>
                                      </p:cBhvr>
                                      <p:to>
                                        <p:strVal val="visible"/>
                                      </p:to>
                                    </p:set>
                                    <p:animEffect transition="in" filter="wipe(right)">
                                      <p:cBhvr>
                                        <p:cTn id="129" dur="500"/>
                                        <p:tgtEl>
                                          <p:spTgt spid="17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0" nodeType="clickEffect">
                                  <p:stCondLst>
                                    <p:cond delay="0"/>
                                  </p:stCondLst>
                                  <p:childTnLst>
                                    <p:animEffect transition="out" filter="fade">
                                      <p:cBhvr>
                                        <p:cTn id="133" dur="500"/>
                                        <p:tgtEl>
                                          <p:spTgt spid="248">
                                            <p:txEl>
                                              <p:pRg st="0" end="0"/>
                                            </p:txEl>
                                          </p:spTgt>
                                        </p:tgtEl>
                                      </p:cBhvr>
                                    </p:animEffect>
                                    <p:set>
                                      <p:cBhvr>
                                        <p:cTn id="134" dur="1" fill="hold">
                                          <p:stCondLst>
                                            <p:cond delay="499"/>
                                          </p:stCondLst>
                                        </p:cTn>
                                        <p:tgtEl>
                                          <p:spTgt spid="248">
                                            <p:txEl>
                                              <p:pRg st="0" end="0"/>
                                            </p:txEl>
                                          </p:spTgt>
                                        </p:tgtEl>
                                        <p:attrNameLst>
                                          <p:attrName>style.visibility</p:attrName>
                                        </p:attrNameLst>
                                      </p:cBhvr>
                                      <p:to>
                                        <p:strVal val="hidden"/>
                                      </p:to>
                                    </p:set>
                                  </p:childTnLst>
                                </p:cTn>
                              </p:par>
                              <p:par>
                                <p:cTn id="135" presetID="10" presetClass="exit" presetSubtype="0" fill="hold" grpId="0" nodeType="withEffect">
                                  <p:stCondLst>
                                    <p:cond delay="0"/>
                                  </p:stCondLst>
                                  <p:childTnLst>
                                    <p:animEffect transition="out" filter="fade">
                                      <p:cBhvr>
                                        <p:cTn id="136" dur="500"/>
                                        <p:tgtEl>
                                          <p:spTgt spid="248">
                                            <p:txEl>
                                              <p:pRg st="1" end="1"/>
                                            </p:txEl>
                                          </p:spTgt>
                                        </p:tgtEl>
                                      </p:cBhvr>
                                    </p:animEffect>
                                    <p:set>
                                      <p:cBhvr>
                                        <p:cTn id="137" dur="1" fill="hold">
                                          <p:stCondLst>
                                            <p:cond delay="499"/>
                                          </p:stCondLst>
                                        </p:cTn>
                                        <p:tgtEl>
                                          <p:spTgt spid="248">
                                            <p:txEl>
                                              <p:pRg st="1" end="1"/>
                                            </p:txEl>
                                          </p:spTgt>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61"/>
                                        </p:tgtEl>
                                        <p:attrNameLst>
                                          <p:attrName>style.visibility</p:attrName>
                                        </p:attrNameLst>
                                      </p:cBhvr>
                                      <p:to>
                                        <p:strVal val="visible"/>
                                      </p:to>
                                    </p:set>
                                    <p:animEffect transition="in" filter="fade">
                                      <p:cBhvr>
                                        <p:cTn id="145" dur="500"/>
                                        <p:tgtEl>
                                          <p:spTgt spid="16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87"/>
                                        </p:tgtEl>
                                        <p:attrNameLst>
                                          <p:attrName>style.visibility</p:attrName>
                                        </p:attrNameLst>
                                      </p:cBhvr>
                                      <p:to>
                                        <p:strVal val="visible"/>
                                      </p:to>
                                    </p:set>
                                    <p:animEffect transition="in" filter="fade">
                                      <p:cBhvr>
                                        <p:cTn id="150" dur="500"/>
                                        <p:tgtEl>
                                          <p:spTgt spid="187"/>
                                        </p:tgtEl>
                                      </p:cBhvr>
                                    </p:animEffect>
                                  </p:childTnLst>
                                </p:cTn>
                              </p:par>
                            </p:childTnLst>
                          </p:cTn>
                        </p:par>
                        <p:par>
                          <p:cTn id="151" fill="hold">
                            <p:stCondLst>
                              <p:cond delay="500"/>
                            </p:stCondLst>
                            <p:childTnLst>
                              <p:par>
                                <p:cTn id="152" presetID="10" presetClass="entr" presetSubtype="0" fill="hold" nodeType="afterEffect">
                                  <p:stCondLst>
                                    <p:cond delay="0"/>
                                  </p:stCondLst>
                                  <p:childTnLst>
                                    <p:set>
                                      <p:cBhvr>
                                        <p:cTn id="153" dur="1" fill="hold">
                                          <p:stCondLst>
                                            <p:cond delay="0"/>
                                          </p:stCondLst>
                                        </p:cTn>
                                        <p:tgtEl>
                                          <p:spTgt spid="249">
                                            <p:txEl>
                                              <p:pRg st="0" end="0"/>
                                            </p:txEl>
                                          </p:spTgt>
                                        </p:tgtEl>
                                        <p:attrNameLst>
                                          <p:attrName>style.visibility</p:attrName>
                                        </p:attrNameLst>
                                      </p:cBhvr>
                                      <p:to>
                                        <p:strVal val="visible"/>
                                      </p:to>
                                    </p:set>
                                    <p:animEffect transition="in" filter="fade">
                                      <p:cBhvr>
                                        <p:cTn id="154" dur="500"/>
                                        <p:tgtEl>
                                          <p:spTgt spid="249">
                                            <p:txEl>
                                              <p:pRg st="0" end="0"/>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216"/>
                                        </p:tgtEl>
                                        <p:attrNameLst>
                                          <p:attrName>style.visibility</p:attrName>
                                        </p:attrNameLst>
                                      </p:cBhvr>
                                      <p:to>
                                        <p:strVal val="visible"/>
                                      </p:to>
                                    </p:set>
                                    <p:animEffect transition="in" filter="wipe(up)">
                                      <p:cBhvr>
                                        <p:cTn id="159" dur="500"/>
                                        <p:tgtEl>
                                          <p:spTgt spid="21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99"/>
                                        </p:tgtEl>
                                        <p:attrNameLst>
                                          <p:attrName>style.visibility</p:attrName>
                                        </p:attrNameLst>
                                      </p:cBhvr>
                                      <p:to>
                                        <p:strVal val="visible"/>
                                      </p:to>
                                    </p:set>
                                    <p:animEffect transition="in" filter="wipe(left)">
                                      <p:cBhvr>
                                        <p:cTn id="164" dur="500"/>
                                        <p:tgtEl>
                                          <p:spTgt spid="199"/>
                                        </p:tgtEl>
                                      </p:cBhvr>
                                    </p:animEffect>
                                  </p:childTnLst>
                                </p:cTn>
                              </p:par>
                              <p:par>
                                <p:cTn id="165" presetID="22" presetClass="entr" presetSubtype="8" fill="hold" grpId="0" nodeType="withEffect">
                                  <p:stCondLst>
                                    <p:cond delay="0"/>
                                  </p:stCondLst>
                                  <p:childTnLst>
                                    <p:set>
                                      <p:cBhvr>
                                        <p:cTn id="166" dur="1" fill="hold">
                                          <p:stCondLst>
                                            <p:cond delay="0"/>
                                          </p:stCondLst>
                                        </p:cTn>
                                        <p:tgtEl>
                                          <p:spTgt spid="162"/>
                                        </p:tgtEl>
                                        <p:attrNameLst>
                                          <p:attrName>style.visibility</p:attrName>
                                        </p:attrNameLst>
                                      </p:cBhvr>
                                      <p:to>
                                        <p:strVal val="visible"/>
                                      </p:to>
                                    </p:set>
                                    <p:animEffect transition="in" filter="wipe(left)">
                                      <p:cBhvr>
                                        <p:cTn id="167" dur="500"/>
                                        <p:tgtEl>
                                          <p:spTgt spid="162"/>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201"/>
                                        </p:tgtEl>
                                        <p:attrNameLst>
                                          <p:attrName>style.visibility</p:attrName>
                                        </p:attrNameLst>
                                      </p:cBhvr>
                                      <p:to>
                                        <p:strVal val="visible"/>
                                      </p:to>
                                    </p:set>
                                    <p:animEffect transition="in" filter="wipe(up)">
                                      <p:cBhvr>
                                        <p:cTn id="172" dur="500"/>
                                        <p:tgtEl>
                                          <p:spTgt spid="201"/>
                                        </p:tgtEl>
                                      </p:cBhvr>
                                    </p:animEffect>
                                  </p:childTnLst>
                                </p:cTn>
                              </p:par>
                            </p:childTnLst>
                          </p:cTn>
                        </p:par>
                        <p:par>
                          <p:cTn id="173" fill="hold">
                            <p:stCondLst>
                              <p:cond delay="500"/>
                            </p:stCondLst>
                            <p:childTnLst>
                              <p:par>
                                <p:cTn id="174" presetID="10" presetClass="entr" presetSubtype="0" fill="hold" nodeType="afterEffect">
                                  <p:stCondLst>
                                    <p:cond delay="0"/>
                                  </p:stCondLst>
                                  <p:childTnLst>
                                    <p:set>
                                      <p:cBhvr>
                                        <p:cTn id="175" dur="1" fill="hold">
                                          <p:stCondLst>
                                            <p:cond delay="0"/>
                                          </p:stCondLst>
                                        </p:cTn>
                                        <p:tgtEl>
                                          <p:spTgt spid="249">
                                            <p:txEl>
                                              <p:pRg st="1" end="1"/>
                                            </p:txEl>
                                          </p:spTgt>
                                        </p:tgtEl>
                                        <p:attrNameLst>
                                          <p:attrName>style.visibility</p:attrName>
                                        </p:attrNameLst>
                                      </p:cBhvr>
                                      <p:to>
                                        <p:strVal val="visible"/>
                                      </p:to>
                                    </p:set>
                                    <p:animEffect transition="in" filter="fade">
                                      <p:cBhvr>
                                        <p:cTn id="176" dur="500"/>
                                        <p:tgtEl>
                                          <p:spTgt spid="249">
                                            <p:txEl>
                                              <p:pRg st="1" end="1"/>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251"/>
                                        </p:tgtEl>
                                        <p:attrNameLst>
                                          <p:attrName>style.visibility</p:attrName>
                                        </p:attrNameLst>
                                      </p:cBhvr>
                                      <p:to>
                                        <p:strVal val="visible"/>
                                      </p:to>
                                    </p:set>
                                    <p:animEffect transition="in" filter="fade">
                                      <p:cBhvr>
                                        <p:cTn id="181" dur="500"/>
                                        <p:tgtEl>
                                          <p:spTgt spid="25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252"/>
                                        </p:tgtEl>
                                        <p:attrNameLst>
                                          <p:attrName>style.visibility</p:attrName>
                                        </p:attrNameLst>
                                      </p:cBhvr>
                                      <p:to>
                                        <p:strVal val="visible"/>
                                      </p:to>
                                    </p:set>
                                    <p:animEffect transition="in" filter="fade">
                                      <p:cBhvr>
                                        <p:cTn id="184" dur="500"/>
                                        <p:tgtEl>
                                          <p:spTgt spid="25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53"/>
                                        </p:tgtEl>
                                        <p:attrNameLst>
                                          <p:attrName>style.visibility</p:attrName>
                                        </p:attrNameLst>
                                      </p:cBhvr>
                                      <p:to>
                                        <p:strVal val="visible"/>
                                      </p:to>
                                    </p:set>
                                    <p:animEffect transition="in" filter="fade">
                                      <p:cBhvr>
                                        <p:cTn id="187" dur="500"/>
                                        <p:tgtEl>
                                          <p:spTgt spid="253"/>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0" nodeType="clickEffect">
                                  <p:stCondLst>
                                    <p:cond delay="0"/>
                                  </p:stCondLst>
                                  <p:childTnLst>
                                    <p:animEffect transition="out" filter="fade">
                                      <p:cBhvr>
                                        <p:cTn id="191" dur="500"/>
                                        <p:tgtEl>
                                          <p:spTgt spid="249">
                                            <p:txEl>
                                              <p:pRg st="0" end="0"/>
                                            </p:txEl>
                                          </p:spTgt>
                                        </p:tgtEl>
                                      </p:cBhvr>
                                    </p:animEffect>
                                    <p:set>
                                      <p:cBhvr>
                                        <p:cTn id="192" dur="1" fill="hold">
                                          <p:stCondLst>
                                            <p:cond delay="499"/>
                                          </p:stCondLst>
                                        </p:cTn>
                                        <p:tgtEl>
                                          <p:spTgt spid="249">
                                            <p:txEl>
                                              <p:pRg st="0" end="0"/>
                                            </p:txEl>
                                          </p:spTgt>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249">
                                            <p:txEl>
                                              <p:pRg st="1" end="1"/>
                                            </p:txEl>
                                          </p:spTgt>
                                        </p:tgtEl>
                                      </p:cBhvr>
                                    </p:animEffect>
                                    <p:set>
                                      <p:cBhvr>
                                        <p:cTn id="195" dur="1" fill="hold">
                                          <p:stCondLst>
                                            <p:cond delay="499"/>
                                          </p:stCondLst>
                                        </p:cTn>
                                        <p:tgtEl>
                                          <p:spTgt spid="249">
                                            <p:txEl>
                                              <p:pRg st="1" end="1"/>
                                            </p:txEl>
                                          </p:spTgt>
                                        </p:tgtEl>
                                        <p:attrNameLst>
                                          <p:attrName>style.visibility</p:attrName>
                                        </p:attrNameLst>
                                      </p:cBhvr>
                                      <p:to>
                                        <p:strVal val="hidden"/>
                                      </p:to>
                                    </p:se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165"/>
                                        </p:tgtEl>
                                        <p:attrNameLst>
                                          <p:attrName>style.visibility</p:attrName>
                                        </p:attrNameLst>
                                      </p:cBhvr>
                                      <p:to>
                                        <p:strVal val="visible"/>
                                      </p:to>
                                    </p:set>
                                    <p:animEffect transition="in" filter="wipe(down)">
                                      <p:cBhvr>
                                        <p:cTn id="200" dur="500"/>
                                        <p:tgtEl>
                                          <p:spTgt spid="165"/>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68"/>
                                        </p:tgtEl>
                                        <p:attrNameLst>
                                          <p:attrName>style.visibility</p:attrName>
                                        </p:attrNameLst>
                                      </p:cBhvr>
                                      <p:to>
                                        <p:strVal val="visible"/>
                                      </p:to>
                                    </p:set>
                                    <p:animEffect transition="in" filter="wipe(down)">
                                      <p:cBhvr>
                                        <p:cTn id="203" dur="500"/>
                                        <p:tgtEl>
                                          <p:spTgt spid="168"/>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171"/>
                                        </p:tgtEl>
                                        <p:attrNameLst>
                                          <p:attrName>style.visibility</p:attrName>
                                        </p:attrNameLst>
                                      </p:cBhvr>
                                      <p:to>
                                        <p:strVal val="visible"/>
                                      </p:to>
                                    </p:set>
                                    <p:animEffect transition="in" filter="wipe(down)">
                                      <p:cBhvr>
                                        <p:cTn id="206" dur="500"/>
                                        <p:tgtEl>
                                          <p:spTgt spid="171"/>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164"/>
                                        </p:tgtEl>
                                        <p:attrNameLst>
                                          <p:attrName>style.visibility</p:attrName>
                                        </p:attrNameLst>
                                      </p:cBhvr>
                                      <p:to>
                                        <p:strVal val="visible"/>
                                      </p:to>
                                    </p:set>
                                    <p:animEffect transition="in" filter="wipe(down)">
                                      <p:cBhvr>
                                        <p:cTn id="211" dur="500"/>
                                        <p:tgtEl>
                                          <p:spTgt spid="164"/>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167"/>
                                        </p:tgtEl>
                                        <p:attrNameLst>
                                          <p:attrName>style.visibility</p:attrName>
                                        </p:attrNameLst>
                                      </p:cBhvr>
                                      <p:to>
                                        <p:strVal val="visible"/>
                                      </p:to>
                                    </p:set>
                                    <p:animEffect transition="in" filter="wipe(down)">
                                      <p:cBhvr>
                                        <p:cTn id="214" dur="500"/>
                                        <p:tgtEl>
                                          <p:spTgt spid="167"/>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170"/>
                                        </p:tgtEl>
                                        <p:attrNameLst>
                                          <p:attrName>style.visibility</p:attrName>
                                        </p:attrNameLst>
                                      </p:cBhvr>
                                      <p:to>
                                        <p:strVal val="visible"/>
                                      </p:to>
                                    </p:set>
                                    <p:animEffect transition="in" filter="wipe(down)">
                                      <p:cBhvr>
                                        <p:cTn id="217" dur="500"/>
                                        <p:tgtEl>
                                          <p:spTgt spid="17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grpId="0" nodeType="clickEffect">
                                  <p:stCondLst>
                                    <p:cond delay="0"/>
                                  </p:stCondLst>
                                  <p:childTnLst>
                                    <p:set>
                                      <p:cBhvr>
                                        <p:cTn id="221" dur="1" fill="hold">
                                          <p:stCondLst>
                                            <p:cond delay="0"/>
                                          </p:stCondLst>
                                        </p:cTn>
                                        <p:tgtEl>
                                          <p:spTgt spid="163"/>
                                        </p:tgtEl>
                                        <p:attrNameLst>
                                          <p:attrName>style.visibility</p:attrName>
                                        </p:attrNameLst>
                                      </p:cBhvr>
                                      <p:to>
                                        <p:strVal val="visible"/>
                                      </p:to>
                                    </p:set>
                                    <p:animEffect transition="in" filter="wipe(down)">
                                      <p:cBhvr>
                                        <p:cTn id="222" dur="500"/>
                                        <p:tgtEl>
                                          <p:spTgt spid="163"/>
                                        </p:tgtEl>
                                      </p:cBhvr>
                                    </p:animEffect>
                                  </p:childTnLst>
                                </p:cTn>
                              </p:par>
                              <p:par>
                                <p:cTn id="223" presetID="22" presetClass="entr" presetSubtype="4" fill="hold" grpId="0" nodeType="withEffect">
                                  <p:stCondLst>
                                    <p:cond delay="0"/>
                                  </p:stCondLst>
                                  <p:childTnLst>
                                    <p:set>
                                      <p:cBhvr>
                                        <p:cTn id="224" dur="1" fill="hold">
                                          <p:stCondLst>
                                            <p:cond delay="0"/>
                                          </p:stCondLst>
                                        </p:cTn>
                                        <p:tgtEl>
                                          <p:spTgt spid="166"/>
                                        </p:tgtEl>
                                        <p:attrNameLst>
                                          <p:attrName>style.visibility</p:attrName>
                                        </p:attrNameLst>
                                      </p:cBhvr>
                                      <p:to>
                                        <p:strVal val="visible"/>
                                      </p:to>
                                    </p:set>
                                    <p:animEffect transition="in" filter="wipe(down)">
                                      <p:cBhvr>
                                        <p:cTn id="225" dur="500"/>
                                        <p:tgtEl>
                                          <p:spTgt spid="166"/>
                                        </p:tgtEl>
                                      </p:cBhvr>
                                    </p:animEffect>
                                  </p:childTnLst>
                                </p:cTn>
                              </p:par>
                              <p:par>
                                <p:cTn id="226" presetID="22" presetClass="entr" presetSubtype="4" fill="hold" grpId="0" nodeType="withEffect">
                                  <p:stCondLst>
                                    <p:cond delay="0"/>
                                  </p:stCondLst>
                                  <p:childTnLst>
                                    <p:set>
                                      <p:cBhvr>
                                        <p:cTn id="227" dur="1" fill="hold">
                                          <p:stCondLst>
                                            <p:cond delay="0"/>
                                          </p:stCondLst>
                                        </p:cTn>
                                        <p:tgtEl>
                                          <p:spTgt spid="169"/>
                                        </p:tgtEl>
                                        <p:attrNameLst>
                                          <p:attrName>style.visibility</p:attrName>
                                        </p:attrNameLst>
                                      </p:cBhvr>
                                      <p:to>
                                        <p:strVal val="visible"/>
                                      </p:to>
                                    </p:set>
                                    <p:animEffect transition="in" filter="wipe(down)">
                                      <p:cBhvr>
                                        <p:cTn id="228" dur="500"/>
                                        <p:tgtEl>
                                          <p:spTgt spid="16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2" fill="hold" nodeType="clickEffect">
                                  <p:stCondLst>
                                    <p:cond delay="0"/>
                                  </p:stCondLst>
                                  <p:childTnLst>
                                    <p:set>
                                      <p:cBhvr>
                                        <p:cTn id="232" dur="1" fill="hold">
                                          <p:stCondLst>
                                            <p:cond delay="0"/>
                                          </p:stCondLst>
                                        </p:cTn>
                                        <p:tgtEl>
                                          <p:spTgt spid="181"/>
                                        </p:tgtEl>
                                        <p:attrNameLst>
                                          <p:attrName>style.visibility</p:attrName>
                                        </p:attrNameLst>
                                      </p:cBhvr>
                                      <p:to>
                                        <p:strVal val="visible"/>
                                      </p:to>
                                    </p:set>
                                    <p:animEffect transition="in" filter="wipe(right)">
                                      <p:cBhvr>
                                        <p:cTn id="233" dur="500"/>
                                        <p:tgtEl>
                                          <p:spTgt spid="181"/>
                                        </p:tgtEl>
                                      </p:cBhvr>
                                    </p:animEffect>
                                  </p:childTnLst>
                                </p:cTn>
                              </p:par>
                              <p:par>
                                <p:cTn id="234" presetID="22" presetClass="entr" presetSubtype="2" fill="hold" grpId="0" nodeType="withEffect">
                                  <p:stCondLst>
                                    <p:cond delay="0"/>
                                  </p:stCondLst>
                                  <p:childTnLst>
                                    <p:set>
                                      <p:cBhvr>
                                        <p:cTn id="235" dur="1" fill="hold">
                                          <p:stCondLst>
                                            <p:cond delay="0"/>
                                          </p:stCondLst>
                                        </p:cTn>
                                        <p:tgtEl>
                                          <p:spTgt spid="184"/>
                                        </p:tgtEl>
                                        <p:attrNameLst>
                                          <p:attrName>style.visibility</p:attrName>
                                        </p:attrNameLst>
                                      </p:cBhvr>
                                      <p:to>
                                        <p:strVal val="visible"/>
                                      </p:to>
                                    </p:set>
                                    <p:animEffect transition="in" filter="wipe(right)">
                                      <p:cBhvr>
                                        <p:cTn id="236" dur="500"/>
                                        <p:tgtEl>
                                          <p:spTgt spid="184"/>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2" fill="hold" grpId="0" nodeType="clickEffect">
                                  <p:stCondLst>
                                    <p:cond delay="0"/>
                                  </p:stCondLst>
                                  <p:childTnLst>
                                    <p:set>
                                      <p:cBhvr>
                                        <p:cTn id="240" dur="1" fill="hold">
                                          <p:stCondLst>
                                            <p:cond delay="0"/>
                                          </p:stCondLst>
                                        </p:cTn>
                                        <p:tgtEl>
                                          <p:spTgt spid="180"/>
                                        </p:tgtEl>
                                        <p:attrNameLst>
                                          <p:attrName>style.visibility</p:attrName>
                                        </p:attrNameLst>
                                      </p:cBhvr>
                                      <p:to>
                                        <p:strVal val="visible"/>
                                      </p:to>
                                    </p:set>
                                    <p:animEffect transition="in" filter="wipe(right)">
                                      <p:cBhvr>
                                        <p:cTn id="241" dur="500"/>
                                        <p:tgtEl>
                                          <p:spTgt spid="180"/>
                                        </p:tgtEl>
                                      </p:cBhvr>
                                    </p:animEffect>
                                  </p:childTnLst>
                                </p:cTn>
                              </p:par>
                            </p:childTnLst>
                          </p:cTn>
                        </p:par>
                        <p:par>
                          <p:cTn id="242" fill="hold">
                            <p:stCondLst>
                              <p:cond delay="500"/>
                            </p:stCondLst>
                            <p:childTnLst>
                              <p:par>
                                <p:cTn id="243" presetID="10" presetClass="entr" presetSubtype="0" fill="hold" nodeType="afterEffect">
                                  <p:stCondLst>
                                    <p:cond delay="0"/>
                                  </p:stCondLst>
                                  <p:childTnLst>
                                    <p:set>
                                      <p:cBhvr>
                                        <p:cTn id="244" dur="1" fill="hold">
                                          <p:stCondLst>
                                            <p:cond delay="0"/>
                                          </p:stCondLst>
                                        </p:cTn>
                                        <p:tgtEl>
                                          <p:spTgt spid="250">
                                            <p:txEl>
                                              <p:pRg st="0" end="0"/>
                                            </p:txEl>
                                          </p:spTgt>
                                        </p:tgtEl>
                                        <p:attrNameLst>
                                          <p:attrName>style.visibility</p:attrName>
                                        </p:attrNameLst>
                                      </p:cBhvr>
                                      <p:to>
                                        <p:strVal val="visible"/>
                                      </p:to>
                                    </p:set>
                                    <p:animEffect transition="in" filter="fade">
                                      <p:cBhvr>
                                        <p:cTn id="245" dur="500"/>
                                        <p:tgtEl>
                                          <p:spTgt spid="250">
                                            <p:txEl>
                                              <p:pRg st="0" end="0"/>
                                            </p:txEl>
                                          </p:spTgt>
                                        </p:tgtEl>
                                      </p:cBhvr>
                                    </p:animEffect>
                                  </p:childTnLst>
                                </p:cTn>
                              </p:par>
                            </p:childTnLst>
                          </p:cTn>
                        </p:par>
                        <p:par>
                          <p:cTn id="246" fill="hold">
                            <p:stCondLst>
                              <p:cond delay="1000"/>
                            </p:stCondLst>
                            <p:childTnLst>
                              <p:par>
                                <p:cTn id="247" presetID="10" presetClass="entr" presetSubtype="0" fill="hold" nodeType="afterEffect">
                                  <p:stCondLst>
                                    <p:cond delay="0"/>
                                  </p:stCondLst>
                                  <p:childTnLst>
                                    <p:set>
                                      <p:cBhvr>
                                        <p:cTn id="248" dur="1" fill="hold">
                                          <p:stCondLst>
                                            <p:cond delay="0"/>
                                          </p:stCondLst>
                                        </p:cTn>
                                        <p:tgtEl>
                                          <p:spTgt spid="250">
                                            <p:txEl>
                                              <p:pRg st="1" end="1"/>
                                            </p:txEl>
                                          </p:spTgt>
                                        </p:tgtEl>
                                        <p:attrNameLst>
                                          <p:attrName>style.visibility</p:attrName>
                                        </p:attrNameLst>
                                      </p:cBhvr>
                                      <p:to>
                                        <p:strVal val="visible"/>
                                      </p:to>
                                    </p:set>
                                    <p:animEffect transition="in" filter="fade">
                                      <p:cBhvr>
                                        <p:cTn id="249" dur="500"/>
                                        <p:tgtEl>
                                          <p:spTgt spid="250">
                                            <p:txEl>
                                              <p:pRg st="1" end="1"/>
                                            </p:txEl>
                                          </p:spTgt>
                                        </p:tgtEl>
                                      </p:cBhvr>
                                    </p:animEffect>
                                  </p:childTnLst>
                                </p:cTn>
                              </p:par>
                            </p:childTnLst>
                          </p:cTn>
                        </p:par>
                        <p:par>
                          <p:cTn id="250" fill="hold">
                            <p:stCondLst>
                              <p:cond delay="1500"/>
                            </p:stCondLst>
                            <p:childTnLst>
                              <p:par>
                                <p:cTn id="251" presetID="10" presetClass="entr" presetSubtype="0" fill="hold" nodeType="afterEffect">
                                  <p:stCondLst>
                                    <p:cond delay="0"/>
                                  </p:stCondLst>
                                  <p:childTnLst>
                                    <p:set>
                                      <p:cBhvr>
                                        <p:cTn id="252" dur="1" fill="hold">
                                          <p:stCondLst>
                                            <p:cond delay="0"/>
                                          </p:stCondLst>
                                        </p:cTn>
                                        <p:tgtEl>
                                          <p:spTgt spid="250">
                                            <p:txEl>
                                              <p:pRg st="2" end="2"/>
                                            </p:txEl>
                                          </p:spTgt>
                                        </p:tgtEl>
                                        <p:attrNameLst>
                                          <p:attrName>style.visibility</p:attrName>
                                        </p:attrNameLst>
                                      </p:cBhvr>
                                      <p:to>
                                        <p:strVal val="visible"/>
                                      </p:to>
                                    </p:set>
                                    <p:animEffect transition="in" filter="fade">
                                      <p:cBhvr>
                                        <p:cTn id="253" dur="500"/>
                                        <p:tgtEl>
                                          <p:spTgt spid="250">
                                            <p:txEl>
                                              <p:pRg st="2" end="2"/>
                                            </p:txEl>
                                          </p:spTgt>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xit" presetSubtype="0" fill="hold" grpId="0" nodeType="clickEffect">
                                  <p:stCondLst>
                                    <p:cond delay="0"/>
                                  </p:stCondLst>
                                  <p:childTnLst>
                                    <p:animEffect transition="out" filter="fade">
                                      <p:cBhvr>
                                        <p:cTn id="257" dur="500"/>
                                        <p:tgtEl>
                                          <p:spTgt spid="250">
                                            <p:txEl>
                                              <p:pRg st="0" end="0"/>
                                            </p:txEl>
                                          </p:spTgt>
                                        </p:tgtEl>
                                      </p:cBhvr>
                                    </p:animEffect>
                                    <p:set>
                                      <p:cBhvr>
                                        <p:cTn id="258" dur="1" fill="hold">
                                          <p:stCondLst>
                                            <p:cond delay="499"/>
                                          </p:stCondLst>
                                        </p:cTn>
                                        <p:tgtEl>
                                          <p:spTgt spid="250">
                                            <p:txEl>
                                              <p:pRg st="0" end="0"/>
                                            </p:txEl>
                                          </p:spTgt>
                                        </p:tgtEl>
                                        <p:attrNameLst>
                                          <p:attrName>style.visibility</p:attrName>
                                        </p:attrNameLst>
                                      </p:cBhvr>
                                      <p:to>
                                        <p:strVal val="hidden"/>
                                      </p:to>
                                    </p:set>
                                  </p:childTnLst>
                                </p:cTn>
                              </p:par>
                              <p:par>
                                <p:cTn id="259" presetID="10" presetClass="exit" presetSubtype="0" fill="hold" grpId="0" nodeType="withEffect">
                                  <p:stCondLst>
                                    <p:cond delay="0"/>
                                  </p:stCondLst>
                                  <p:childTnLst>
                                    <p:animEffect transition="out" filter="fade">
                                      <p:cBhvr>
                                        <p:cTn id="260" dur="500"/>
                                        <p:tgtEl>
                                          <p:spTgt spid="250">
                                            <p:txEl>
                                              <p:pRg st="1" end="1"/>
                                            </p:txEl>
                                          </p:spTgt>
                                        </p:tgtEl>
                                      </p:cBhvr>
                                    </p:animEffect>
                                    <p:set>
                                      <p:cBhvr>
                                        <p:cTn id="261" dur="1" fill="hold">
                                          <p:stCondLst>
                                            <p:cond delay="499"/>
                                          </p:stCondLst>
                                        </p:cTn>
                                        <p:tgtEl>
                                          <p:spTgt spid="250">
                                            <p:txEl>
                                              <p:pRg st="1" end="1"/>
                                            </p:txEl>
                                          </p:spTgt>
                                        </p:tgtEl>
                                        <p:attrNameLst>
                                          <p:attrName>style.visibility</p:attrName>
                                        </p:attrNameLst>
                                      </p:cBhvr>
                                      <p:to>
                                        <p:strVal val="hidden"/>
                                      </p:to>
                                    </p:set>
                                  </p:childTnLst>
                                </p:cTn>
                              </p:par>
                              <p:par>
                                <p:cTn id="262" presetID="10" presetClass="exit" presetSubtype="0" fill="hold" grpId="0" nodeType="withEffect">
                                  <p:stCondLst>
                                    <p:cond delay="0"/>
                                  </p:stCondLst>
                                  <p:childTnLst>
                                    <p:animEffect transition="out" filter="fade">
                                      <p:cBhvr>
                                        <p:cTn id="263" dur="500"/>
                                        <p:tgtEl>
                                          <p:spTgt spid="250">
                                            <p:txEl>
                                              <p:pRg st="2" end="2"/>
                                            </p:txEl>
                                          </p:spTgt>
                                        </p:tgtEl>
                                      </p:cBhvr>
                                    </p:animEffect>
                                    <p:set>
                                      <p:cBhvr>
                                        <p:cTn id="264" dur="1" fill="hold">
                                          <p:stCondLst>
                                            <p:cond delay="499"/>
                                          </p:stCondLst>
                                        </p:cTn>
                                        <p:tgtEl>
                                          <p:spTgt spid="250">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55" grpId="0" animBg="1"/>
      <p:bldP spid="158" grpId="0"/>
      <p:bldP spid="159" grpId="0"/>
      <p:bldP spid="160" grpId="0" animBg="1"/>
      <p:bldP spid="161" grpId="0" animBg="1"/>
      <p:bldP spid="162" grpId="0"/>
      <p:bldP spid="163" grpId="0" animBg="1"/>
      <p:bldP spid="164" grpId="0" animBg="1"/>
      <p:bldP spid="165" grpId="0" animBg="1"/>
      <p:bldP spid="166" grpId="0" animBg="1"/>
      <p:bldP spid="167" grpId="0" animBg="1"/>
      <p:bldP spid="168" grpId="0" animBg="1"/>
      <p:bldP spid="169" grpId="0" animBg="1"/>
      <p:bldP spid="170" grpId="0" animBg="1"/>
      <p:bldP spid="171" grpId="0" animBg="1"/>
      <p:bldP spid="175" grpId="0" animBg="1"/>
      <p:bldP spid="176" grpId="0" animBg="1"/>
      <p:bldP spid="177" grpId="0"/>
      <p:bldP spid="179" grpId="0" animBg="1"/>
      <p:bldP spid="180" grpId="0" animBg="1"/>
      <p:bldP spid="184" grpId="0"/>
      <p:bldP spid="199" grpId="0"/>
      <p:bldP spid="247" grpId="0" uiExpand="1" build="allAtOnce"/>
      <p:bldP spid="248" grpId="0" uiExpand="1" build="allAtOnce"/>
      <p:bldP spid="249" grpId="0" uiExpand="1" build="allAtOnce"/>
      <p:bldP spid="250" grpId="0" uiExpand="1" build="allAtOnce"/>
      <p:bldP spid="251" grpId="0" animBg="1"/>
      <p:bldP spid="252" grpId="0" animBg="1"/>
      <p:bldP spid="25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Write IO</a:t>
            </a:r>
          </a:p>
        </p:txBody>
      </p:sp>
      <p:sp>
        <p:nvSpPr>
          <p:cNvPr id="30" name="Rectangle: Rounded Corners 29">
            <a:extLst>
              <a:ext uri="{FF2B5EF4-FFF2-40B4-BE49-F238E27FC236}">
                <a16:creationId xmlns:a16="http://schemas.microsoft.com/office/drawing/2014/main" id="{20FE8C2F-F098-4EF9-8B29-D1D41FC3A0E3}"/>
              </a:ext>
            </a:extLst>
          </p:cNvPr>
          <p:cNvSpPr/>
          <p:nvPr/>
        </p:nvSpPr>
        <p:spPr>
          <a:xfrm>
            <a:off x="1540108" y="4267200"/>
            <a:ext cx="3691556" cy="1054470"/>
          </a:xfrm>
          <a:prstGeom prst="roundRect">
            <a:avLst/>
          </a:prstGeom>
          <a:solidFill>
            <a:srgbClr val="EBEBEB"/>
          </a:solidFill>
          <a:ln w="12700" cap="flat" cmpd="sng" algn="ctr">
            <a:no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1" i="0" u="none" strike="noStrike" kern="0" cap="none" spc="0" normalizeH="0" baseline="0" noProof="0">
              <a:ln>
                <a:noFill/>
              </a:ln>
              <a:solidFill>
                <a:srgbClr val="000000"/>
              </a:solidFill>
              <a:effectLst/>
              <a:uLnTx/>
              <a:uFillTx/>
            </a:endParaRPr>
          </a:p>
        </p:txBody>
      </p:sp>
      <p:sp>
        <p:nvSpPr>
          <p:cNvPr id="31" name="Rectangle: Rounded Corners 30">
            <a:extLst>
              <a:ext uri="{FF2B5EF4-FFF2-40B4-BE49-F238E27FC236}">
                <a16:creationId xmlns:a16="http://schemas.microsoft.com/office/drawing/2014/main" id="{2BDEE49F-CDC6-4582-AE14-DC0F5672DF07}"/>
              </a:ext>
            </a:extLst>
          </p:cNvPr>
          <p:cNvSpPr/>
          <p:nvPr/>
        </p:nvSpPr>
        <p:spPr>
          <a:xfrm>
            <a:off x="1540108" y="5492764"/>
            <a:ext cx="3691556" cy="777169"/>
          </a:xfrm>
          <a:prstGeom prst="roundRect">
            <a:avLst/>
          </a:prstGeom>
          <a:solidFill>
            <a:srgbClr val="EBEBEB"/>
          </a:solidFill>
          <a:ln w="12700" cap="flat" cmpd="sng" algn="ctr">
            <a:no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1" i="0" u="none" strike="noStrike" kern="0" cap="none" spc="0" normalizeH="0" baseline="0" noProof="0">
              <a:ln>
                <a:noFill/>
              </a:ln>
              <a:solidFill>
                <a:srgbClr val="000000"/>
              </a:solidFill>
              <a:effectLst/>
              <a:uLnTx/>
              <a:uFillTx/>
            </a:endParaRPr>
          </a:p>
        </p:txBody>
      </p:sp>
      <p:sp>
        <p:nvSpPr>
          <p:cNvPr id="32" name="Rectangle: Rounded Corners 31">
            <a:extLst>
              <a:ext uri="{FF2B5EF4-FFF2-40B4-BE49-F238E27FC236}">
                <a16:creationId xmlns:a16="http://schemas.microsoft.com/office/drawing/2014/main" id="{4B9ED7AD-7B2B-4BF4-B5C5-CD2183D9B9E3}"/>
              </a:ext>
            </a:extLst>
          </p:cNvPr>
          <p:cNvSpPr/>
          <p:nvPr/>
        </p:nvSpPr>
        <p:spPr>
          <a:xfrm>
            <a:off x="1546585" y="1432294"/>
            <a:ext cx="1614787" cy="949873"/>
          </a:xfrm>
          <a:prstGeom prst="roundRect">
            <a:avLst/>
          </a:prstGeom>
          <a:noFill/>
          <a:ln w="12700" cap="flat" cmpd="sng" algn="ctr">
            <a:solidFill>
              <a:srgbClr val="0070C0"/>
            </a:solidFill>
            <a:prstDash val="solid"/>
            <a:miter lim="800000"/>
          </a:ln>
          <a:effectLst/>
        </p:spPr>
        <p:txBody>
          <a:bodyPr rtlCol="0" anchor="t"/>
          <a:lstStyle/>
          <a:p>
            <a:pPr algn="ctr" defTabSz="1243431">
              <a:defRPr/>
            </a:pPr>
            <a:r>
              <a:rPr lang="en-US" sz="2040" kern="0">
                <a:solidFill>
                  <a:srgbClr val="000000"/>
                </a:solidFill>
                <a:latin typeface="Segoe UI Semibold"/>
              </a:rPr>
              <a:t>Primary</a:t>
            </a:r>
          </a:p>
          <a:p>
            <a:pPr algn="ctr" defTabSz="1243431">
              <a:defRPr/>
            </a:pPr>
            <a:r>
              <a:rPr lang="en-US" sz="2040" kern="0">
                <a:solidFill>
                  <a:srgbClr val="000000"/>
                </a:solidFill>
                <a:latin typeface="Segoe UI Semibold"/>
              </a:rPr>
              <a:t>Compute</a:t>
            </a:r>
          </a:p>
        </p:txBody>
      </p:sp>
      <p:sp>
        <p:nvSpPr>
          <p:cNvPr id="33" name="Rectangle 32">
            <a:extLst>
              <a:ext uri="{FF2B5EF4-FFF2-40B4-BE49-F238E27FC236}">
                <a16:creationId xmlns:a16="http://schemas.microsoft.com/office/drawing/2014/main" id="{2279A206-F057-495E-89CB-D6ACC05C63AC}"/>
              </a:ext>
            </a:extLst>
          </p:cNvPr>
          <p:cNvSpPr/>
          <p:nvPr/>
        </p:nvSpPr>
        <p:spPr>
          <a:xfrm>
            <a:off x="1714970" y="2895600"/>
            <a:ext cx="3341829" cy="535097"/>
          </a:xfrm>
          <a:prstGeom prst="rect">
            <a:avLst/>
          </a:prstGeom>
          <a:solidFill>
            <a:srgbClr val="FFFFFF"/>
          </a:solidFill>
          <a:ln w="25400" cap="flat" cmpd="sng" algn="ctr">
            <a:solidFill>
              <a:srgbClr val="0070C0"/>
            </a:solidFill>
            <a:prstDash val="solid"/>
          </a:ln>
          <a:effectLst/>
        </p:spPr>
        <p:txBody>
          <a:bodyPr rtlCol="0" anchor="ctr"/>
          <a:lstStyle/>
          <a:p>
            <a:pPr algn="ctr" defTabSz="1243431">
              <a:defRPr/>
            </a:pPr>
            <a:r>
              <a:rPr lang="en-US" sz="2040" kern="0">
                <a:solidFill>
                  <a:srgbClr val="000000"/>
                </a:solidFill>
                <a:latin typeface="Segoe UI Semibold"/>
              </a:rPr>
              <a:t>Log landing zone</a:t>
            </a:r>
          </a:p>
        </p:txBody>
      </p:sp>
      <p:cxnSp>
        <p:nvCxnSpPr>
          <p:cNvPr id="34" name="Straight Arrow Connector 33">
            <a:extLst>
              <a:ext uri="{FF2B5EF4-FFF2-40B4-BE49-F238E27FC236}">
                <a16:creationId xmlns:a16="http://schemas.microsoft.com/office/drawing/2014/main" id="{7BF7A291-CF6D-4FC4-84FD-E1B07A849365}"/>
              </a:ext>
            </a:extLst>
          </p:cNvPr>
          <p:cNvCxnSpPr>
            <a:cxnSpLocks/>
            <a:stCxn id="32" idx="2"/>
          </p:cNvCxnSpPr>
          <p:nvPr/>
        </p:nvCxnSpPr>
        <p:spPr>
          <a:xfrm flipH="1">
            <a:off x="2353978" y="2382167"/>
            <a:ext cx="1" cy="483370"/>
          </a:xfrm>
          <a:prstGeom prst="straightConnector1">
            <a:avLst/>
          </a:prstGeom>
          <a:noFill/>
          <a:ln w="9525" cap="flat" cmpd="sng" algn="ctr">
            <a:solidFill>
              <a:srgbClr val="0070C0"/>
            </a:solidFill>
            <a:prstDash val="solid"/>
            <a:tailEnd type="triangle"/>
          </a:ln>
          <a:effectLst/>
        </p:spPr>
      </p:cxnSp>
      <p:sp>
        <p:nvSpPr>
          <p:cNvPr id="35" name="Rectangle: Rounded Corners 34">
            <a:extLst>
              <a:ext uri="{FF2B5EF4-FFF2-40B4-BE49-F238E27FC236}">
                <a16:creationId xmlns:a16="http://schemas.microsoft.com/office/drawing/2014/main" id="{8C8FC641-E600-4ADC-BCAF-6686E25C966F}"/>
              </a:ext>
            </a:extLst>
          </p:cNvPr>
          <p:cNvSpPr/>
          <p:nvPr/>
        </p:nvSpPr>
        <p:spPr>
          <a:xfrm>
            <a:off x="3385886" y="1432294"/>
            <a:ext cx="1614787" cy="949873"/>
          </a:xfrm>
          <a:prstGeom prst="roundRect">
            <a:avLst/>
          </a:prstGeom>
          <a:noFill/>
          <a:ln w="12700" cap="flat" cmpd="sng" algn="ctr">
            <a:solidFill>
              <a:srgbClr val="0070C0"/>
            </a:solidFill>
            <a:prstDash val="solid"/>
            <a:miter lim="800000"/>
          </a:ln>
          <a:effectLst/>
        </p:spPr>
        <p:txBody>
          <a:bodyPr rtlCol="0" anchor="t"/>
          <a:lstStyle/>
          <a:p>
            <a:pPr algn="ctr" defTabSz="1243431">
              <a:defRPr/>
            </a:pPr>
            <a:r>
              <a:rPr lang="en-US" sz="2040" kern="0">
                <a:solidFill>
                  <a:srgbClr val="000000"/>
                </a:solidFill>
                <a:latin typeface="Segoe UI Semibold"/>
              </a:rPr>
              <a:t>Secondary</a:t>
            </a:r>
          </a:p>
          <a:p>
            <a:pPr algn="ctr" defTabSz="1243431">
              <a:defRPr/>
            </a:pPr>
            <a:r>
              <a:rPr lang="en-US" sz="2040" kern="0">
                <a:solidFill>
                  <a:srgbClr val="000000"/>
                </a:solidFill>
                <a:latin typeface="Segoe UI Semibold"/>
              </a:rPr>
              <a:t>Compute</a:t>
            </a:r>
          </a:p>
        </p:txBody>
      </p:sp>
      <p:cxnSp>
        <p:nvCxnSpPr>
          <p:cNvPr id="36" name="Straight Arrow Connector 35">
            <a:extLst>
              <a:ext uri="{FF2B5EF4-FFF2-40B4-BE49-F238E27FC236}">
                <a16:creationId xmlns:a16="http://schemas.microsoft.com/office/drawing/2014/main" id="{5F897FC9-3B5F-4FAF-9286-8A4ECB56C4CF}"/>
              </a:ext>
            </a:extLst>
          </p:cNvPr>
          <p:cNvCxnSpPr>
            <a:cxnSpLocks/>
            <a:stCxn id="33" idx="3"/>
          </p:cNvCxnSpPr>
          <p:nvPr/>
        </p:nvCxnSpPr>
        <p:spPr>
          <a:xfrm>
            <a:off x="5056800" y="3163147"/>
            <a:ext cx="852451" cy="0"/>
          </a:xfrm>
          <a:prstGeom prst="straightConnector1">
            <a:avLst/>
          </a:prstGeom>
          <a:noFill/>
          <a:ln w="9525" cap="flat" cmpd="sng" algn="ctr">
            <a:solidFill>
              <a:srgbClr val="0070C0"/>
            </a:solidFill>
            <a:prstDash val="solid"/>
            <a:tailEnd type="triangle"/>
          </a:ln>
          <a:effectLst/>
        </p:spPr>
      </p:cxnSp>
      <p:sp>
        <p:nvSpPr>
          <p:cNvPr id="37" name="Rectangle: Rounded Corners 36">
            <a:extLst>
              <a:ext uri="{FF2B5EF4-FFF2-40B4-BE49-F238E27FC236}">
                <a16:creationId xmlns:a16="http://schemas.microsoft.com/office/drawing/2014/main" id="{25E2F294-BAE0-4A9F-9636-DD939DFFF644}"/>
              </a:ext>
            </a:extLst>
          </p:cNvPr>
          <p:cNvSpPr/>
          <p:nvPr/>
        </p:nvSpPr>
        <p:spPr>
          <a:xfrm>
            <a:off x="1656682" y="4360930"/>
            <a:ext cx="1113946" cy="855506"/>
          </a:xfrm>
          <a:prstGeom prst="roundRect">
            <a:avLst/>
          </a:prstGeom>
          <a:solidFill>
            <a:srgbClr val="FFFFFF"/>
          </a:solidFill>
          <a:ln w="12700" cap="flat" cmpd="sng" algn="ctr">
            <a:solidFill>
              <a:srgbClr val="0070C0"/>
            </a:solid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Page Server</a:t>
            </a:r>
          </a:p>
        </p:txBody>
      </p:sp>
      <p:sp>
        <p:nvSpPr>
          <p:cNvPr id="38" name="Rectangle: Rounded Corners 37">
            <a:extLst>
              <a:ext uri="{FF2B5EF4-FFF2-40B4-BE49-F238E27FC236}">
                <a16:creationId xmlns:a16="http://schemas.microsoft.com/office/drawing/2014/main" id="{DD0CD82C-9AD9-4793-8106-D52B17E2A820}"/>
              </a:ext>
            </a:extLst>
          </p:cNvPr>
          <p:cNvSpPr/>
          <p:nvPr/>
        </p:nvSpPr>
        <p:spPr>
          <a:xfrm>
            <a:off x="3988191" y="4360930"/>
            <a:ext cx="1113946" cy="855506"/>
          </a:xfrm>
          <a:prstGeom prst="roundRect">
            <a:avLst/>
          </a:prstGeom>
          <a:solidFill>
            <a:srgbClr val="FFFFFF"/>
          </a:solidFill>
          <a:ln w="12700" cap="flat" cmpd="sng" algn="ctr">
            <a:solidFill>
              <a:srgbClr val="0070C0"/>
            </a:solid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Page Server</a:t>
            </a:r>
          </a:p>
        </p:txBody>
      </p:sp>
      <p:sp>
        <p:nvSpPr>
          <p:cNvPr id="39" name="Rectangle: Rounded Corners 38">
            <a:extLst>
              <a:ext uri="{FF2B5EF4-FFF2-40B4-BE49-F238E27FC236}">
                <a16:creationId xmlns:a16="http://schemas.microsoft.com/office/drawing/2014/main" id="{4FF91FB2-420D-4B07-A8A6-882D9363A241}"/>
              </a:ext>
            </a:extLst>
          </p:cNvPr>
          <p:cNvSpPr/>
          <p:nvPr/>
        </p:nvSpPr>
        <p:spPr>
          <a:xfrm>
            <a:off x="2822436" y="4371795"/>
            <a:ext cx="1113946" cy="844641"/>
          </a:xfrm>
          <a:prstGeom prst="roundRect">
            <a:avLst/>
          </a:prstGeom>
          <a:solidFill>
            <a:srgbClr val="FFFFFF"/>
          </a:solidFill>
          <a:ln w="12700" cap="flat" cmpd="sng" algn="ctr">
            <a:solidFill>
              <a:srgbClr val="0070C0"/>
            </a:solid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Page Server</a:t>
            </a:r>
          </a:p>
        </p:txBody>
      </p:sp>
      <p:sp>
        <p:nvSpPr>
          <p:cNvPr id="40" name="Rectangle: Rounded Corners 39">
            <a:extLst>
              <a:ext uri="{FF2B5EF4-FFF2-40B4-BE49-F238E27FC236}">
                <a16:creationId xmlns:a16="http://schemas.microsoft.com/office/drawing/2014/main" id="{F328055E-C54D-4BDD-924C-45CCF30FDE64}"/>
              </a:ext>
            </a:extLst>
          </p:cNvPr>
          <p:cNvSpPr/>
          <p:nvPr/>
        </p:nvSpPr>
        <p:spPr>
          <a:xfrm>
            <a:off x="5909249" y="2979256"/>
            <a:ext cx="1733798" cy="1328564"/>
          </a:xfrm>
          <a:prstGeom prst="roundRect">
            <a:avLst/>
          </a:prstGeom>
          <a:noFill/>
          <a:ln w="12700" cap="flat" cmpd="sng" algn="ctr">
            <a:solidFill>
              <a:srgbClr val="0070C0"/>
            </a:solidFill>
            <a:prstDash val="solid"/>
            <a:miter lim="800000"/>
          </a:ln>
          <a:effectLst/>
        </p:spPr>
        <p:txBody>
          <a:bodyPr rtlCol="0" anchor="t"/>
          <a:lstStyle/>
          <a:p>
            <a:pPr algn="ctr" defTabSz="1243431">
              <a:defRPr/>
            </a:pPr>
            <a:r>
              <a:rPr lang="en-US" sz="2040" kern="0">
                <a:solidFill>
                  <a:srgbClr val="000000"/>
                </a:solidFill>
                <a:latin typeface="Segoe UI Semibold"/>
              </a:rPr>
              <a:t>Log Service</a:t>
            </a:r>
          </a:p>
        </p:txBody>
      </p:sp>
      <p:sp>
        <p:nvSpPr>
          <p:cNvPr id="41" name="Rectangle 40">
            <a:extLst>
              <a:ext uri="{FF2B5EF4-FFF2-40B4-BE49-F238E27FC236}">
                <a16:creationId xmlns:a16="http://schemas.microsoft.com/office/drawing/2014/main" id="{CAFEC835-E896-438A-BEFD-373C53A29909}"/>
              </a:ext>
            </a:extLst>
          </p:cNvPr>
          <p:cNvSpPr/>
          <p:nvPr/>
        </p:nvSpPr>
        <p:spPr>
          <a:xfrm>
            <a:off x="1714970" y="3581400"/>
            <a:ext cx="3341829" cy="535097"/>
          </a:xfrm>
          <a:prstGeom prst="rect">
            <a:avLst/>
          </a:prstGeom>
          <a:solidFill>
            <a:srgbClr val="FFFFFF"/>
          </a:solidFill>
          <a:ln w="25400" cap="flat" cmpd="sng" algn="ctr">
            <a:solidFill>
              <a:srgbClr val="0070C0"/>
            </a:solidFill>
            <a:prstDash val="solid"/>
          </a:ln>
          <a:effectLst/>
        </p:spPr>
        <p:txBody>
          <a:bodyPr rtlCol="0" anchor="ctr"/>
          <a:lstStyle/>
          <a:p>
            <a:pPr algn="ctr" defTabSz="1243431">
              <a:defRPr/>
            </a:pPr>
            <a:r>
              <a:rPr lang="en-US" sz="2040" kern="0">
                <a:solidFill>
                  <a:srgbClr val="000000"/>
                </a:solidFill>
                <a:latin typeface="Segoe UI Semibold"/>
              </a:rPr>
              <a:t>Long term log storage</a:t>
            </a:r>
          </a:p>
        </p:txBody>
      </p:sp>
      <p:cxnSp>
        <p:nvCxnSpPr>
          <p:cNvPr id="42" name="Straight Arrow Connector 41">
            <a:extLst>
              <a:ext uri="{FF2B5EF4-FFF2-40B4-BE49-F238E27FC236}">
                <a16:creationId xmlns:a16="http://schemas.microsoft.com/office/drawing/2014/main" id="{DA01F0DD-CBEC-48EA-87F2-E6568C2D83E6}"/>
              </a:ext>
            </a:extLst>
          </p:cNvPr>
          <p:cNvCxnSpPr>
            <a:cxnSpLocks/>
            <a:endCxn id="41" idx="3"/>
          </p:cNvCxnSpPr>
          <p:nvPr/>
        </p:nvCxnSpPr>
        <p:spPr>
          <a:xfrm flipH="1">
            <a:off x="5056800" y="3848947"/>
            <a:ext cx="852451" cy="0"/>
          </a:xfrm>
          <a:prstGeom prst="straightConnector1">
            <a:avLst/>
          </a:prstGeom>
          <a:noFill/>
          <a:ln w="9525" cap="flat" cmpd="sng" algn="ctr">
            <a:solidFill>
              <a:srgbClr val="0070C0"/>
            </a:solidFill>
            <a:prstDash val="solid"/>
            <a:tailEnd type="triangle"/>
          </a:ln>
          <a:effectLst/>
        </p:spPr>
      </p:cxnSp>
      <p:cxnSp>
        <p:nvCxnSpPr>
          <p:cNvPr id="43" name="Connector: Elbow 42">
            <a:extLst>
              <a:ext uri="{FF2B5EF4-FFF2-40B4-BE49-F238E27FC236}">
                <a16:creationId xmlns:a16="http://schemas.microsoft.com/office/drawing/2014/main" id="{33AEE563-8B1C-4827-B981-6468AF0DEB29}"/>
              </a:ext>
            </a:extLst>
          </p:cNvPr>
          <p:cNvCxnSpPr>
            <a:cxnSpLocks/>
            <a:stCxn id="40" idx="0"/>
            <a:endCxn id="35" idx="3"/>
          </p:cNvCxnSpPr>
          <p:nvPr/>
        </p:nvCxnSpPr>
        <p:spPr>
          <a:xfrm rot="16200000" flipV="1">
            <a:off x="5352397" y="1555506"/>
            <a:ext cx="1072026" cy="1775476"/>
          </a:xfrm>
          <a:prstGeom prst="bentConnector2">
            <a:avLst/>
          </a:prstGeom>
          <a:noFill/>
          <a:ln w="9525" cap="flat" cmpd="sng" algn="ctr">
            <a:solidFill>
              <a:srgbClr val="0070C0"/>
            </a:solidFill>
            <a:prstDash val="solid"/>
            <a:tailEnd type="triangle"/>
          </a:ln>
          <a:effectLst/>
        </p:spPr>
      </p:cxnSp>
      <p:cxnSp>
        <p:nvCxnSpPr>
          <p:cNvPr id="44" name="Connector: Elbow 43">
            <a:extLst>
              <a:ext uri="{FF2B5EF4-FFF2-40B4-BE49-F238E27FC236}">
                <a16:creationId xmlns:a16="http://schemas.microsoft.com/office/drawing/2014/main" id="{6C8741AF-0FB5-44D6-9D9A-08536FE429E3}"/>
              </a:ext>
            </a:extLst>
          </p:cNvPr>
          <p:cNvCxnSpPr>
            <a:cxnSpLocks/>
            <a:stCxn id="40" idx="2"/>
            <a:endCxn id="30" idx="3"/>
          </p:cNvCxnSpPr>
          <p:nvPr/>
        </p:nvCxnSpPr>
        <p:spPr>
          <a:xfrm rot="5400000">
            <a:off x="5760599" y="3778885"/>
            <a:ext cx="486615" cy="1544484"/>
          </a:xfrm>
          <a:prstGeom prst="bentConnector2">
            <a:avLst/>
          </a:prstGeom>
          <a:noFill/>
          <a:ln w="9525" cap="flat" cmpd="sng" algn="ctr">
            <a:solidFill>
              <a:srgbClr val="0070C0"/>
            </a:solidFill>
            <a:prstDash val="solid"/>
            <a:tailEnd type="triangle"/>
          </a:ln>
          <a:effectLst/>
        </p:spPr>
      </p:cxnSp>
      <p:sp>
        <p:nvSpPr>
          <p:cNvPr id="45" name="TextBox 44">
            <a:extLst>
              <a:ext uri="{FF2B5EF4-FFF2-40B4-BE49-F238E27FC236}">
                <a16:creationId xmlns:a16="http://schemas.microsoft.com/office/drawing/2014/main" id="{32BD41BB-B1CC-4E30-8EB7-B5735E64530A}"/>
              </a:ext>
            </a:extLst>
          </p:cNvPr>
          <p:cNvSpPr txBox="1"/>
          <p:nvPr/>
        </p:nvSpPr>
        <p:spPr>
          <a:xfrm>
            <a:off x="2399475" y="2451184"/>
            <a:ext cx="1059752" cy="414353"/>
          </a:xfrm>
          <a:prstGeom prst="rect">
            <a:avLst/>
          </a:prstGeom>
          <a:noFill/>
          <a:ln>
            <a:noFill/>
          </a:ln>
        </p:spPr>
        <p:txBody>
          <a:bodyPr wrap="none" rtlCol="0">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rPr>
              <a:t>&lt;2.5ms</a:t>
            </a:r>
          </a:p>
        </p:txBody>
      </p:sp>
      <p:sp>
        <p:nvSpPr>
          <p:cNvPr id="46" name="Arrow: Down 45">
            <a:extLst>
              <a:ext uri="{FF2B5EF4-FFF2-40B4-BE49-F238E27FC236}">
                <a16:creationId xmlns:a16="http://schemas.microsoft.com/office/drawing/2014/main" id="{96B2AD80-DCB3-4B93-8019-C0BC6EE7F759}"/>
              </a:ext>
            </a:extLst>
          </p:cNvPr>
          <p:cNvSpPr/>
          <p:nvPr/>
        </p:nvSpPr>
        <p:spPr>
          <a:xfrm rot="10800000">
            <a:off x="683060" y="1432294"/>
            <a:ext cx="604449" cy="1727043"/>
          </a:xfrm>
          <a:prstGeom prst="downArrow">
            <a:avLst/>
          </a:prstGeom>
          <a:solidFill>
            <a:srgbClr val="0078D3"/>
          </a:solidFill>
          <a:ln w="25400" cap="flat" cmpd="sng" algn="ctr">
            <a:solidFill>
              <a:srgbClr val="0078D3"/>
            </a:solidFill>
            <a:prstDash val="solid"/>
          </a:ln>
          <a:effectLst/>
        </p:spPr>
        <p:txBody>
          <a:bodyPr vert="vert"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rPr>
              <a:t>Tx commit</a:t>
            </a:r>
          </a:p>
        </p:txBody>
      </p:sp>
      <p:sp>
        <p:nvSpPr>
          <p:cNvPr id="47" name="Rectangle 46">
            <a:extLst>
              <a:ext uri="{FF2B5EF4-FFF2-40B4-BE49-F238E27FC236}">
                <a16:creationId xmlns:a16="http://schemas.microsoft.com/office/drawing/2014/main" id="{35DB58E8-771A-49A3-9E4A-BA5A11EAD6D5}"/>
              </a:ext>
            </a:extLst>
          </p:cNvPr>
          <p:cNvSpPr/>
          <p:nvPr/>
        </p:nvSpPr>
        <p:spPr>
          <a:xfrm>
            <a:off x="6204722" y="3625647"/>
            <a:ext cx="1179270" cy="526740"/>
          </a:xfrm>
          <a:prstGeom prst="rect">
            <a:avLst/>
          </a:prstGeom>
          <a:solidFill>
            <a:srgbClr val="50E6FF"/>
          </a:solidFill>
          <a:ln w="25400" cap="flat" cmpd="sng" algn="ctr">
            <a:noFill/>
            <a:prstDash val="solid"/>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rPr>
              <a:t>Memory cache</a:t>
            </a:r>
          </a:p>
        </p:txBody>
      </p:sp>
      <p:sp>
        <p:nvSpPr>
          <p:cNvPr id="48" name="Rectangle: Rounded Corners 47">
            <a:extLst>
              <a:ext uri="{FF2B5EF4-FFF2-40B4-BE49-F238E27FC236}">
                <a16:creationId xmlns:a16="http://schemas.microsoft.com/office/drawing/2014/main" id="{B01364BC-ED4B-4082-AA0A-36E14785331E}"/>
              </a:ext>
            </a:extLst>
          </p:cNvPr>
          <p:cNvSpPr/>
          <p:nvPr/>
        </p:nvSpPr>
        <p:spPr>
          <a:xfrm>
            <a:off x="1656682" y="5532218"/>
            <a:ext cx="1113946" cy="667928"/>
          </a:xfrm>
          <a:prstGeom prst="round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Data File</a:t>
            </a:r>
          </a:p>
        </p:txBody>
      </p:sp>
      <p:sp>
        <p:nvSpPr>
          <p:cNvPr id="49" name="Rectangle: Rounded Corners 48">
            <a:extLst>
              <a:ext uri="{FF2B5EF4-FFF2-40B4-BE49-F238E27FC236}">
                <a16:creationId xmlns:a16="http://schemas.microsoft.com/office/drawing/2014/main" id="{F39D143D-E8EB-46A7-902A-E173B9DAC06A}"/>
              </a:ext>
            </a:extLst>
          </p:cNvPr>
          <p:cNvSpPr/>
          <p:nvPr/>
        </p:nvSpPr>
        <p:spPr>
          <a:xfrm>
            <a:off x="3988191" y="5532218"/>
            <a:ext cx="1113946" cy="667928"/>
          </a:xfrm>
          <a:prstGeom prst="round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Data File</a:t>
            </a:r>
          </a:p>
        </p:txBody>
      </p:sp>
      <p:sp>
        <p:nvSpPr>
          <p:cNvPr id="50" name="Rectangle: Rounded Corners 49">
            <a:extLst>
              <a:ext uri="{FF2B5EF4-FFF2-40B4-BE49-F238E27FC236}">
                <a16:creationId xmlns:a16="http://schemas.microsoft.com/office/drawing/2014/main" id="{0D406352-E44B-4461-B253-FEB5AAB5399B}"/>
              </a:ext>
            </a:extLst>
          </p:cNvPr>
          <p:cNvSpPr/>
          <p:nvPr/>
        </p:nvSpPr>
        <p:spPr>
          <a:xfrm>
            <a:off x="2822436" y="5543084"/>
            <a:ext cx="1113946" cy="659445"/>
          </a:xfrm>
          <a:prstGeom prst="round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000000"/>
                </a:solidFill>
                <a:effectLst/>
                <a:uLnTx/>
                <a:uFillTx/>
                <a:latin typeface="Segoe UI Semibold"/>
              </a:rPr>
              <a:t>Data File</a:t>
            </a:r>
          </a:p>
        </p:txBody>
      </p:sp>
      <p:cxnSp>
        <p:nvCxnSpPr>
          <p:cNvPr id="51" name="Straight Arrow Connector 50">
            <a:extLst>
              <a:ext uri="{FF2B5EF4-FFF2-40B4-BE49-F238E27FC236}">
                <a16:creationId xmlns:a16="http://schemas.microsoft.com/office/drawing/2014/main" id="{B4730560-1AC6-4003-AA19-BD16540AD008}"/>
              </a:ext>
            </a:extLst>
          </p:cNvPr>
          <p:cNvCxnSpPr>
            <a:stCxn id="37" idx="2"/>
            <a:endCxn id="48" idx="0"/>
          </p:cNvCxnSpPr>
          <p:nvPr/>
        </p:nvCxnSpPr>
        <p:spPr>
          <a:xfrm>
            <a:off x="2213655" y="5216436"/>
            <a:ext cx="0" cy="315783"/>
          </a:xfrm>
          <a:prstGeom prst="straightConnector1">
            <a:avLst/>
          </a:prstGeom>
          <a:noFill/>
          <a:ln w="9525" cap="flat" cmpd="sng" algn="ctr">
            <a:solidFill>
              <a:srgbClr val="0070C0"/>
            </a:solidFill>
            <a:prstDash val="solid"/>
            <a:tailEnd type="triangle"/>
          </a:ln>
          <a:effectLst/>
        </p:spPr>
      </p:cxnSp>
      <p:cxnSp>
        <p:nvCxnSpPr>
          <p:cNvPr id="52" name="Straight Arrow Connector 51">
            <a:extLst>
              <a:ext uri="{FF2B5EF4-FFF2-40B4-BE49-F238E27FC236}">
                <a16:creationId xmlns:a16="http://schemas.microsoft.com/office/drawing/2014/main" id="{668BA6B4-2BF5-47C5-84C3-53165B061637}"/>
              </a:ext>
            </a:extLst>
          </p:cNvPr>
          <p:cNvCxnSpPr>
            <a:stCxn id="39" idx="2"/>
            <a:endCxn id="50" idx="0"/>
          </p:cNvCxnSpPr>
          <p:nvPr/>
        </p:nvCxnSpPr>
        <p:spPr>
          <a:xfrm>
            <a:off x="3379409" y="5216436"/>
            <a:ext cx="0" cy="326648"/>
          </a:xfrm>
          <a:prstGeom prst="straightConnector1">
            <a:avLst/>
          </a:prstGeom>
          <a:noFill/>
          <a:ln w="9525" cap="flat" cmpd="sng" algn="ctr">
            <a:solidFill>
              <a:srgbClr val="0070C0"/>
            </a:solidFill>
            <a:prstDash val="solid"/>
            <a:tailEnd type="triangle"/>
          </a:ln>
          <a:effectLst/>
        </p:spPr>
      </p:cxnSp>
      <p:cxnSp>
        <p:nvCxnSpPr>
          <p:cNvPr id="53" name="Straight Arrow Connector 52">
            <a:extLst>
              <a:ext uri="{FF2B5EF4-FFF2-40B4-BE49-F238E27FC236}">
                <a16:creationId xmlns:a16="http://schemas.microsoft.com/office/drawing/2014/main" id="{DE4DF61B-13E1-40F8-9B94-EB8DF1882094}"/>
              </a:ext>
            </a:extLst>
          </p:cNvPr>
          <p:cNvCxnSpPr>
            <a:stCxn id="38" idx="2"/>
            <a:endCxn id="49" idx="0"/>
          </p:cNvCxnSpPr>
          <p:nvPr/>
        </p:nvCxnSpPr>
        <p:spPr>
          <a:xfrm>
            <a:off x="4545164" y="5216436"/>
            <a:ext cx="0" cy="315783"/>
          </a:xfrm>
          <a:prstGeom prst="straightConnector1">
            <a:avLst/>
          </a:prstGeom>
          <a:noFill/>
          <a:ln w="9525" cap="flat" cmpd="sng" algn="ctr">
            <a:solidFill>
              <a:srgbClr val="0070C0"/>
            </a:solidFill>
            <a:prstDash val="solid"/>
            <a:tailEnd type="triangle"/>
          </a:ln>
          <a:effectLst/>
        </p:spPr>
      </p:cxnSp>
      <p:sp>
        <p:nvSpPr>
          <p:cNvPr id="54" name="TextBox 53">
            <a:extLst>
              <a:ext uri="{FF2B5EF4-FFF2-40B4-BE49-F238E27FC236}">
                <a16:creationId xmlns:a16="http://schemas.microsoft.com/office/drawing/2014/main" id="{D2666140-1842-489E-A63F-18AF0F32DF7A}"/>
              </a:ext>
            </a:extLst>
          </p:cNvPr>
          <p:cNvSpPr txBox="1"/>
          <p:nvPr/>
        </p:nvSpPr>
        <p:spPr>
          <a:xfrm>
            <a:off x="7748830" y="1394960"/>
            <a:ext cx="3760111" cy="4047518"/>
          </a:xfrm>
          <a:prstGeom prst="rect">
            <a:avLst/>
          </a:prstGeom>
          <a:noFill/>
        </p:spPr>
        <p:txBody>
          <a:bodyPr wrap="square" rtlCol="0">
            <a:spAutoFit/>
          </a:bodyPr>
          <a:lstStyle/>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Primary compute write log to the </a:t>
            </a:r>
            <a:br>
              <a:rPr kumimoji="0" lang="en-US" sz="1836" b="0" i="0" u="none" strike="noStrike" kern="0" cap="none" spc="0" normalizeH="0" baseline="0" noProof="0">
                <a:ln>
                  <a:noFill/>
                </a:ln>
                <a:solidFill>
                  <a:srgbClr val="000000"/>
                </a:solidFill>
                <a:effectLst/>
                <a:uLnTx/>
                <a:uFillTx/>
              </a:rPr>
            </a:br>
            <a:r>
              <a:rPr kumimoji="0" lang="en-US" sz="1836" b="0" i="0" u="none" strike="noStrike" kern="0" cap="none" spc="0" normalizeH="0" baseline="0" noProof="0">
                <a:ln>
                  <a:noFill/>
                </a:ln>
                <a:solidFill>
                  <a:srgbClr val="000000"/>
                </a:solidFill>
                <a:effectLst/>
                <a:uLnTx/>
                <a:uFillTx/>
              </a:rPr>
              <a:t>log landing zone - &lt;2.5ms latency.</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Commit transactions after </a:t>
            </a:r>
            <a:br>
              <a:rPr kumimoji="0" lang="en-US" sz="1836" b="0" i="0" u="none" strike="noStrike" kern="0" cap="none" spc="0" normalizeH="0" baseline="0" noProof="0">
                <a:ln>
                  <a:noFill/>
                </a:ln>
                <a:solidFill>
                  <a:srgbClr val="000000"/>
                </a:solidFill>
                <a:effectLst/>
                <a:uLnTx/>
                <a:uFillTx/>
              </a:rPr>
            </a:br>
            <a:r>
              <a:rPr kumimoji="0" lang="en-US" sz="1836" b="0" i="0" u="none" strike="noStrike" kern="0" cap="none" spc="0" normalizeH="0" baseline="0" noProof="0">
                <a:ln>
                  <a:noFill/>
                </a:ln>
                <a:solidFill>
                  <a:srgbClr val="000000"/>
                </a:solidFill>
                <a:effectLst/>
                <a:uLnTx/>
                <a:uFillTx/>
              </a:rPr>
              <a:t>hardening the log.</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Async log apply to the secondary compute.</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Async log apply to page servers.</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Page server writes data to data files </a:t>
            </a:r>
            <a:br>
              <a:rPr kumimoji="0" lang="en-US" sz="1836" b="0" i="0" u="none" strike="noStrike" kern="0" cap="none" spc="0" normalizeH="0" baseline="0" noProof="0">
                <a:ln>
                  <a:noFill/>
                </a:ln>
                <a:solidFill>
                  <a:srgbClr val="000000"/>
                </a:solidFill>
                <a:effectLst/>
                <a:uLnTx/>
                <a:uFillTx/>
              </a:rPr>
            </a:br>
            <a:r>
              <a:rPr kumimoji="0" lang="en-US" sz="1836" b="0" i="0" u="none" strike="noStrike" kern="0" cap="none" spc="0" normalizeH="0" baseline="0" noProof="0">
                <a:ln>
                  <a:noFill/>
                </a:ln>
                <a:solidFill>
                  <a:srgbClr val="000000"/>
                </a:solidFill>
                <a:effectLst/>
                <a:uLnTx/>
                <a:uFillTx/>
              </a:rPr>
              <a:t>at checkpoints.</a:t>
            </a:r>
          </a:p>
        </p:txBody>
      </p:sp>
    </p:spTree>
    <p:extLst>
      <p:ext uri="{BB962C8B-B14F-4D97-AF65-F5344CB8AC3E}">
        <p14:creationId xmlns:p14="http://schemas.microsoft.com/office/powerpoint/2010/main" val="39124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heel(1)">
                                      <p:cBhvr>
                                        <p:cTn id="34" dur="1000"/>
                                        <p:tgtEl>
                                          <p:spTgt spid="40"/>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childTnLst>
                          </p:cTn>
                        </p:par>
                        <p:par>
                          <p:cTn id="44" fill="hold">
                            <p:stCondLst>
                              <p:cond delay="500"/>
                            </p:stCondLst>
                            <p:childTnLst>
                              <p:par>
                                <p:cTn id="45" presetID="21" presetClass="entr" presetSubtype="1"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heel(1)">
                                      <p:cBhvr>
                                        <p:cTn id="47" dur="10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up)">
                                      <p:cBhvr>
                                        <p:cTn id="52" dur="500"/>
                                        <p:tgtEl>
                                          <p:spTgt spid="44"/>
                                        </p:tgtEl>
                                      </p:cBhvr>
                                    </p:animEffect>
                                  </p:childTnLst>
                                </p:cTn>
                              </p:par>
                            </p:childTnLst>
                          </p:cTn>
                        </p:par>
                        <p:par>
                          <p:cTn id="53" fill="hold">
                            <p:stCondLst>
                              <p:cond delay="500"/>
                            </p:stCondLst>
                            <p:childTnLst>
                              <p:par>
                                <p:cTn id="54" presetID="21" presetClass="entr" presetSubtype="1"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heel(1)">
                                      <p:cBhvr>
                                        <p:cTn id="56" dur="1000"/>
                                        <p:tgtEl>
                                          <p:spTgt spid="37"/>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heel(1)">
                                      <p:cBhvr>
                                        <p:cTn id="59" dur="1000"/>
                                        <p:tgtEl>
                                          <p:spTgt spid="38"/>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heel(1)">
                                      <p:cBhvr>
                                        <p:cTn id="62" dur="1000"/>
                                        <p:tgtEl>
                                          <p:spTgt spid="39"/>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heel(1)">
                                      <p:cBhvr>
                                        <p:cTn id="65" dur="10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up)">
                                      <p:cBhvr>
                                        <p:cTn id="70" dur="500"/>
                                        <p:tgtEl>
                                          <p:spTgt spid="51"/>
                                        </p:tgtEl>
                                      </p:cBhvr>
                                    </p:animEffect>
                                  </p:childTnLst>
                                </p:cTn>
                              </p:par>
                              <p:par>
                                <p:cTn id="71" presetID="22" presetClass="entr" presetSubtype="1"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up)">
                                      <p:cBhvr>
                                        <p:cTn id="73" dur="500"/>
                                        <p:tgtEl>
                                          <p:spTgt spid="52"/>
                                        </p:tgtEl>
                                      </p:cBhvr>
                                    </p:animEffect>
                                  </p:childTnLst>
                                </p:cTn>
                              </p:par>
                              <p:par>
                                <p:cTn id="74" presetID="22" presetClass="entr" presetSubtype="1"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up)">
                                      <p:cBhvr>
                                        <p:cTn id="76" dur="500"/>
                                        <p:tgtEl>
                                          <p:spTgt spid="53"/>
                                        </p:tgtEl>
                                      </p:cBhvr>
                                    </p:animEffect>
                                  </p:childTnLst>
                                </p:cTn>
                              </p:par>
                            </p:childTnLst>
                          </p:cTn>
                        </p:par>
                        <p:par>
                          <p:cTn id="77" fill="hold">
                            <p:stCondLst>
                              <p:cond delay="500"/>
                            </p:stCondLst>
                            <p:childTnLst>
                              <p:par>
                                <p:cTn id="78" presetID="21" presetClass="entr" presetSubtype="1"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heel(1)">
                                      <p:cBhvr>
                                        <p:cTn id="80" dur="1000"/>
                                        <p:tgtEl>
                                          <p:spTgt spid="31"/>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heel(1)">
                                      <p:cBhvr>
                                        <p:cTn id="83" dur="1000"/>
                                        <p:tgtEl>
                                          <p:spTgt spid="48"/>
                                        </p:tgtEl>
                                      </p:cBhvr>
                                    </p:animEffect>
                                  </p:childTnLst>
                                </p:cTn>
                              </p:par>
                              <p:par>
                                <p:cTn id="84" presetID="21" presetClass="entr" presetSubtype="1"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heel(1)">
                                      <p:cBhvr>
                                        <p:cTn id="86" dur="1000"/>
                                        <p:tgtEl>
                                          <p:spTgt spid="49"/>
                                        </p:tgtEl>
                                      </p:cBhvr>
                                    </p:animEffect>
                                  </p:childTnLst>
                                </p:cTn>
                              </p:par>
                              <p:par>
                                <p:cTn id="87" presetID="21" presetClass="entr" presetSubtype="1"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heel(1)">
                                      <p:cBhvr>
                                        <p:cTn id="89" dur="10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right)">
                                      <p:cBhvr>
                                        <p:cTn id="94" dur="500"/>
                                        <p:tgtEl>
                                          <p:spTgt spid="42"/>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right)">
                                      <p:cBhvr>
                                        <p:cTn id="97" dur="500"/>
                                        <p:tgtEl>
                                          <p:spTgt spid="41"/>
                                        </p:tgtEl>
                                      </p:cBhvr>
                                    </p:animEffect>
                                  </p:childTnLst>
                                </p:cTn>
                              </p:par>
                              <p:par>
                                <p:cTn id="98" presetID="10" presetClass="entr" presetSubtype="0" fill="hold" nodeType="with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54">
                                            <p:txEl>
                                              <p:pRg st="2" end="2"/>
                                            </p:txEl>
                                          </p:spTgt>
                                        </p:tgtEl>
                                        <p:attrNameLst>
                                          <p:attrName>style.visibility</p:attrName>
                                        </p:attrNameLst>
                                      </p:cBhvr>
                                      <p:to>
                                        <p:strVal val="visible"/>
                                      </p:to>
                                    </p:set>
                                    <p:animEffect transition="in" filter="fade">
                                      <p:cBhvr>
                                        <p:cTn id="103" dur="500"/>
                                        <p:tgtEl>
                                          <p:spTgt spid="54">
                                            <p:txEl>
                                              <p:pRg st="2" end="2"/>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4">
                                            <p:txEl>
                                              <p:pRg st="4" end="4"/>
                                            </p:txEl>
                                          </p:spTgt>
                                        </p:tgtEl>
                                        <p:attrNameLst>
                                          <p:attrName>style.visibility</p:attrName>
                                        </p:attrNameLst>
                                      </p:cBhvr>
                                      <p:to>
                                        <p:strVal val="visible"/>
                                      </p:to>
                                    </p:set>
                                    <p:animEffect transition="in" filter="fade">
                                      <p:cBhvr>
                                        <p:cTn id="106" dur="500"/>
                                        <p:tgtEl>
                                          <p:spTgt spid="54">
                                            <p:txEl>
                                              <p:pRg st="4" end="4"/>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xEl>
                                              <p:pRg st="6" end="6"/>
                                            </p:txEl>
                                          </p:spTgt>
                                        </p:tgtEl>
                                        <p:attrNameLst>
                                          <p:attrName>style.visibility</p:attrName>
                                        </p:attrNameLst>
                                      </p:cBhvr>
                                      <p:to>
                                        <p:strVal val="visible"/>
                                      </p:to>
                                    </p:set>
                                    <p:animEffect transition="in" filter="fade">
                                      <p:cBhvr>
                                        <p:cTn id="109" dur="500"/>
                                        <p:tgtEl>
                                          <p:spTgt spid="54">
                                            <p:txEl>
                                              <p:pRg st="6" end="6"/>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54">
                                            <p:txEl>
                                              <p:pRg st="8" end="8"/>
                                            </p:txEl>
                                          </p:spTgt>
                                        </p:tgtEl>
                                        <p:attrNameLst>
                                          <p:attrName>style.visibility</p:attrName>
                                        </p:attrNameLst>
                                      </p:cBhvr>
                                      <p:to>
                                        <p:strVal val="visible"/>
                                      </p:to>
                                    </p:set>
                                    <p:animEffect transition="in" filter="fade">
                                      <p:cBhvr>
                                        <p:cTn id="112" dur="500"/>
                                        <p:tgtEl>
                                          <p:spTgt spid="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animBg="1"/>
      <p:bldP spid="37" grpId="0" animBg="1"/>
      <p:bldP spid="38" grpId="0" animBg="1"/>
      <p:bldP spid="39" grpId="0" animBg="1"/>
      <p:bldP spid="40" grpId="0" animBg="1"/>
      <p:bldP spid="41" grpId="0" animBg="1"/>
      <p:bldP spid="45" grpId="0"/>
      <p:bldP spid="46" grpId="0" animBg="1"/>
      <p:bldP spid="47" grpId="0" animBg="1"/>
      <p:bldP spid="48" grpId="0" animBg="1"/>
      <p:bldP spid="49" grpId="0" animBg="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Read IO</a:t>
            </a:r>
          </a:p>
        </p:txBody>
      </p:sp>
      <p:sp>
        <p:nvSpPr>
          <p:cNvPr id="5" name="Rectangle: Rounded Corners 4">
            <a:extLst>
              <a:ext uri="{FF2B5EF4-FFF2-40B4-BE49-F238E27FC236}">
                <a16:creationId xmlns:a16="http://schemas.microsoft.com/office/drawing/2014/main" id="{648960F2-D710-4705-A24E-4C05C0D0285D}"/>
              </a:ext>
            </a:extLst>
          </p:cNvPr>
          <p:cNvSpPr/>
          <p:nvPr/>
        </p:nvSpPr>
        <p:spPr>
          <a:xfrm>
            <a:off x="677407" y="2771333"/>
            <a:ext cx="2227886" cy="3151854"/>
          </a:xfrm>
          <a:prstGeom prst="roundRect">
            <a:avLst>
              <a:gd name="adj" fmla="val 8527"/>
            </a:avLst>
          </a:prstGeom>
          <a:noFill/>
          <a:ln w="12700" cap="flat" cmpd="sng" algn="ctr">
            <a:solidFill>
              <a:srgbClr val="4472C4">
                <a:shade val="50000"/>
              </a:srgbClr>
            </a:solid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1" i="0" u="none" strike="noStrike" kern="0" cap="none" spc="0" normalizeH="0" baseline="0" noProof="0">
              <a:ln>
                <a:noFill/>
              </a:ln>
              <a:solidFill>
                <a:srgbClr val="000000"/>
              </a:solidFill>
              <a:effectLst/>
              <a:uLnTx/>
              <a:uFillTx/>
            </a:endParaRPr>
          </a:p>
        </p:txBody>
      </p:sp>
      <p:sp>
        <p:nvSpPr>
          <p:cNvPr id="6" name="Rectangle: Rounded Corners 5">
            <a:extLst>
              <a:ext uri="{FF2B5EF4-FFF2-40B4-BE49-F238E27FC236}">
                <a16:creationId xmlns:a16="http://schemas.microsoft.com/office/drawing/2014/main" id="{EDDF3216-0C76-4C81-81F5-920D7D639465}"/>
              </a:ext>
            </a:extLst>
          </p:cNvPr>
          <p:cNvSpPr/>
          <p:nvPr/>
        </p:nvSpPr>
        <p:spPr>
          <a:xfrm>
            <a:off x="907554" y="2980301"/>
            <a:ext cx="2227886" cy="3151854"/>
          </a:xfrm>
          <a:prstGeom prst="roundRect">
            <a:avLst>
              <a:gd name="adj" fmla="val 9690"/>
            </a:avLst>
          </a:prstGeom>
          <a:solidFill>
            <a:srgbClr val="FFFFFF"/>
          </a:solidFill>
          <a:ln w="12700" cap="flat" cmpd="sng" algn="ctr">
            <a:solidFill>
              <a:srgbClr val="4472C4">
                <a:shade val="50000"/>
              </a:srgbClr>
            </a:solidFill>
            <a:prstDash val="solid"/>
            <a:miter lim="800000"/>
          </a:ln>
          <a:effectLst/>
        </p:spPr>
        <p:txBody>
          <a:bodyPr rtlCol="0" anchor="t"/>
          <a:lstStyle/>
          <a:p>
            <a:pPr algn="ctr" defTabSz="1243431">
              <a:defRPr/>
            </a:pPr>
            <a:r>
              <a:rPr lang="en-US" sz="2040" b="1" kern="0">
                <a:solidFill>
                  <a:srgbClr val="000000"/>
                </a:solidFill>
                <a:latin typeface="Segoe UI Semibold"/>
              </a:rPr>
              <a:t>Page Server</a:t>
            </a:r>
          </a:p>
        </p:txBody>
      </p:sp>
      <p:sp>
        <p:nvSpPr>
          <p:cNvPr id="7" name="Rectangle 6">
            <a:extLst>
              <a:ext uri="{FF2B5EF4-FFF2-40B4-BE49-F238E27FC236}">
                <a16:creationId xmlns:a16="http://schemas.microsoft.com/office/drawing/2014/main" id="{5F9ED4D4-DD2C-45CE-8865-0430E02CB99E}"/>
              </a:ext>
            </a:extLst>
          </p:cNvPr>
          <p:cNvSpPr/>
          <p:nvPr/>
        </p:nvSpPr>
        <p:spPr>
          <a:xfrm>
            <a:off x="1170930" y="3855401"/>
            <a:ext cx="1744314" cy="1847937"/>
          </a:xfrm>
          <a:prstGeom prst="rect">
            <a:avLst/>
          </a:prstGeom>
          <a:solidFill>
            <a:srgbClr val="75757A"/>
          </a:solidFill>
          <a:ln w="12700" cap="flat" cmpd="sng" algn="ctr">
            <a:no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prstClr val="white"/>
                </a:solidFill>
                <a:effectLst/>
                <a:uLnTx/>
                <a:uFillTx/>
              </a:rPr>
              <a:t>RBPEX</a:t>
            </a:r>
          </a:p>
        </p:txBody>
      </p:sp>
      <p:sp>
        <p:nvSpPr>
          <p:cNvPr id="8" name="Rectangle 7">
            <a:extLst>
              <a:ext uri="{FF2B5EF4-FFF2-40B4-BE49-F238E27FC236}">
                <a16:creationId xmlns:a16="http://schemas.microsoft.com/office/drawing/2014/main" id="{FB341D55-2AD7-4ED8-935F-9D242F0F8BA8}"/>
              </a:ext>
            </a:extLst>
          </p:cNvPr>
          <p:cNvSpPr/>
          <p:nvPr/>
        </p:nvSpPr>
        <p:spPr>
          <a:xfrm>
            <a:off x="1445098" y="4731251"/>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9" name="Rectangle 8">
            <a:extLst>
              <a:ext uri="{FF2B5EF4-FFF2-40B4-BE49-F238E27FC236}">
                <a16:creationId xmlns:a16="http://schemas.microsoft.com/office/drawing/2014/main" id="{E9B946C4-DAEF-4CFE-8552-4E5319A2FB5A}"/>
              </a:ext>
            </a:extLst>
          </p:cNvPr>
          <p:cNvSpPr/>
          <p:nvPr/>
        </p:nvSpPr>
        <p:spPr>
          <a:xfrm>
            <a:off x="1768919" y="4731251"/>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0" name="Rectangle 9">
            <a:extLst>
              <a:ext uri="{FF2B5EF4-FFF2-40B4-BE49-F238E27FC236}">
                <a16:creationId xmlns:a16="http://schemas.microsoft.com/office/drawing/2014/main" id="{A02B509C-35B9-40CD-829B-F28209A9B084}"/>
              </a:ext>
            </a:extLst>
          </p:cNvPr>
          <p:cNvSpPr/>
          <p:nvPr/>
        </p:nvSpPr>
        <p:spPr>
          <a:xfrm>
            <a:off x="2092739" y="4731251"/>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1" name="Rectangle 10">
            <a:extLst>
              <a:ext uri="{FF2B5EF4-FFF2-40B4-BE49-F238E27FC236}">
                <a16:creationId xmlns:a16="http://schemas.microsoft.com/office/drawing/2014/main" id="{0E97386B-C314-42EB-85EA-ECA14F775054}"/>
              </a:ext>
            </a:extLst>
          </p:cNvPr>
          <p:cNvSpPr/>
          <p:nvPr/>
        </p:nvSpPr>
        <p:spPr>
          <a:xfrm>
            <a:off x="2416560" y="4731251"/>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2" name="Rectangle 11">
            <a:extLst>
              <a:ext uri="{FF2B5EF4-FFF2-40B4-BE49-F238E27FC236}">
                <a16:creationId xmlns:a16="http://schemas.microsoft.com/office/drawing/2014/main" id="{589FC2AE-5687-426E-95E9-DCFF411AFA67}"/>
              </a:ext>
            </a:extLst>
          </p:cNvPr>
          <p:cNvSpPr/>
          <p:nvPr/>
        </p:nvSpPr>
        <p:spPr>
          <a:xfrm>
            <a:off x="1445098" y="516918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3" name="Rectangle 12">
            <a:extLst>
              <a:ext uri="{FF2B5EF4-FFF2-40B4-BE49-F238E27FC236}">
                <a16:creationId xmlns:a16="http://schemas.microsoft.com/office/drawing/2014/main" id="{14929ED8-8CAC-4A2A-969C-B752C037E9D8}"/>
              </a:ext>
            </a:extLst>
          </p:cNvPr>
          <p:cNvSpPr/>
          <p:nvPr/>
        </p:nvSpPr>
        <p:spPr>
          <a:xfrm>
            <a:off x="1768919" y="516918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4" name="Rectangle 13">
            <a:extLst>
              <a:ext uri="{FF2B5EF4-FFF2-40B4-BE49-F238E27FC236}">
                <a16:creationId xmlns:a16="http://schemas.microsoft.com/office/drawing/2014/main" id="{E2CECF42-F8F0-476C-BD4F-29FFEC4F4146}"/>
              </a:ext>
            </a:extLst>
          </p:cNvPr>
          <p:cNvSpPr/>
          <p:nvPr/>
        </p:nvSpPr>
        <p:spPr>
          <a:xfrm>
            <a:off x="2092739" y="516918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15" name="Rectangle 14">
            <a:extLst>
              <a:ext uri="{FF2B5EF4-FFF2-40B4-BE49-F238E27FC236}">
                <a16:creationId xmlns:a16="http://schemas.microsoft.com/office/drawing/2014/main" id="{7F3F0D34-001E-4C21-9FC7-ED6B08377D32}"/>
              </a:ext>
            </a:extLst>
          </p:cNvPr>
          <p:cNvSpPr/>
          <p:nvPr/>
        </p:nvSpPr>
        <p:spPr>
          <a:xfrm>
            <a:off x="2416560" y="516918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grpSp>
        <p:nvGrpSpPr>
          <p:cNvPr id="16" name="Group 15">
            <a:extLst>
              <a:ext uri="{FF2B5EF4-FFF2-40B4-BE49-F238E27FC236}">
                <a16:creationId xmlns:a16="http://schemas.microsoft.com/office/drawing/2014/main" id="{1575FD2D-A647-49CA-AE6E-76AE3D1DA640}"/>
              </a:ext>
            </a:extLst>
          </p:cNvPr>
          <p:cNvGrpSpPr/>
          <p:nvPr/>
        </p:nvGrpSpPr>
        <p:grpSpPr>
          <a:xfrm>
            <a:off x="3897499" y="3904268"/>
            <a:ext cx="2227886" cy="2227886"/>
            <a:chOff x="2792413" y="3020435"/>
            <a:chExt cx="1638300" cy="1638300"/>
          </a:xfrm>
        </p:grpSpPr>
        <p:sp>
          <p:nvSpPr>
            <p:cNvPr id="17" name="Rectangle 16">
              <a:extLst>
                <a:ext uri="{FF2B5EF4-FFF2-40B4-BE49-F238E27FC236}">
                  <a16:creationId xmlns:a16="http://schemas.microsoft.com/office/drawing/2014/main" id="{4A00589F-E7AA-469F-A10E-54C092A7BBCA}"/>
                </a:ext>
              </a:extLst>
            </p:cNvPr>
            <p:cNvSpPr/>
            <p:nvPr/>
          </p:nvSpPr>
          <p:spPr>
            <a:xfrm>
              <a:off x="2792413" y="3020435"/>
              <a:ext cx="1638300" cy="1638300"/>
            </a:xfrm>
            <a:prstGeom prst="rect">
              <a:avLst/>
            </a:prstGeom>
            <a:noFill/>
            <a:ln w="12700" cap="flat" cmpd="sng" algn="ctr">
              <a:solidFill>
                <a:srgbClr val="4472C4">
                  <a:shade val="50000"/>
                </a:srgbClr>
              </a:solidFill>
              <a:prstDash val="dash"/>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prstClr val="black"/>
                  </a:solidFill>
                  <a:effectLst/>
                  <a:uLnTx/>
                  <a:uFillTx/>
                  <a:latin typeface="Segoe UI Semibold"/>
                </a:rPr>
                <a:t>Azure Storage</a:t>
              </a:r>
            </a:p>
          </p:txBody>
        </p:sp>
        <p:sp>
          <p:nvSpPr>
            <p:cNvPr id="18" name="Rectangle: Diagonal Corners Rounded 17">
              <a:extLst>
                <a:ext uri="{FF2B5EF4-FFF2-40B4-BE49-F238E27FC236}">
                  <a16:creationId xmlns:a16="http://schemas.microsoft.com/office/drawing/2014/main" id="{2FFEB388-B491-4A11-9806-AEE88F3C4F20}"/>
                </a:ext>
              </a:extLst>
            </p:cNvPr>
            <p:cNvSpPr/>
            <p:nvPr/>
          </p:nvSpPr>
          <p:spPr>
            <a:xfrm>
              <a:off x="3149599" y="3412665"/>
              <a:ext cx="1162051" cy="1155700"/>
            </a:xfrm>
            <a:prstGeom prst="round2DiagRect">
              <a:avLst>
                <a:gd name="adj1" fmla="val 10074"/>
                <a:gd name="adj2" fmla="val 0"/>
              </a:avLst>
            </a:prstGeom>
            <a:solidFill>
              <a:srgbClr val="0078D3"/>
            </a:solidFill>
            <a:ln w="12700" cap="flat" cmpd="sng" algn="ctr">
              <a:no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prstClr val="white"/>
                  </a:solidFill>
                  <a:effectLst/>
                  <a:uLnTx/>
                  <a:uFillTx/>
                </a:rPr>
                <a:t>Data File</a:t>
              </a:r>
            </a:p>
          </p:txBody>
        </p:sp>
        <p:sp>
          <p:nvSpPr>
            <p:cNvPr id="19" name="Rectangle 18">
              <a:extLst>
                <a:ext uri="{FF2B5EF4-FFF2-40B4-BE49-F238E27FC236}">
                  <a16:creationId xmlns:a16="http://schemas.microsoft.com/office/drawing/2014/main" id="{E758AAB2-B98E-4433-8F12-AB1E44D0A936}"/>
                </a:ext>
              </a:extLst>
            </p:cNvPr>
            <p:cNvSpPr/>
            <p:nvPr/>
          </p:nvSpPr>
          <p:spPr>
            <a:xfrm>
              <a:off x="3287713" y="387802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0" name="Rectangle 19">
              <a:extLst>
                <a:ext uri="{FF2B5EF4-FFF2-40B4-BE49-F238E27FC236}">
                  <a16:creationId xmlns:a16="http://schemas.microsoft.com/office/drawing/2014/main" id="{18D3038C-D8BF-46DD-A835-EE677E95EEEA}"/>
                </a:ext>
              </a:extLst>
            </p:cNvPr>
            <p:cNvSpPr/>
            <p:nvPr/>
          </p:nvSpPr>
          <p:spPr>
            <a:xfrm>
              <a:off x="3525838" y="387802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1" name="Rectangle 20">
              <a:extLst>
                <a:ext uri="{FF2B5EF4-FFF2-40B4-BE49-F238E27FC236}">
                  <a16:creationId xmlns:a16="http://schemas.microsoft.com/office/drawing/2014/main" id="{3B28B185-F9AB-4409-9E1B-D70E3D7ABAF5}"/>
                </a:ext>
              </a:extLst>
            </p:cNvPr>
            <p:cNvSpPr/>
            <p:nvPr/>
          </p:nvSpPr>
          <p:spPr>
            <a:xfrm>
              <a:off x="3763963" y="387802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2" name="Rectangle 21">
              <a:extLst>
                <a:ext uri="{FF2B5EF4-FFF2-40B4-BE49-F238E27FC236}">
                  <a16:creationId xmlns:a16="http://schemas.microsoft.com/office/drawing/2014/main" id="{7B2A37AB-0363-42A8-A3F2-3BFA21F5127E}"/>
                </a:ext>
              </a:extLst>
            </p:cNvPr>
            <p:cNvSpPr/>
            <p:nvPr/>
          </p:nvSpPr>
          <p:spPr>
            <a:xfrm>
              <a:off x="4002088" y="387802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3" name="Rectangle 22">
              <a:extLst>
                <a:ext uri="{FF2B5EF4-FFF2-40B4-BE49-F238E27FC236}">
                  <a16:creationId xmlns:a16="http://schemas.microsoft.com/office/drawing/2014/main" id="{2C70EB03-AC53-4DC1-98D4-C0D484D42F03}"/>
                </a:ext>
              </a:extLst>
            </p:cNvPr>
            <p:cNvSpPr/>
            <p:nvPr/>
          </p:nvSpPr>
          <p:spPr>
            <a:xfrm>
              <a:off x="3287713" y="420006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4" name="Rectangle 23">
              <a:extLst>
                <a:ext uri="{FF2B5EF4-FFF2-40B4-BE49-F238E27FC236}">
                  <a16:creationId xmlns:a16="http://schemas.microsoft.com/office/drawing/2014/main" id="{FD6AF479-6FB2-44CE-AC75-865917AE1A84}"/>
                </a:ext>
              </a:extLst>
            </p:cNvPr>
            <p:cNvSpPr/>
            <p:nvPr/>
          </p:nvSpPr>
          <p:spPr>
            <a:xfrm>
              <a:off x="3525838" y="420006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5" name="Rectangle 24">
              <a:extLst>
                <a:ext uri="{FF2B5EF4-FFF2-40B4-BE49-F238E27FC236}">
                  <a16:creationId xmlns:a16="http://schemas.microsoft.com/office/drawing/2014/main" id="{F25722BD-E10F-4770-BC50-EEAF316ADBFB}"/>
                </a:ext>
              </a:extLst>
            </p:cNvPr>
            <p:cNvSpPr/>
            <p:nvPr/>
          </p:nvSpPr>
          <p:spPr>
            <a:xfrm>
              <a:off x="3763963" y="420006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6" name="Rectangle 25">
              <a:extLst>
                <a:ext uri="{FF2B5EF4-FFF2-40B4-BE49-F238E27FC236}">
                  <a16:creationId xmlns:a16="http://schemas.microsoft.com/office/drawing/2014/main" id="{84835492-8126-48C0-AD1C-80C5EF5102A5}"/>
                </a:ext>
              </a:extLst>
            </p:cNvPr>
            <p:cNvSpPr/>
            <p:nvPr/>
          </p:nvSpPr>
          <p:spPr>
            <a:xfrm>
              <a:off x="4002088" y="4200065"/>
              <a:ext cx="171450" cy="234950"/>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grpSp>
      <p:sp>
        <p:nvSpPr>
          <p:cNvPr id="27" name="Rectangle: Rounded Corners 26">
            <a:extLst>
              <a:ext uri="{FF2B5EF4-FFF2-40B4-BE49-F238E27FC236}">
                <a16:creationId xmlns:a16="http://schemas.microsoft.com/office/drawing/2014/main" id="{2C27524F-3E01-4BEF-AFB4-7130EF28FA46}"/>
              </a:ext>
            </a:extLst>
          </p:cNvPr>
          <p:cNvSpPr/>
          <p:nvPr/>
        </p:nvSpPr>
        <p:spPr>
          <a:xfrm>
            <a:off x="4383229" y="1809140"/>
            <a:ext cx="1614787" cy="1910866"/>
          </a:xfrm>
          <a:prstGeom prst="roundRect">
            <a:avLst>
              <a:gd name="adj" fmla="val 8646"/>
            </a:avLst>
          </a:prstGeom>
          <a:noFill/>
          <a:ln w="12700" cap="flat" cmpd="sng" algn="ctr">
            <a:solidFill>
              <a:srgbClr val="4472C4">
                <a:shade val="50000"/>
              </a:srgbClr>
            </a:solidFill>
            <a:prstDash val="solid"/>
            <a:miter lim="800000"/>
          </a:ln>
          <a:effectLst/>
        </p:spPr>
        <p:txBody>
          <a:bodyPr rtlCol="0" anchor="t"/>
          <a:lstStyle/>
          <a:p>
            <a:pPr algn="ctr" defTabSz="1243431">
              <a:defRPr/>
            </a:pPr>
            <a:r>
              <a:rPr lang="en-US" sz="2040" b="1" kern="0">
                <a:solidFill>
                  <a:srgbClr val="000000"/>
                </a:solidFill>
                <a:latin typeface="Segoe UI Semibold"/>
              </a:rPr>
              <a:t>Compute</a:t>
            </a:r>
          </a:p>
        </p:txBody>
      </p:sp>
      <p:sp>
        <p:nvSpPr>
          <p:cNvPr id="28" name="Rectangle 27">
            <a:extLst>
              <a:ext uri="{FF2B5EF4-FFF2-40B4-BE49-F238E27FC236}">
                <a16:creationId xmlns:a16="http://schemas.microsoft.com/office/drawing/2014/main" id="{D40B245B-EE14-4DE2-8282-EAC72C1D33D2}"/>
              </a:ext>
            </a:extLst>
          </p:cNvPr>
          <p:cNvSpPr/>
          <p:nvPr/>
        </p:nvSpPr>
        <p:spPr>
          <a:xfrm>
            <a:off x="2416560" y="4731251"/>
            <a:ext cx="233151" cy="319503"/>
          </a:xfrm>
          <a:prstGeom prst="rect">
            <a:avLst/>
          </a:prstGeom>
          <a:solidFill>
            <a:srgbClr val="0078D3"/>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29" name="Arrow: Left 28">
            <a:extLst>
              <a:ext uri="{FF2B5EF4-FFF2-40B4-BE49-F238E27FC236}">
                <a16:creationId xmlns:a16="http://schemas.microsoft.com/office/drawing/2014/main" id="{2719EC51-A1C0-4710-9249-4671A6C998E7}"/>
              </a:ext>
            </a:extLst>
          </p:cNvPr>
          <p:cNvSpPr/>
          <p:nvPr/>
        </p:nvSpPr>
        <p:spPr>
          <a:xfrm rot="10800000" flipH="1">
            <a:off x="3241223" y="5033493"/>
            <a:ext cx="1053496" cy="590886"/>
          </a:xfrm>
          <a:prstGeom prst="leftArrow">
            <a:avLst/>
          </a:prstGeom>
          <a:solidFill>
            <a:srgbClr val="FFFFFF"/>
          </a:solidFill>
          <a:ln w="12700" cap="flat" cmpd="sng" algn="ctr">
            <a:solidFill>
              <a:srgbClr val="0078D3"/>
            </a:solid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0" name="Arrow: Left 29">
            <a:extLst>
              <a:ext uri="{FF2B5EF4-FFF2-40B4-BE49-F238E27FC236}">
                <a16:creationId xmlns:a16="http://schemas.microsoft.com/office/drawing/2014/main" id="{1B478718-4532-4715-A801-0CF4D19E14B6}"/>
              </a:ext>
            </a:extLst>
          </p:cNvPr>
          <p:cNvSpPr/>
          <p:nvPr/>
        </p:nvSpPr>
        <p:spPr>
          <a:xfrm>
            <a:off x="6058462" y="2763898"/>
            <a:ext cx="1053496" cy="856260"/>
          </a:xfrm>
          <a:prstGeom prst="leftArrow">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3C3C41"/>
                </a:solidFill>
                <a:effectLst/>
                <a:uLnTx/>
                <a:uFillTx/>
              </a:rPr>
              <a:t>Read request</a:t>
            </a:r>
          </a:p>
        </p:txBody>
      </p:sp>
      <p:sp>
        <p:nvSpPr>
          <p:cNvPr id="31" name="TextBox 30">
            <a:extLst>
              <a:ext uri="{FF2B5EF4-FFF2-40B4-BE49-F238E27FC236}">
                <a16:creationId xmlns:a16="http://schemas.microsoft.com/office/drawing/2014/main" id="{A5F5E7FD-9596-4FA5-8EEF-EF42481CD757}"/>
              </a:ext>
            </a:extLst>
          </p:cNvPr>
          <p:cNvSpPr txBox="1"/>
          <p:nvPr/>
        </p:nvSpPr>
        <p:spPr>
          <a:xfrm>
            <a:off x="4493329" y="1348750"/>
            <a:ext cx="1450716" cy="414353"/>
          </a:xfrm>
          <a:prstGeom prst="rect">
            <a:avLst/>
          </a:prstGeom>
          <a:noFill/>
        </p:spPr>
        <p:txBody>
          <a:bodyPr wrap="square" rtlCol="0">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a:ln>
                  <a:noFill/>
                </a:ln>
                <a:solidFill>
                  <a:prstClr val="black"/>
                </a:solidFill>
                <a:effectLst/>
                <a:uLnTx/>
                <a:uFillTx/>
              </a:rPr>
              <a:t>Cache Hit</a:t>
            </a:r>
          </a:p>
        </p:txBody>
      </p:sp>
      <p:sp>
        <p:nvSpPr>
          <p:cNvPr id="32" name="Arrow: Left 31">
            <a:extLst>
              <a:ext uri="{FF2B5EF4-FFF2-40B4-BE49-F238E27FC236}">
                <a16:creationId xmlns:a16="http://schemas.microsoft.com/office/drawing/2014/main" id="{BC2A9929-3CFE-40BE-9535-ED449ACBDE9C}"/>
              </a:ext>
            </a:extLst>
          </p:cNvPr>
          <p:cNvSpPr/>
          <p:nvPr/>
        </p:nvSpPr>
        <p:spPr>
          <a:xfrm>
            <a:off x="6058462" y="2763009"/>
            <a:ext cx="1053496" cy="856260"/>
          </a:xfrm>
          <a:prstGeom prst="leftArrow">
            <a:avLst/>
          </a:prstGeom>
          <a:solidFill>
            <a:srgbClr val="75757A"/>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prstClr val="white"/>
                </a:solidFill>
                <a:effectLst/>
                <a:uLnTx/>
                <a:uFillTx/>
              </a:rPr>
              <a:t>Read request</a:t>
            </a:r>
          </a:p>
        </p:txBody>
      </p:sp>
      <p:sp>
        <p:nvSpPr>
          <p:cNvPr id="33" name="TextBox 32">
            <a:extLst>
              <a:ext uri="{FF2B5EF4-FFF2-40B4-BE49-F238E27FC236}">
                <a16:creationId xmlns:a16="http://schemas.microsoft.com/office/drawing/2014/main" id="{2B672D20-F961-47C1-A317-214FA2599D94}"/>
              </a:ext>
            </a:extLst>
          </p:cNvPr>
          <p:cNvSpPr txBox="1"/>
          <p:nvPr/>
        </p:nvSpPr>
        <p:spPr>
          <a:xfrm>
            <a:off x="4488980" y="1340464"/>
            <a:ext cx="1601831" cy="414353"/>
          </a:xfrm>
          <a:prstGeom prst="rect">
            <a:avLst/>
          </a:prstGeom>
          <a:solidFill>
            <a:srgbClr val="FFFFFF"/>
          </a:solidFill>
        </p:spPr>
        <p:txBody>
          <a:bodyPr wrap="square" rtlCol="0">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a:ln>
                  <a:noFill/>
                </a:ln>
                <a:solidFill>
                  <a:prstClr val="black"/>
                </a:solidFill>
                <a:effectLst/>
                <a:uLnTx/>
                <a:uFillTx/>
                <a:latin typeface="Segoe UI Semibold"/>
              </a:rPr>
              <a:t>Cache Miss</a:t>
            </a:r>
          </a:p>
        </p:txBody>
      </p:sp>
      <p:sp>
        <p:nvSpPr>
          <p:cNvPr id="34" name="Arrow: Left 33">
            <a:extLst>
              <a:ext uri="{FF2B5EF4-FFF2-40B4-BE49-F238E27FC236}">
                <a16:creationId xmlns:a16="http://schemas.microsoft.com/office/drawing/2014/main" id="{F84A8B63-9873-4248-938E-E0666430308D}"/>
              </a:ext>
            </a:extLst>
          </p:cNvPr>
          <p:cNvSpPr/>
          <p:nvPr/>
        </p:nvSpPr>
        <p:spPr>
          <a:xfrm>
            <a:off x="3226109" y="2739871"/>
            <a:ext cx="1053496" cy="856260"/>
          </a:xfrm>
          <a:prstGeom prst="leftArrow">
            <a:avLst/>
          </a:prstGeom>
          <a:solidFill>
            <a:srgbClr val="75757A"/>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prstClr val="white"/>
                </a:solidFill>
                <a:effectLst/>
                <a:uLnTx/>
                <a:uFillTx/>
              </a:rPr>
              <a:t>Page request</a:t>
            </a:r>
          </a:p>
        </p:txBody>
      </p:sp>
      <p:sp>
        <p:nvSpPr>
          <p:cNvPr id="35" name="Rectangle 34">
            <a:extLst>
              <a:ext uri="{FF2B5EF4-FFF2-40B4-BE49-F238E27FC236}">
                <a16:creationId xmlns:a16="http://schemas.microsoft.com/office/drawing/2014/main" id="{D62F7DA1-8C30-49BF-915C-8E1EED0C7E00}"/>
              </a:ext>
            </a:extLst>
          </p:cNvPr>
          <p:cNvSpPr/>
          <p:nvPr/>
        </p:nvSpPr>
        <p:spPr>
          <a:xfrm>
            <a:off x="4491169" y="2441972"/>
            <a:ext cx="1398905" cy="1076655"/>
          </a:xfrm>
          <a:prstGeom prst="rect">
            <a:avLst/>
          </a:prstGeom>
          <a:solidFill>
            <a:srgbClr val="75757A"/>
          </a:solidFill>
          <a:ln w="12700" cap="flat" cmpd="sng" algn="ctr">
            <a:noFill/>
            <a:prstDash val="solid"/>
            <a:miter lim="800000"/>
          </a:ln>
          <a:effectLst/>
        </p:spPr>
        <p:txBody>
          <a:bodyPr rtlCol="0" anchor="t"/>
          <a:lstStyle/>
          <a:p>
            <a:pPr marL="0" marR="0" lvl="0" indent="0" algn="ctr" defTabSz="1243431"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prstClr val="white"/>
                </a:solidFill>
                <a:effectLst/>
                <a:uLnTx/>
                <a:uFillTx/>
              </a:rPr>
              <a:t>RBPEX</a:t>
            </a:r>
          </a:p>
        </p:txBody>
      </p:sp>
      <p:sp>
        <p:nvSpPr>
          <p:cNvPr id="36" name="Rectangle 35">
            <a:extLst>
              <a:ext uri="{FF2B5EF4-FFF2-40B4-BE49-F238E27FC236}">
                <a16:creationId xmlns:a16="http://schemas.microsoft.com/office/drawing/2014/main" id="{BFC0E118-879A-45A0-BEE6-C437D4FE73C3}"/>
              </a:ext>
            </a:extLst>
          </p:cNvPr>
          <p:cNvSpPr/>
          <p:nvPr/>
        </p:nvSpPr>
        <p:spPr>
          <a:xfrm>
            <a:off x="4571046" y="300697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37" name="Rectangle 36">
            <a:extLst>
              <a:ext uri="{FF2B5EF4-FFF2-40B4-BE49-F238E27FC236}">
                <a16:creationId xmlns:a16="http://schemas.microsoft.com/office/drawing/2014/main" id="{97CE7372-E71F-43C2-AC3D-5FD059D08B01}"/>
              </a:ext>
            </a:extLst>
          </p:cNvPr>
          <p:cNvSpPr/>
          <p:nvPr/>
        </p:nvSpPr>
        <p:spPr>
          <a:xfrm>
            <a:off x="4894867" y="300697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38" name="Rectangle 37">
            <a:extLst>
              <a:ext uri="{FF2B5EF4-FFF2-40B4-BE49-F238E27FC236}">
                <a16:creationId xmlns:a16="http://schemas.microsoft.com/office/drawing/2014/main" id="{44B34F95-425F-4B5A-86CE-0017BD57F01A}"/>
              </a:ext>
            </a:extLst>
          </p:cNvPr>
          <p:cNvSpPr/>
          <p:nvPr/>
        </p:nvSpPr>
        <p:spPr>
          <a:xfrm>
            <a:off x="5218687" y="300697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39" name="Rectangle 38">
            <a:extLst>
              <a:ext uri="{FF2B5EF4-FFF2-40B4-BE49-F238E27FC236}">
                <a16:creationId xmlns:a16="http://schemas.microsoft.com/office/drawing/2014/main" id="{CDC5DFFA-903E-4360-8036-9AFD71F49303}"/>
              </a:ext>
            </a:extLst>
          </p:cNvPr>
          <p:cNvSpPr/>
          <p:nvPr/>
        </p:nvSpPr>
        <p:spPr>
          <a:xfrm>
            <a:off x="5542508" y="3006975"/>
            <a:ext cx="233151" cy="319503"/>
          </a:xfrm>
          <a:prstGeom prst="rect">
            <a:avLst/>
          </a:prstGeom>
          <a:solidFill>
            <a:srgbClr val="50E6FF"/>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40" name="Rectangle 39">
            <a:extLst>
              <a:ext uri="{FF2B5EF4-FFF2-40B4-BE49-F238E27FC236}">
                <a16:creationId xmlns:a16="http://schemas.microsoft.com/office/drawing/2014/main" id="{3A80CF1D-0731-49AA-8787-0E4F5447659E}"/>
              </a:ext>
            </a:extLst>
          </p:cNvPr>
          <p:cNvSpPr/>
          <p:nvPr/>
        </p:nvSpPr>
        <p:spPr>
          <a:xfrm>
            <a:off x="5538188" y="3006975"/>
            <a:ext cx="237051" cy="319503"/>
          </a:xfrm>
          <a:prstGeom prst="rect">
            <a:avLst/>
          </a:prstGeom>
          <a:solidFill>
            <a:srgbClr val="000041"/>
          </a:solidFill>
          <a:ln w="12700" cap="flat" cmpd="sng" algn="ctr">
            <a:noFill/>
            <a:prstDash val="solid"/>
            <a:miter lim="800000"/>
          </a:ln>
          <a:effectLst/>
        </p:spPr>
        <p:txBody>
          <a:bodyPr rtlCol="0" anchor="ctr"/>
          <a:lstStyle/>
          <a:p>
            <a:pPr marL="0" marR="0" lvl="0" indent="0" algn="ctr" defTabSz="1243431"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prstClr val="white"/>
              </a:solidFill>
              <a:effectLst/>
              <a:uLnTx/>
              <a:uFillTx/>
            </a:endParaRPr>
          </a:p>
        </p:txBody>
      </p:sp>
      <p:sp>
        <p:nvSpPr>
          <p:cNvPr id="41" name="TextBox 40">
            <a:extLst>
              <a:ext uri="{FF2B5EF4-FFF2-40B4-BE49-F238E27FC236}">
                <a16:creationId xmlns:a16="http://schemas.microsoft.com/office/drawing/2014/main" id="{D34F226C-BFB7-429B-B4AE-EA6BAB063D93}"/>
              </a:ext>
            </a:extLst>
          </p:cNvPr>
          <p:cNvSpPr txBox="1"/>
          <p:nvPr/>
        </p:nvSpPr>
        <p:spPr>
          <a:xfrm>
            <a:off x="3157154" y="5640951"/>
            <a:ext cx="1156086" cy="312073"/>
          </a:xfrm>
          <a:prstGeom prst="rect">
            <a:avLst/>
          </a:prstGeom>
          <a:noFill/>
        </p:spPr>
        <p:txBody>
          <a:bodyPr wrap="none" rtlCol="0">
            <a:spAutoFit/>
          </a:bodyPr>
          <a:lstStyle/>
          <a:p>
            <a:pPr marL="0" marR="0" lvl="0" indent="0" defTabSz="1243431"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rPr>
              <a:t>Build RBPEX</a:t>
            </a:r>
          </a:p>
        </p:txBody>
      </p:sp>
      <p:sp>
        <p:nvSpPr>
          <p:cNvPr id="42" name="TextBox 41">
            <a:extLst>
              <a:ext uri="{FF2B5EF4-FFF2-40B4-BE49-F238E27FC236}">
                <a16:creationId xmlns:a16="http://schemas.microsoft.com/office/drawing/2014/main" id="{7D9828DD-EF7F-470E-999D-FE57EC1FB43B}"/>
              </a:ext>
            </a:extLst>
          </p:cNvPr>
          <p:cNvSpPr txBox="1"/>
          <p:nvPr/>
        </p:nvSpPr>
        <p:spPr>
          <a:xfrm>
            <a:off x="7219557" y="1408114"/>
            <a:ext cx="4295035" cy="4992506"/>
          </a:xfrm>
          <a:prstGeom prst="rect">
            <a:avLst/>
          </a:prstGeom>
          <a:noFill/>
        </p:spPr>
        <p:txBody>
          <a:bodyPr wrap="square" rtlCol="0">
            <a:spAutoFit/>
          </a:bodyPr>
          <a:lstStyle/>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Pre-build RBPEX when page server instance is started.</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Two page-server replicas guarantee </a:t>
            </a:r>
            <a:br>
              <a:rPr kumimoji="0" lang="en-US" sz="1836" b="0" i="0" u="none" strike="noStrike" kern="0" cap="none" spc="0" normalizeH="0" baseline="0" noProof="0">
                <a:ln>
                  <a:noFill/>
                </a:ln>
                <a:solidFill>
                  <a:srgbClr val="000000"/>
                </a:solidFill>
                <a:effectLst/>
                <a:uLnTx/>
                <a:uFillTx/>
              </a:rPr>
            </a:br>
            <a:r>
              <a:rPr kumimoji="0" lang="en-US" sz="1836" b="0" i="0" u="none" strike="noStrike" kern="0" cap="none" spc="0" normalizeH="0" baseline="0" noProof="0">
                <a:ln>
                  <a:noFill/>
                </a:ln>
                <a:solidFill>
                  <a:srgbClr val="000000"/>
                </a:solidFill>
                <a:effectLst/>
                <a:uLnTx/>
                <a:uFillTx/>
              </a:rPr>
              <a:t>IO latency.</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RBPEX on compute nodes is proportional to # of vCores.</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Hit local RBPEX - &lt; 0.5ms.</a:t>
            </a: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Hit page server RBPEX - &lt; 2ms.</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Optimized for OLTP workload – operating on hot data.</a:t>
            </a:r>
          </a:p>
          <a:p>
            <a:pPr marL="0" marR="0" lvl="0" indent="0" defTabSz="93257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a:p>
            <a:pPr marL="0" marR="0" lvl="0" indent="0" defTabSz="932573"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Use Column Store index to optimize HTAP/OLAP workload.</a:t>
            </a:r>
          </a:p>
        </p:txBody>
      </p:sp>
    </p:spTree>
    <p:extLst>
      <p:ext uri="{BB962C8B-B14F-4D97-AF65-F5344CB8AC3E}">
        <p14:creationId xmlns:p14="http://schemas.microsoft.com/office/powerpoint/2010/main" val="33504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1000"/>
                                        <p:tgtEl>
                                          <p:spTgt spid="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righ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heel(1)">
                                      <p:cBhvr>
                                        <p:cTn id="57" dur="10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heel(1)">
                                      <p:cBhvr>
                                        <p:cTn id="62" dur="1000"/>
                                        <p:tgtEl>
                                          <p:spTgt spid="27"/>
                                        </p:tgtEl>
                                      </p:cBhvr>
                                    </p:animEffect>
                                  </p:childTnLst>
                                </p:cTn>
                              </p:par>
                            </p:childTnLst>
                          </p:cTn>
                        </p:par>
                        <p:par>
                          <p:cTn id="63" fill="hold">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down)">
                                      <p:cBhvr>
                                        <p:cTn id="69" dur="500"/>
                                        <p:tgtEl>
                                          <p:spTgt spid="36"/>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down)">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right)">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randombar(horizontal)">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childTnLst>
                          </p:cTn>
                        </p:par>
                        <p:par>
                          <p:cTn id="92" fill="hold">
                            <p:stCondLst>
                              <p:cond delay="500"/>
                            </p:stCondLst>
                            <p:childTnLst>
                              <p:par>
                                <p:cTn id="93" presetID="27" presetClass="emph" presetSubtype="0" fill="remove" grpId="1" nodeType="afterEffect">
                                  <p:stCondLst>
                                    <p:cond delay="0"/>
                                  </p:stCondLst>
                                  <p:childTnLst>
                                    <p:animClr clrSpc="rgb" dir="cw">
                                      <p:cBhvr override="childStyle">
                                        <p:cTn id="94" dur="250" autoRev="1" fill="remove"/>
                                        <p:tgtEl>
                                          <p:spTgt spid="40"/>
                                        </p:tgtEl>
                                        <p:attrNameLst>
                                          <p:attrName>style.color</p:attrName>
                                        </p:attrNameLst>
                                      </p:cBhvr>
                                      <p:to>
                                        <a:schemeClr val="bg1"/>
                                      </p:to>
                                    </p:animClr>
                                    <p:animClr clrSpc="rgb" dir="cw">
                                      <p:cBhvr>
                                        <p:cTn id="95" dur="250" autoRev="1" fill="remove"/>
                                        <p:tgtEl>
                                          <p:spTgt spid="40"/>
                                        </p:tgtEl>
                                        <p:attrNameLst>
                                          <p:attrName>fillcolor</p:attrName>
                                        </p:attrNameLst>
                                      </p:cBhvr>
                                      <p:to>
                                        <a:schemeClr val="bg1"/>
                                      </p:to>
                                    </p:animClr>
                                    <p:set>
                                      <p:cBhvr>
                                        <p:cTn id="96" dur="250" autoRev="1" fill="remove"/>
                                        <p:tgtEl>
                                          <p:spTgt spid="40"/>
                                        </p:tgtEl>
                                        <p:attrNameLst>
                                          <p:attrName>fill.type</p:attrName>
                                        </p:attrNameLst>
                                      </p:cBhvr>
                                      <p:to>
                                        <p:strVal val="solid"/>
                                      </p:to>
                                    </p:set>
                                    <p:set>
                                      <p:cBhvr>
                                        <p:cTn id="97" dur="250" autoRev="1" fill="remove"/>
                                        <p:tgtEl>
                                          <p:spTgt spid="40"/>
                                        </p:tgtEl>
                                        <p:attrNameLst>
                                          <p:attrName>fill.on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right)">
                                      <p:cBhvr>
                                        <p:cTn id="102" dur="500"/>
                                        <p:tgtEl>
                                          <p:spTgt spid="32"/>
                                        </p:tgtEl>
                                      </p:cBhvr>
                                    </p:animEffect>
                                  </p:childTnLst>
                                </p:cTn>
                              </p:par>
                              <p:par>
                                <p:cTn id="103" presetID="1" presetClass="exit" presetSubtype="0" fill="hold" grpId="1" nodeType="withEffect">
                                  <p:stCondLst>
                                    <p:cond delay="0"/>
                                  </p:stCondLst>
                                  <p:childTnLst>
                                    <p:set>
                                      <p:cBhvr>
                                        <p:cTn id="104" dur="1" fill="hold">
                                          <p:stCondLst>
                                            <p:cond delay="0"/>
                                          </p:stCondLst>
                                        </p:cTn>
                                        <p:tgtEl>
                                          <p:spTgt spid="31"/>
                                        </p:tgtEl>
                                        <p:attrNameLst>
                                          <p:attrName>style.visibility</p:attrName>
                                        </p:attrNameLst>
                                      </p:cBhvr>
                                      <p:to>
                                        <p:strVal val="hidden"/>
                                      </p:to>
                                    </p:set>
                                  </p:childTnLst>
                                </p:cTn>
                              </p:par>
                            </p:childTnLst>
                          </p:cTn>
                        </p:par>
                        <p:par>
                          <p:cTn id="105" fill="hold">
                            <p:stCondLst>
                              <p:cond delay="500"/>
                            </p:stCondLst>
                            <p:childTnLst>
                              <p:par>
                                <p:cTn id="106" presetID="14" presetClass="entr" presetSubtype="10" fill="hold" grpId="0" nodeType="after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wipe(right)">
                                      <p:cBhvr>
                                        <p:cTn id="113" dur="500"/>
                                        <p:tgtEl>
                                          <p:spTgt spid="3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par>
                          <p:cTn id="119" fill="hold">
                            <p:stCondLst>
                              <p:cond delay="500"/>
                            </p:stCondLst>
                            <p:childTnLst>
                              <p:par>
                                <p:cTn id="120" presetID="27" presetClass="emph" presetSubtype="0" fill="remove" grpId="1" nodeType="afterEffect">
                                  <p:stCondLst>
                                    <p:cond delay="0"/>
                                  </p:stCondLst>
                                  <p:childTnLst>
                                    <p:animClr clrSpc="rgb" dir="cw">
                                      <p:cBhvr override="childStyle">
                                        <p:cTn id="121" dur="250" autoRev="1" fill="remove"/>
                                        <p:tgtEl>
                                          <p:spTgt spid="28"/>
                                        </p:tgtEl>
                                        <p:attrNameLst>
                                          <p:attrName>style.color</p:attrName>
                                        </p:attrNameLst>
                                      </p:cBhvr>
                                      <p:to>
                                        <a:schemeClr val="bg1"/>
                                      </p:to>
                                    </p:animClr>
                                    <p:animClr clrSpc="rgb" dir="cw">
                                      <p:cBhvr>
                                        <p:cTn id="122" dur="250" autoRev="1" fill="remove"/>
                                        <p:tgtEl>
                                          <p:spTgt spid="28"/>
                                        </p:tgtEl>
                                        <p:attrNameLst>
                                          <p:attrName>fillcolor</p:attrName>
                                        </p:attrNameLst>
                                      </p:cBhvr>
                                      <p:to>
                                        <a:schemeClr val="bg1"/>
                                      </p:to>
                                    </p:animClr>
                                    <p:set>
                                      <p:cBhvr>
                                        <p:cTn id="123" dur="250" autoRev="1" fill="remove"/>
                                        <p:tgtEl>
                                          <p:spTgt spid="28"/>
                                        </p:tgtEl>
                                        <p:attrNameLst>
                                          <p:attrName>fill.type</p:attrName>
                                        </p:attrNameLst>
                                      </p:cBhvr>
                                      <p:to>
                                        <p:strVal val="solid"/>
                                      </p:to>
                                    </p:set>
                                    <p:set>
                                      <p:cBhvr>
                                        <p:cTn id="124" dur="250" autoRev="1" fill="remove"/>
                                        <p:tgtEl>
                                          <p:spTgt spid="28"/>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42">
                                            <p:txEl>
                                              <p:pRg st="0" end="0"/>
                                            </p:txEl>
                                          </p:spTgt>
                                        </p:tgtEl>
                                        <p:attrNameLst>
                                          <p:attrName>style.visibility</p:attrName>
                                        </p:attrNameLst>
                                      </p:cBhvr>
                                      <p:to>
                                        <p:strVal val="visible"/>
                                      </p:to>
                                    </p:set>
                                    <p:animEffect transition="in" filter="fade">
                                      <p:cBhvr>
                                        <p:cTn id="129" dur="500"/>
                                        <p:tgtEl>
                                          <p:spTgt spid="42">
                                            <p:txEl>
                                              <p:pRg st="0" end="0"/>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42">
                                            <p:txEl>
                                              <p:pRg st="2" end="2"/>
                                            </p:txEl>
                                          </p:spTgt>
                                        </p:tgtEl>
                                        <p:attrNameLst>
                                          <p:attrName>style.visibility</p:attrName>
                                        </p:attrNameLst>
                                      </p:cBhvr>
                                      <p:to>
                                        <p:strVal val="visible"/>
                                      </p:to>
                                    </p:set>
                                    <p:animEffect transition="in" filter="fade">
                                      <p:cBhvr>
                                        <p:cTn id="132" dur="500"/>
                                        <p:tgtEl>
                                          <p:spTgt spid="42">
                                            <p:txEl>
                                              <p:pRg st="2" end="2"/>
                                            </p:txEl>
                                          </p:spTgt>
                                        </p:tgtEl>
                                      </p:cBhvr>
                                    </p:animEffect>
                                  </p:childTnLst>
                                </p:cTn>
                              </p:par>
                              <p:par>
                                <p:cTn id="133" presetID="10" presetClass="entr" presetSubtype="0" fill="hold" nodeType="withEffect">
                                  <p:stCondLst>
                                    <p:cond delay="0"/>
                                  </p:stCondLst>
                                  <p:childTnLst>
                                    <p:set>
                                      <p:cBhvr>
                                        <p:cTn id="134" dur="1" fill="hold">
                                          <p:stCondLst>
                                            <p:cond delay="0"/>
                                          </p:stCondLst>
                                        </p:cTn>
                                        <p:tgtEl>
                                          <p:spTgt spid="42">
                                            <p:txEl>
                                              <p:pRg st="4" end="4"/>
                                            </p:txEl>
                                          </p:spTgt>
                                        </p:tgtEl>
                                        <p:attrNameLst>
                                          <p:attrName>style.visibility</p:attrName>
                                        </p:attrNameLst>
                                      </p:cBhvr>
                                      <p:to>
                                        <p:strVal val="visible"/>
                                      </p:to>
                                    </p:set>
                                    <p:animEffect transition="in" filter="fade">
                                      <p:cBhvr>
                                        <p:cTn id="135" dur="500"/>
                                        <p:tgtEl>
                                          <p:spTgt spid="42">
                                            <p:txEl>
                                              <p:pRg st="4" end="4"/>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42">
                                            <p:txEl>
                                              <p:pRg st="6" end="6"/>
                                            </p:txEl>
                                          </p:spTgt>
                                        </p:tgtEl>
                                        <p:attrNameLst>
                                          <p:attrName>style.visibility</p:attrName>
                                        </p:attrNameLst>
                                      </p:cBhvr>
                                      <p:to>
                                        <p:strVal val="visible"/>
                                      </p:to>
                                    </p:set>
                                    <p:animEffect transition="in" filter="fade">
                                      <p:cBhvr>
                                        <p:cTn id="138" dur="500"/>
                                        <p:tgtEl>
                                          <p:spTgt spid="42">
                                            <p:txEl>
                                              <p:pRg st="6" end="6"/>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42">
                                            <p:txEl>
                                              <p:pRg st="7" end="7"/>
                                            </p:txEl>
                                          </p:spTgt>
                                        </p:tgtEl>
                                        <p:attrNameLst>
                                          <p:attrName>style.visibility</p:attrName>
                                        </p:attrNameLst>
                                      </p:cBhvr>
                                      <p:to>
                                        <p:strVal val="visible"/>
                                      </p:to>
                                    </p:set>
                                    <p:animEffect transition="in" filter="fade">
                                      <p:cBhvr>
                                        <p:cTn id="141" dur="500"/>
                                        <p:tgtEl>
                                          <p:spTgt spid="42">
                                            <p:txEl>
                                              <p:pRg st="7" end="7"/>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42">
                                            <p:txEl>
                                              <p:pRg st="9" end="9"/>
                                            </p:txEl>
                                          </p:spTgt>
                                        </p:tgtEl>
                                        <p:attrNameLst>
                                          <p:attrName>style.visibility</p:attrName>
                                        </p:attrNameLst>
                                      </p:cBhvr>
                                      <p:to>
                                        <p:strVal val="visible"/>
                                      </p:to>
                                    </p:set>
                                    <p:animEffect transition="in" filter="fade">
                                      <p:cBhvr>
                                        <p:cTn id="146" dur="500"/>
                                        <p:tgtEl>
                                          <p:spTgt spid="42">
                                            <p:txEl>
                                              <p:pRg st="9" end="9"/>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42">
                                            <p:txEl>
                                              <p:pRg st="11" end="11"/>
                                            </p:txEl>
                                          </p:spTgt>
                                        </p:tgtEl>
                                        <p:attrNameLst>
                                          <p:attrName>style.visibility</p:attrName>
                                        </p:attrNameLst>
                                      </p:cBhvr>
                                      <p:to>
                                        <p:strVal val="visible"/>
                                      </p:to>
                                    </p:set>
                                    <p:animEffect transition="in" filter="fade">
                                      <p:cBhvr>
                                        <p:cTn id="151" dur="500"/>
                                        <p:tgtEl>
                                          <p:spTgt spid="4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7" grpId="0" animBg="1"/>
      <p:bldP spid="28" grpId="0" animBg="1"/>
      <p:bldP spid="28" grpId="1" animBg="1"/>
      <p:bldP spid="29" grpId="0" animBg="1"/>
      <p:bldP spid="30" grpId="0" animBg="1"/>
      <p:bldP spid="31" grpId="0"/>
      <p:bldP spid="31" grpId="1"/>
      <p:bldP spid="32" grpId="0" animBg="1"/>
      <p:bldP spid="33" grpId="0" animBg="1"/>
      <p:bldP spid="34" grpId="0" animBg="1"/>
      <p:bldP spid="35" grpId="0" animBg="1"/>
      <p:bldP spid="36" grpId="0" animBg="1"/>
      <p:bldP spid="37" grpId="0" animBg="1"/>
      <p:bldP spid="38" grpId="0" animBg="1"/>
      <p:bldP spid="39" grpId="0" animBg="1"/>
      <p:bldP spid="40" grpId="0" animBg="1"/>
      <p:bldP spid="40" grpId="1"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1231562" cy="604798"/>
          </a:xfrm>
        </p:spPr>
        <p:txBody>
          <a:bodyPr/>
          <a:lstStyle/>
          <a:p>
            <a:r>
              <a:rPr lang="en-US"/>
              <a:t>Lesson 1: Basic concepts of Azure SQL Database</a:t>
            </a:r>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Pay only for what you need</a:t>
            </a:r>
          </a:p>
        </p:txBody>
      </p:sp>
      <p:sp>
        <p:nvSpPr>
          <p:cNvPr id="5" name="Text Placeholder 2">
            <a:extLst>
              <a:ext uri="{FF2B5EF4-FFF2-40B4-BE49-F238E27FC236}">
                <a16:creationId xmlns:a16="http://schemas.microsoft.com/office/drawing/2014/main" id="{EB804A8F-CAFE-4B2B-B34F-27C501ACD35A}"/>
              </a:ext>
            </a:extLst>
          </p:cNvPr>
          <p:cNvSpPr txBox="1">
            <a:spLocks/>
          </p:cNvSpPr>
          <p:nvPr/>
        </p:nvSpPr>
        <p:spPr>
          <a:xfrm>
            <a:off x="1765588" y="4541619"/>
            <a:ext cx="9770776" cy="680784"/>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Font typeface="Arial" pitchFamily="34" charset="0"/>
              <a:buNone/>
              <a:defRPr/>
            </a:pPr>
            <a:r>
              <a:rPr lang="en-US" sz="1600">
                <a:solidFill>
                  <a:srgbClr val="0078D7"/>
                </a:solidFill>
                <a:latin typeface="Segoe UI"/>
                <a:cs typeface="Segoe UI" panose="020B0502040204020203" pitchFamily="34" charset="0"/>
              </a:rPr>
              <a:t>Business continuity and data protection: </a:t>
            </a:r>
            <a:r>
              <a:rPr lang="en-US" sz="1600" kern="0">
                <a:solidFill>
                  <a:srgbClr val="505050">
                    <a:lumMod val="75000"/>
                  </a:srgbClr>
                </a:solidFill>
                <a:latin typeface="Segoe UI"/>
              </a:rPr>
              <a:t>A spectrum of business-continuity features across tiers lets you dial up control over data recovery and failover.</a:t>
            </a:r>
            <a:endParaRPr lang="en-US" sz="1600">
              <a:solidFill>
                <a:srgbClr val="0078D7"/>
              </a:solidFill>
              <a:latin typeface="Segoe UI"/>
              <a:cs typeface="Segoe UI" panose="020B0502040204020203" pitchFamily="34" charset="0"/>
            </a:endParaRPr>
          </a:p>
        </p:txBody>
      </p:sp>
      <p:sp>
        <p:nvSpPr>
          <p:cNvPr id="6" name="Text Placeholder 2">
            <a:extLst>
              <a:ext uri="{FF2B5EF4-FFF2-40B4-BE49-F238E27FC236}">
                <a16:creationId xmlns:a16="http://schemas.microsoft.com/office/drawing/2014/main" id="{AEB97432-1155-4267-9675-64EB1E428714}"/>
              </a:ext>
            </a:extLst>
          </p:cNvPr>
          <p:cNvSpPr txBox="1">
            <a:spLocks/>
          </p:cNvSpPr>
          <p:nvPr/>
        </p:nvSpPr>
        <p:spPr>
          <a:xfrm>
            <a:off x="1765588" y="5394121"/>
            <a:ext cx="9899946" cy="927005"/>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Font typeface="Arial" pitchFamily="34" charset="0"/>
              <a:buNone/>
              <a:defRPr/>
            </a:pPr>
            <a:r>
              <a:rPr lang="en-US" sz="1600">
                <a:solidFill>
                  <a:srgbClr val="0078D7"/>
                </a:solidFill>
                <a:latin typeface="Segoe UI"/>
                <a:cs typeface="Segoe UI" panose="020B0502040204020203" pitchFamily="34" charset="0"/>
              </a:rPr>
              <a:t>Familiar and fully-managed: </a:t>
            </a:r>
            <a:r>
              <a:rPr lang="en-US" sz="1600" kern="0">
                <a:solidFill>
                  <a:srgbClr val="505050">
                    <a:lumMod val="75000"/>
                  </a:srgbClr>
                </a:solidFill>
                <a:latin typeface="Segoe UI"/>
              </a:rPr>
              <a:t>Near-complete SQL Server compatibility and unprecedented efficiencies as your applications scale with a near-zero maintenance service and a variety of familiar management tools and programmatic APIs.</a:t>
            </a:r>
            <a:endParaRPr lang="en-US" sz="1600">
              <a:solidFill>
                <a:srgbClr val="0078D7"/>
              </a:solidFill>
              <a:latin typeface="Segoe UI"/>
              <a:cs typeface="Segoe UI" panose="020B0502040204020203" pitchFamily="34" charset="0"/>
            </a:endParaRPr>
          </a:p>
        </p:txBody>
      </p:sp>
      <p:sp>
        <p:nvSpPr>
          <p:cNvPr id="7" name="Text Placeholder 2">
            <a:extLst>
              <a:ext uri="{FF2B5EF4-FFF2-40B4-BE49-F238E27FC236}">
                <a16:creationId xmlns:a16="http://schemas.microsoft.com/office/drawing/2014/main" id="{E8E90D33-0450-43EF-9771-6EB04916852A}"/>
              </a:ext>
            </a:extLst>
          </p:cNvPr>
          <p:cNvSpPr txBox="1">
            <a:spLocks/>
          </p:cNvSpPr>
          <p:nvPr/>
        </p:nvSpPr>
        <p:spPr>
          <a:xfrm>
            <a:off x="1787978" y="3429000"/>
            <a:ext cx="9713804" cy="927005"/>
          </a:xfrm>
          <a:prstGeom prst="rect">
            <a:avLst/>
          </a:prstGeom>
        </p:spPr>
        <p:txBody>
          <a:bodyPr vert="horz" wrap="square" lIns="149217" tIns="93260" rIns="149217" bIns="9326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Font typeface="Arial" pitchFamily="34" charset="0"/>
              <a:buNone/>
              <a:defRPr/>
            </a:pPr>
            <a:r>
              <a:rPr lang="en-US" sz="1600">
                <a:solidFill>
                  <a:srgbClr val="0078D7"/>
                </a:solidFill>
                <a:latin typeface="Segoe UI"/>
                <a:cs typeface="Segoe UI" panose="020B0502040204020203" pitchFamily="34" charset="0"/>
              </a:rPr>
              <a:t>Elastic scale and performance: </a:t>
            </a:r>
            <a:r>
              <a:rPr lang="en-US" sz="1600" kern="0">
                <a:solidFill>
                  <a:srgbClr val="505050">
                    <a:lumMod val="75000"/>
                  </a:srgbClr>
                </a:solidFill>
                <a:latin typeface="Segoe UI"/>
              </a:rPr>
              <a:t>Three service tiers within DTU-based model, and two tiers within vCore-based model let you scale up and down based on throughput needs and offer better resource isolation and an improved billing experience.</a:t>
            </a:r>
            <a:endParaRPr lang="en-US" sz="1600">
              <a:solidFill>
                <a:srgbClr val="0078D7"/>
              </a:solidFill>
              <a:latin typeface="Segoe UI"/>
              <a:cs typeface="Segoe UI" panose="020B0502040204020203" pitchFamily="34" charset="0"/>
            </a:endParaRPr>
          </a:p>
        </p:txBody>
      </p:sp>
      <p:grpSp>
        <p:nvGrpSpPr>
          <p:cNvPr id="8" name="Group 7">
            <a:extLst>
              <a:ext uri="{FF2B5EF4-FFF2-40B4-BE49-F238E27FC236}">
                <a16:creationId xmlns:a16="http://schemas.microsoft.com/office/drawing/2014/main" id="{C095A3E0-15E5-46E5-9EBC-CCD30D28737C}"/>
              </a:ext>
            </a:extLst>
          </p:cNvPr>
          <p:cNvGrpSpPr/>
          <p:nvPr/>
        </p:nvGrpSpPr>
        <p:grpSpPr>
          <a:xfrm>
            <a:off x="839833" y="4528931"/>
            <a:ext cx="706160" cy="706160"/>
            <a:chOff x="269345" y="4904768"/>
            <a:chExt cx="692377" cy="692377"/>
          </a:xfrm>
        </p:grpSpPr>
        <p:grpSp>
          <p:nvGrpSpPr>
            <p:cNvPr id="9" name="Group 8">
              <a:extLst>
                <a:ext uri="{FF2B5EF4-FFF2-40B4-BE49-F238E27FC236}">
                  <a16:creationId xmlns:a16="http://schemas.microsoft.com/office/drawing/2014/main" id="{CD5E3E01-1C87-4771-816F-122099EBB8A2}"/>
                </a:ext>
              </a:extLst>
            </p:cNvPr>
            <p:cNvGrpSpPr/>
            <p:nvPr/>
          </p:nvGrpSpPr>
          <p:grpSpPr>
            <a:xfrm>
              <a:off x="484758" y="5011600"/>
              <a:ext cx="267558" cy="462569"/>
              <a:chOff x="9483369" y="4036570"/>
              <a:chExt cx="385258" cy="666058"/>
            </a:xfrm>
          </p:grpSpPr>
          <p:sp>
            <p:nvSpPr>
              <p:cNvPr id="11" name="Freeform: Shape 1397">
                <a:extLst>
                  <a:ext uri="{FF2B5EF4-FFF2-40B4-BE49-F238E27FC236}">
                    <a16:creationId xmlns:a16="http://schemas.microsoft.com/office/drawing/2014/main" id="{ADD51F36-4EE6-4D03-8D33-F0B67E671EA0}"/>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0177D7"/>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sp>
            <p:nvSpPr>
              <p:cNvPr id="12" name="Freeform: Shape 1398">
                <a:extLst>
                  <a:ext uri="{FF2B5EF4-FFF2-40B4-BE49-F238E27FC236}">
                    <a16:creationId xmlns:a16="http://schemas.microsoft.com/office/drawing/2014/main" id="{311C3BD9-1974-4A8C-9D2C-C58E347F265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solidFill>
                <a:srgbClr val="FFFFFF"/>
              </a:solidFill>
              <a:ln w="12700">
                <a:solidFill>
                  <a:srgbClr val="0177D7"/>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grpSp>
        <p:sp>
          <p:nvSpPr>
            <p:cNvPr id="10" name="Oval 9">
              <a:extLst>
                <a:ext uri="{FF2B5EF4-FFF2-40B4-BE49-F238E27FC236}">
                  <a16:creationId xmlns:a16="http://schemas.microsoft.com/office/drawing/2014/main" id="{005EE189-7C71-44A8-9B1E-312F43314E04}"/>
                </a:ext>
              </a:extLst>
            </p:cNvPr>
            <p:cNvSpPr/>
            <p:nvPr/>
          </p:nvSpPr>
          <p:spPr bwMode="auto">
            <a:xfrm>
              <a:off x="269345" y="4904768"/>
              <a:ext cx="692377" cy="692377"/>
            </a:xfrm>
            <a:prstGeom prst="ellipse">
              <a:avLst/>
            </a:prstGeom>
            <a:noFill/>
            <a:ln w="12700" cap="flat" cmpd="sng" algn="ctr">
              <a:solidFill>
                <a:srgbClr val="0177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FCF5734-7361-47B4-9CED-8705B2DB03A8}"/>
              </a:ext>
            </a:extLst>
          </p:cNvPr>
          <p:cNvGrpSpPr/>
          <p:nvPr/>
        </p:nvGrpSpPr>
        <p:grpSpPr>
          <a:xfrm>
            <a:off x="839833" y="5517544"/>
            <a:ext cx="706160" cy="706160"/>
            <a:chOff x="269345" y="5831475"/>
            <a:chExt cx="692377" cy="692377"/>
          </a:xfrm>
        </p:grpSpPr>
        <p:grpSp>
          <p:nvGrpSpPr>
            <p:cNvPr id="14" name="Group 13">
              <a:extLst>
                <a:ext uri="{FF2B5EF4-FFF2-40B4-BE49-F238E27FC236}">
                  <a16:creationId xmlns:a16="http://schemas.microsoft.com/office/drawing/2014/main" id="{06F5FA2E-E651-4B15-BC06-C24CDF8F1BA5}"/>
                </a:ext>
              </a:extLst>
            </p:cNvPr>
            <p:cNvGrpSpPr/>
            <p:nvPr/>
          </p:nvGrpSpPr>
          <p:grpSpPr>
            <a:xfrm>
              <a:off x="421101" y="6033326"/>
              <a:ext cx="385166" cy="297095"/>
              <a:chOff x="919596" y="1154235"/>
              <a:chExt cx="3006714" cy="2319201"/>
            </a:xfrm>
          </p:grpSpPr>
          <p:sp>
            <p:nvSpPr>
              <p:cNvPr id="16" name="Freeform 18">
                <a:extLst>
                  <a:ext uri="{FF2B5EF4-FFF2-40B4-BE49-F238E27FC236}">
                    <a16:creationId xmlns:a16="http://schemas.microsoft.com/office/drawing/2014/main" id="{9B378171-C489-454E-BA74-B074AF253652}"/>
                  </a:ext>
                </a:extLst>
              </p:cNvPr>
              <p:cNvSpPr>
                <a:spLocks noChangeArrowheads="1"/>
              </p:cNvSpPr>
              <p:nvPr/>
            </p:nvSpPr>
            <p:spPr bwMode="auto">
              <a:xfrm>
                <a:off x="919596" y="1154235"/>
                <a:ext cx="3006714" cy="2054473"/>
              </a:xfrm>
              <a:prstGeom prst="roundRect">
                <a:avLst>
                  <a:gd name="adj" fmla="val 7988"/>
                </a:avLst>
              </a:prstGeom>
              <a:noFill/>
              <a:ln w="12700" cap="sq">
                <a:solidFill>
                  <a:srgbClr val="0177D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7" name="Line 19">
                <a:extLst>
                  <a:ext uri="{FF2B5EF4-FFF2-40B4-BE49-F238E27FC236}">
                    <a16:creationId xmlns:a16="http://schemas.microsoft.com/office/drawing/2014/main" id="{44F5B606-70CF-40DF-B450-A8D62287BB7E}"/>
                  </a:ext>
                </a:extLst>
              </p:cNvPr>
              <p:cNvSpPr>
                <a:spLocks noChangeShapeType="1"/>
              </p:cNvSpPr>
              <p:nvPr/>
            </p:nvSpPr>
            <p:spPr bwMode="auto">
              <a:xfrm>
                <a:off x="1728891" y="3473436"/>
                <a:ext cx="1388124" cy="0"/>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8" name="Line 20">
                <a:extLst>
                  <a:ext uri="{FF2B5EF4-FFF2-40B4-BE49-F238E27FC236}">
                    <a16:creationId xmlns:a16="http://schemas.microsoft.com/office/drawing/2014/main" id="{E37178EB-64A4-412B-88F1-B7DE3B44882D}"/>
                  </a:ext>
                </a:extLst>
              </p:cNvPr>
              <p:cNvSpPr>
                <a:spLocks noChangeShapeType="1"/>
              </p:cNvSpPr>
              <p:nvPr/>
            </p:nvSpPr>
            <p:spPr bwMode="auto">
              <a:xfrm>
                <a:off x="2422953" y="3211500"/>
                <a:ext cx="0" cy="261936"/>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9" name="Freeform 21">
                <a:extLst>
                  <a:ext uri="{FF2B5EF4-FFF2-40B4-BE49-F238E27FC236}">
                    <a16:creationId xmlns:a16="http://schemas.microsoft.com/office/drawing/2014/main" id="{95CBB7FE-8B03-4A01-A668-745399101C1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rgbClr val="0177D7"/>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0" name="Line 22">
                <a:extLst>
                  <a:ext uri="{FF2B5EF4-FFF2-40B4-BE49-F238E27FC236}">
                    <a16:creationId xmlns:a16="http://schemas.microsoft.com/office/drawing/2014/main" id="{0140A2FA-B680-4740-B154-5D0277563779}"/>
                  </a:ext>
                </a:extLst>
              </p:cNvPr>
              <p:cNvSpPr>
                <a:spLocks noChangeShapeType="1"/>
              </p:cNvSpPr>
              <p:nvPr/>
            </p:nvSpPr>
            <p:spPr bwMode="auto">
              <a:xfrm>
                <a:off x="919596" y="2843415"/>
                <a:ext cx="3006714" cy="0"/>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805CD25F-9E88-4D4F-8A12-C9313E121B86}"/>
                  </a:ext>
                </a:extLst>
              </p:cNvPr>
              <p:cNvGrpSpPr/>
              <p:nvPr/>
            </p:nvGrpSpPr>
            <p:grpSpPr>
              <a:xfrm>
                <a:off x="2672424" y="1614376"/>
                <a:ext cx="926769" cy="783035"/>
                <a:chOff x="2814465" y="1249743"/>
                <a:chExt cx="784728" cy="783035"/>
              </a:xfrm>
            </p:grpSpPr>
            <p:sp>
              <p:nvSpPr>
                <p:cNvPr id="26" name="Line 26">
                  <a:extLst>
                    <a:ext uri="{FF2B5EF4-FFF2-40B4-BE49-F238E27FC236}">
                      <a16:creationId xmlns:a16="http://schemas.microsoft.com/office/drawing/2014/main" id="{E0F7E176-3A36-402C-AC00-6B38385E4D0C}"/>
                    </a:ext>
                  </a:extLst>
                </p:cNvPr>
                <p:cNvSpPr>
                  <a:spLocks noChangeShapeType="1"/>
                </p:cNvSpPr>
                <p:nvPr/>
              </p:nvSpPr>
              <p:spPr bwMode="auto">
                <a:xfrm>
                  <a:off x="2814465" y="1249743"/>
                  <a:ext cx="784728" cy="0"/>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7" name="Line 27">
                  <a:extLst>
                    <a:ext uri="{FF2B5EF4-FFF2-40B4-BE49-F238E27FC236}">
                      <a16:creationId xmlns:a16="http://schemas.microsoft.com/office/drawing/2014/main" id="{A56DDF75-1661-4F55-915D-48E246368DE7}"/>
                    </a:ext>
                  </a:extLst>
                </p:cNvPr>
                <p:cNvSpPr>
                  <a:spLocks noChangeShapeType="1"/>
                </p:cNvSpPr>
                <p:nvPr/>
              </p:nvSpPr>
              <p:spPr bwMode="auto">
                <a:xfrm flipV="1">
                  <a:off x="2814465" y="1641261"/>
                  <a:ext cx="784728" cy="0"/>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8" name="Line 28">
                  <a:extLst>
                    <a:ext uri="{FF2B5EF4-FFF2-40B4-BE49-F238E27FC236}">
                      <a16:creationId xmlns:a16="http://schemas.microsoft.com/office/drawing/2014/main" id="{959F1B8F-41EE-4920-B8D3-E848BABE52EA}"/>
                    </a:ext>
                  </a:extLst>
                </p:cNvPr>
                <p:cNvSpPr>
                  <a:spLocks noChangeShapeType="1"/>
                </p:cNvSpPr>
                <p:nvPr/>
              </p:nvSpPr>
              <p:spPr bwMode="auto">
                <a:xfrm>
                  <a:off x="2814465" y="2032778"/>
                  <a:ext cx="784728" cy="0"/>
                </a:xfrm>
                <a:prstGeom prst="line">
                  <a:avLst/>
                </a:prstGeom>
                <a:noFill/>
                <a:ln w="12700" cap="sq">
                  <a:solidFill>
                    <a:srgbClr val="0177D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782D93C1-42E9-4D25-B800-1FE52B4F1409}"/>
                  </a:ext>
                </a:extLst>
              </p:cNvPr>
              <p:cNvGrpSpPr/>
              <p:nvPr/>
            </p:nvGrpSpPr>
            <p:grpSpPr>
              <a:xfrm>
                <a:off x="1224028" y="1407936"/>
                <a:ext cx="1177484" cy="1177484"/>
                <a:chOff x="222829" y="1122100"/>
                <a:chExt cx="1306361" cy="1306361"/>
              </a:xfrm>
            </p:grpSpPr>
            <p:sp>
              <p:nvSpPr>
                <p:cNvPr id="23" name="Oval 22">
                  <a:extLst>
                    <a:ext uri="{FF2B5EF4-FFF2-40B4-BE49-F238E27FC236}">
                      <a16:creationId xmlns:a16="http://schemas.microsoft.com/office/drawing/2014/main" id="{0437C227-0A1D-4B21-98F5-89BEE637B4AB}"/>
                    </a:ext>
                  </a:extLst>
                </p:cNvPr>
                <p:cNvSpPr/>
                <p:nvPr/>
              </p:nvSpPr>
              <p:spPr bwMode="auto">
                <a:xfrm>
                  <a:off x="222829" y="1122100"/>
                  <a:ext cx="1306361" cy="1306361"/>
                </a:xfrm>
                <a:prstGeom prst="ellipse">
                  <a:avLst/>
                </a:prstGeom>
                <a:noFill/>
                <a:ln w="12700" cap="rnd">
                  <a:solidFill>
                    <a:srgbClr val="0177D7"/>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24" name="Straight Connector 23">
                  <a:extLst>
                    <a:ext uri="{FF2B5EF4-FFF2-40B4-BE49-F238E27FC236}">
                      <a16:creationId xmlns:a16="http://schemas.microsoft.com/office/drawing/2014/main" id="{4F89756B-CC4E-47BF-BFA7-E9530E80265F}"/>
                    </a:ext>
                  </a:extLst>
                </p:cNvPr>
                <p:cNvCxnSpPr>
                  <a:cxnSpLocks/>
                  <a:stCxn id="23" idx="2"/>
                  <a:endCxn id="25" idx="1"/>
                </p:cNvCxnSpPr>
                <p:nvPr/>
              </p:nvCxnSpPr>
              <p:spPr>
                <a:xfrm>
                  <a:off x="222829" y="1775281"/>
                  <a:ext cx="627812" cy="0"/>
                </a:xfrm>
                <a:prstGeom prst="line">
                  <a:avLst/>
                </a:prstGeom>
                <a:noFill/>
                <a:ln w="12700" cap="flat" cmpd="sng" algn="ctr">
                  <a:solidFill>
                    <a:srgbClr val="0177D7"/>
                  </a:solidFill>
                  <a:prstDash val="solid"/>
                  <a:headEnd type="none"/>
                  <a:tailEnd type="none"/>
                </a:ln>
                <a:effectLst/>
              </p:spPr>
            </p:cxnSp>
            <p:sp>
              <p:nvSpPr>
                <p:cNvPr id="25" name="Diamond 306">
                  <a:extLst>
                    <a:ext uri="{FF2B5EF4-FFF2-40B4-BE49-F238E27FC236}">
                      <a16:creationId xmlns:a16="http://schemas.microsoft.com/office/drawing/2014/main" id="{C2931C71-036B-4965-B2C5-0CC11703FD2A}"/>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rgbClr val="0177D7"/>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sp>
          <p:nvSpPr>
            <p:cNvPr id="15" name="Oval 14">
              <a:extLst>
                <a:ext uri="{FF2B5EF4-FFF2-40B4-BE49-F238E27FC236}">
                  <a16:creationId xmlns:a16="http://schemas.microsoft.com/office/drawing/2014/main" id="{D669C404-A065-4B57-8CB8-0E242EF99032}"/>
                </a:ext>
              </a:extLst>
            </p:cNvPr>
            <p:cNvSpPr/>
            <p:nvPr/>
          </p:nvSpPr>
          <p:spPr bwMode="auto">
            <a:xfrm>
              <a:off x="269345" y="5831475"/>
              <a:ext cx="692377" cy="692377"/>
            </a:xfrm>
            <a:prstGeom prst="ellipse">
              <a:avLst/>
            </a:prstGeom>
            <a:noFill/>
            <a:ln w="12700" cap="flat" cmpd="sng" algn="ctr">
              <a:solidFill>
                <a:srgbClr val="0177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CCB3FD96-1F91-4416-8465-321B28A1000F}"/>
              </a:ext>
            </a:extLst>
          </p:cNvPr>
          <p:cNvGrpSpPr/>
          <p:nvPr/>
        </p:nvGrpSpPr>
        <p:grpSpPr>
          <a:xfrm>
            <a:off x="862116" y="3539978"/>
            <a:ext cx="706160" cy="706160"/>
            <a:chOff x="269240" y="3991428"/>
            <a:chExt cx="692377" cy="692377"/>
          </a:xfrm>
        </p:grpSpPr>
        <p:sp>
          <p:nvSpPr>
            <p:cNvPr id="30" name="Oval 29">
              <a:extLst>
                <a:ext uri="{FF2B5EF4-FFF2-40B4-BE49-F238E27FC236}">
                  <a16:creationId xmlns:a16="http://schemas.microsoft.com/office/drawing/2014/main" id="{E4E85F0A-B448-483F-950F-3969329E0F89}"/>
                </a:ext>
              </a:extLst>
            </p:cNvPr>
            <p:cNvSpPr/>
            <p:nvPr/>
          </p:nvSpPr>
          <p:spPr bwMode="auto">
            <a:xfrm>
              <a:off x="269240" y="3991428"/>
              <a:ext cx="692377" cy="692377"/>
            </a:xfrm>
            <a:prstGeom prst="ellipse">
              <a:avLst/>
            </a:prstGeom>
            <a:noFill/>
            <a:ln w="12700" cap="flat" cmpd="sng" algn="ctr">
              <a:solidFill>
                <a:srgbClr val="0177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speedometer_2">
              <a:extLst>
                <a:ext uri="{FF2B5EF4-FFF2-40B4-BE49-F238E27FC236}">
                  <a16:creationId xmlns:a16="http://schemas.microsoft.com/office/drawing/2014/main" id="{F24CBCD0-5A5B-4ADD-A402-A7CB84056B88}"/>
                </a:ext>
              </a:extLst>
            </p:cNvPr>
            <p:cNvSpPr>
              <a:spLocks noChangeAspect="1" noEditPoints="1"/>
            </p:cNvSpPr>
            <p:nvPr/>
          </p:nvSpPr>
          <p:spPr bwMode="auto">
            <a:xfrm>
              <a:off x="442062" y="4163706"/>
              <a:ext cx="346733" cy="34673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aphicFrame>
        <p:nvGraphicFramePr>
          <p:cNvPr id="32" name="Table 31">
            <a:extLst>
              <a:ext uri="{FF2B5EF4-FFF2-40B4-BE49-F238E27FC236}">
                <a16:creationId xmlns:a16="http://schemas.microsoft.com/office/drawing/2014/main" id="{097FFDBD-561F-44BA-92DC-70CD33F4E8E6}"/>
              </a:ext>
            </a:extLst>
          </p:cNvPr>
          <p:cNvGraphicFramePr>
            <a:graphicFrameLocks noGrp="1"/>
          </p:cNvGraphicFramePr>
          <p:nvPr>
            <p:extLst>
              <p:ext uri="{D42A27DB-BD31-4B8C-83A1-F6EECF244321}">
                <p14:modId xmlns:p14="http://schemas.microsoft.com/office/powerpoint/2010/main" val="1407480619"/>
              </p:ext>
            </p:extLst>
          </p:nvPr>
        </p:nvGraphicFramePr>
        <p:xfrm>
          <a:off x="690219" y="1439989"/>
          <a:ext cx="10975314" cy="2080181"/>
        </p:xfrm>
        <a:graphic>
          <a:graphicData uri="http://schemas.openxmlformats.org/drawingml/2006/table">
            <a:tbl>
              <a:tblPr firstRow="1" bandRow="1"/>
              <a:tblGrid>
                <a:gridCol w="1829219">
                  <a:extLst>
                    <a:ext uri="{9D8B030D-6E8A-4147-A177-3AD203B41FA5}">
                      <a16:colId xmlns:a16="http://schemas.microsoft.com/office/drawing/2014/main" val="497588216"/>
                    </a:ext>
                  </a:extLst>
                </a:gridCol>
                <a:gridCol w="1829219">
                  <a:extLst>
                    <a:ext uri="{9D8B030D-6E8A-4147-A177-3AD203B41FA5}">
                      <a16:colId xmlns:a16="http://schemas.microsoft.com/office/drawing/2014/main" val="4084121684"/>
                    </a:ext>
                  </a:extLst>
                </a:gridCol>
                <a:gridCol w="1829219">
                  <a:extLst>
                    <a:ext uri="{9D8B030D-6E8A-4147-A177-3AD203B41FA5}">
                      <a16:colId xmlns:a16="http://schemas.microsoft.com/office/drawing/2014/main" val="416806316"/>
                    </a:ext>
                  </a:extLst>
                </a:gridCol>
                <a:gridCol w="1829219">
                  <a:extLst>
                    <a:ext uri="{9D8B030D-6E8A-4147-A177-3AD203B41FA5}">
                      <a16:colId xmlns:a16="http://schemas.microsoft.com/office/drawing/2014/main" val="3203220016"/>
                    </a:ext>
                  </a:extLst>
                </a:gridCol>
                <a:gridCol w="1829219">
                  <a:extLst>
                    <a:ext uri="{9D8B030D-6E8A-4147-A177-3AD203B41FA5}">
                      <a16:colId xmlns:a16="http://schemas.microsoft.com/office/drawing/2014/main" val="3680839346"/>
                    </a:ext>
                  </a:extLst>
                </a:gridCol>
                <a:gridCol w="1829219">
                  <a:extLst>
                    <a:ext uri="{9D8B030D-6E8A-4147-A177-3AD203B41FA5}">
                      <a16:colId xmlns:a16="http://schemas.microsoft.com/office/drawing/2014/main" val="2216436843"/>
                    </a:ext>
                  </a:extLst>
                </a:gridCol>
              </a:tblGrid>
              <a:tr h="369661">
                <a:tc gridSpan="3">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r>
                        <a:rPr lang="en-ZA" sz="1600" b="1" kern="1200">
                          <a:solidFill>
                            <a:schemeClr val="bg1"/>
                          </a:solidFill>
                          <a:latin typeface="Segoe UI Semibold" panose="020B0702040204020203" pitchFamily="34" charset="0"/>
                          <a:ea typeface="+mn-ea"/>
                          <a:cs typeface="Segoe UI Semibold" panose="020B0702040204020203" pitchFamily="34" charset="0"/>
                        </a:rPr>
                        <a:t>DTUs</a:t>
                      </a:r>
                      <a:endParaRPr lang="en-US" sz="1600" b="1" kern="1200">
                        <a:solidFill>
                          <a:schemeClr val="bg1"/>
                        </a:solidFill>
                        <a:latin typeface="Segoe UI Semibold" panose="020B0702040204020203" pitchFamily="34" charset="0"/>
                        <a:ea typeface="+mn-ea"/>
                        <a:cs typeface="Segoe UI Semibold" panose="020B0702040204020203" pitchFamily="34" charset="0"/>
                      </a:endParaRPr>
                    </a:p>
                  </a:txBody>
                  <a:tcPr marL="93260" marR="93260" marT="46630" marB="46630" anchor="ctr">
                    <a:lnL w="12700" cap="flat" cmpd="sng" algn="ctr">
                      <a:solidFill>
                        <a:srgbClr val="0078D3"/>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kern="1200" noProof="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kern="1200" noProof="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gridSpan="3">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r>
                        <a:rPr lang="en-US" sz="1600" b="1" kern="1200">
                          <a:solidFill>
                            <a:schemeClr val="bg1"/>
                          </a:solidFill>
                          <a:latin typeface="Segoe UI Semibold" panose="020B0702040204020203" pitchFamily="34" charset="0"/>
                          <a:ea typeface="+mn-ea"/>
                          <a:cs typeface="Segoe UI Semibold" panose="020B0702040204020203" pitchFamily="34" charset="0"/>
                        </a:rPr>
                        <a:t>vCores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pPr algn="ctr"/>
                      <a:endParaRPr lang="en-US" sz="1600" b="1"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pPr algn="ctr"/>
                      <a:endParaRPr lang="en-US" sz="1600" b="1"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50240315"/>
                  </a:ext>
                </a:extLst>
              </a:tr>
              <a:tr h="33605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r>
                        <a:rPr lang="en-US" sz="1600" b="0" kern="1200">
                          <a:solidFill>
                            <a:schemeClr val="bg1"/>
                          </a:solidFill>
                          <a:latin typeface="Segoe UI Semibold" panose="020B0702040204020203" pitchFamily="34" charset="0"/>
                          <a:ea typeface="+mn-ea"/>
                          <a:cs typeface="Segoe UI Semibold" panose="020B0702040204020203" pitchFamily="34" charset="0"/>
                        </a:rPr>
                        <a:t>Basic</a:t>
                      </a:r>
                    </a:p>
                  </a:txBody>
                  <a:tcPr marL="93260" marR="93260" marT="46630" marB="46630" anchor="ctr">
                    <a:lnL w="12700" cap="flat" cmpd="sng" algn="ctr">
                      <a:solidFill>
                        <a:srgbClr val="0078D3"/>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kern="1200" noProof="0">
                          <a:solidFill>
                            <a:schemeClr val="bg1"/>
                          </a:solidFill>
                          <a:latin typeface="Segoe UI Semibold" panose="020B0702040204020203" pitchFamily="34" charset="0"/>
                          <a:ea typeface="+mn-ea"/>
                          <a:cs typeface="Segoe UI Semibold" panose="020B0702040204020203" pitchFamily="34" charset="0"/>
                        </a:rPr>
                        <a:t>Standard</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kern="1200" noProof="0">
                          <a:solidFill>
                            <a:schemeClr val="bg1"/>
                          </a:solidFill>
                          <a:latin typeface="Segoe UI Semibold" panose="020B0702040204020203" pitchFamily="34" charset="0"/>
                          <a:ea typeface="+mn-ea"/>
                          <a:cs typeface="Segoe UI Semibold" panose="020B0702040204020203" pitchFamily="34" charset="0"/>
                        </a:rPr>
                        <a:t>Premium</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r>
                        <a:rPr lang="en-US" sz="1600" b="0" kern="1200">
                          <a:solidFill>
                            <a:schemeClr val="bg1"/>
                          </a:solidFill>
                          <a:latin typeface="Segoe UI Semibold" panose="020B0702040204020203" pitchFamily="34" charset="0"/>
                          <a:ea typeface="+mn-ea"/>
                          <a:cs typeface="Segoe UI Semibold" panose="020B0702040204020203" pitchFamily="34" charset="0"/>
                        </a:rPr>
                        <a:t>General Purpose</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kern="1200" noProof="0">
                          <a:solidFill>
                            <a:schemeClr val="bg1"/>
                          </a:solidFill>
                          <a:latin typeface="Segoe UI Semibold" panose="020B0702040204020203" pitchFamily="34" charset="0"/>
                          <a:ea typeface="+mn-ea"/>
                          <a:cs typeface="Segoe UI Semibold" panose="020B0702040204020203" pitchFamily="34" charset="0"/>
                        </a:rPr>
                        <a:t>Business Critical</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kern="1200" noProof="0">
                          <a:solidFill>
                            <a:schemeClr val="bg1"/>
                          </a:solidFill>
                          <a:latin typeface="Segoe UI Semibold" panose="020B0702040204020203" pitchFamily="34" charset="0"/>
                          <a:ea typeface="+mn-ea"/>
                          <a:cs typeface="Segoe UI Semibold" panose="020B0702040204020203" pitchFamily="34" charset="0"/>
                        </a:rPr>
                        <a:t>Hyperscale</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158123630"/>
                  </a:ext>
                </a:extLst>
              </a:tr>
              <a:tr h="1310614">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rPr>
                        <a:t>Small databases particularly those in development phases.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rPr>
                        <a:t>General purpose databases with moderate performance requirements.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rPr>
                        <a:t>Mission-critical databases with high performance and high-availability requirements.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0000"/>
                        </a:lnSpc>
                        <a:spcBef>
                          <a:spcPts val="0"/>
                        </a:spcBef>
                        <a:spcAft>
                          <a:spcPts val="0"/>
                        </a:spcAft>
                      </a:pPr>
                      <a:r>
                        <a:rPr lang="en-US" sz="1400" kern="1200">
                          <a:solidFill>
                            <a:schemeClr val="tx1"/>
                          </a:solidFill>
                          <a:latin typeface="+mn-lt"/>
                          <a:ea typeface="+mn-ea"/>
                          <a:cs typeface="Segoe UI" panose="020B0502040204020203" pitchFamily="34" charset="0"/>
                        </a:rPr>
                        <a:t>Data applications with basic IO and basic availability requirements. </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a:lnSpc>
                          <a:spcPct val="100000"/>
                        </a:lnSpc>
                        <a:spcBef>
                          <a:spcPts val="0"/>
                        </a:spcBef>
                        <a:spcAft>
                          <a:spcPts val="0"/>
                        </a:spcAft>
                      </a:pPr>
                      <a:r>
                        <a:rPr lang="en-US" sz="1400" kern="1200">
                          <a:solidFill>
                            <a:schemeClr val="tx1"/>
                          </a:solidFill>
                          <a:latin typeface="+mn-lt"/>
                          <a:ea typeface="+mn-ea"/>
                          <a:cs typeface="Segoe UI" panose="020B0502040204020203" pitchFamily="34" charset="0"/>
                        </a:rPr>
                        <a:t>Business critical data applications with fast IO and high availability requirements.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Segoe UI" panose="020B0502040204020203" pitchFamily="34" charset="0"/>
                        </a:rPr>
                        <a:t>VLDB OLTP and HTAP workloads with highly scalable storage and read-scale requirements.</a:t>
                      </a:r>
                    </a:p>
                    <a:p>
                      <a:pPr marL="0" marR="0">
                        <a:lnSpc>
                          <a:spcPct val="100000"/>
                        </a:lnSpc>
                        <a:spcBef>
                          <a:spcPts val="0"/>
                        </a:spcBef>
                        <a:spcAft>
                          <a:spcPts val="0"/>
                        </a:spcAft>
                      </a:pPr>
                      <a:endParaRPr lang="en-US" sz="1400" kern="1200">
                        <a:solidFill>
                          <a:schemeClr val="tx1"/>
                        </a:solidFill>
                        <a:latin typeface="+mn-lt"/>
                        <a:ea typeface="+mn-ea"/>
                        <a:cs typeface="Segoe UI" panose="020B0502040204020203" pitchFamily="34" charset="0"/>
                      </a:endParaRP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288660"/>
                  </a:ext>
                </a:extLst>
              </a:tr>
            </a:tbl>
          </a:graphicData>
        </a:graphic>
      </p:graphicFrame>
    </p:spTree>
    <p:extLst>
      <p:ext uri="{BB962C8B-B14F-4D97-AF65-F5344CB8AC3E}">
        <p14:creationId xmlns:p14="http://schemas.microsoft.com/office/powerpoint/2010/main" val="360353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sz="2800"/>
              <a:t>Identify the right Azure SQL Database/MI SKU for your on-premises database (I/II)</a:t>
            </a:r>
          </a:p>
        </p:txBody>
      </p:sp>
      <p:graphicFrame>
        <p:nvGraphicFramePr>
          <p:cNvPr id="5" name="Content Placeholder 4">
            <a:extLst>
              <a:ext uri="{FF2B5EF4-FFF2-40B4-BE49-F238E27FC236}">
                <a16:creationId xmlns:a16="http://schemas.microsoft.com/office/drawing/2014/main" id="{ACFBD576-BC35-470F-AD93-9943AE29C551}"/>
              </a:ext>
            </a:extLst>
          </p:cNvPr>
          <p:cNvGraphicFramePr>
            <a:graphicFrameLocks noGrp="1"/>
          </p:cNvGraphicFramePr>
          <p:nvPr>
            <p:ph sz="quarter" idx="13"/>
            <p:extLst>
              <p:ext uri="{D42A27DB-BD31-4B8C-83A1-F6EECF244321}">
                <p14:modId xmlns:p14="http://schemas.microsoft.com/office/powerpoint/2010/main" val="689629909"/>
              </p:ext>
            </p:extLst>
          </p:nvPr>
        </p:nvGraphicFramePr>
        <p:xfrm>
          <a:off x="655639" y="1408113"/>
          <a:ext cx="47545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81E1BA5-16D9-426B-9B9E-1E78119B58F9}"/>
              </a:ext>
            </a:extLst>
          </p:cNvPr>
          <p:cNvPicPr>
            <a:picLocks noChangeAspect="1"/>
          </p:cNvPicPr>
          <p:nvPr/>
        </p:nvPicPr>
        <p:blipFill>
          <a:blip r:embed="rId8"/>
          <a:stretch>
            <a:fillRect/>
          </a:stretch>
        </p:blipFill>
        <p:spPr>
          <a:xfrm>
            <a:off x="5562600" y="1165948"/>
            <a:ext cx="6316043" cy="5303980"/>
          </a:xfrm>
          <a:prstGeom prst="rect">
            <a:avLst/>
          </a:prstGeom>
        </p:spPr>
      </p:pic>
    </p:spTree>
    <p:extLst>
      <p:ext uri="{BB962C8B-B14F-4D97-AF65-F5344CB8AC3E}">
        <p14:creationId xmlns:p14="http://schemas.microsoft.com/office/powerpoint/2010/main" val="3992590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a:t>Identify the right Azure SQL Database/MI SKU for your on-premises database (II/II)</a:t>
            </a:r>
          </a:p>
        </p:txBody>
      </p:sp>
      <p:graphicFrame>
        <p:nvGraphicFramePr>
          <p:cNvPr id="5" name="Content Placeholder 4">
            <a:extLst>
              <a:ext uri="{FF2B5EF4-FFF2-40B4-BE49-F238E27FC236}">
                <a16:creationId xmlns:a16="http://schemas.microsoft.com/office/drawing/2014/main" id="{99F96923-6F93-4314-845E-DE2C51DDCED2}"/>
              </a:ext>
            </a:extLst>
          </p:cNvPr>
          <p:cNvGraphicFramePr>
            <a:graphicFrameLocks noGrp="1"/>
          </p:cNvGraphicFramePr>
          <p:nvPr>
            <p:ph sz="quarter" idx="13"/>
            <p:extLst>
              <p:ext uri="{D42A27DB-BD31-4B8C-83A1-F6EECF244321}">
                <p14:modId xmlns:p14="http://schemas.microsoft.com/office/powerpoint/2010/main" val="3218634798"/>
              </p:ext>
            </p:extLst>
          </p:nvPr>
        </p:nvGraphicFramePr>
        <p:xfrm>
          <a:off x="655638" y="1408114"/>
          <a:ext cx="52117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8615AF-EC7D-4D2C-AE5B-FBD591AB97D5}"/>
              </a:ext>
            </a:extLst>
          </p:cNvPr>
          <p:cNvPicPr>
            <a:picLocks noChangeAspect="1"/>
          </p:cNvPicPr>
          <p:nvPr/>
        </p:nvPicPr>
        <p:blipFill>
          <a:blip r:embed="rId8"/>
          <a:stretch>
            <a:fillRect/>
          </a:stretch>
        </p:blipFill>
        <p:spPr>
          <a:xfrm>
            <a:off x="5867400" y="1408114"/>
            <a:ext cx="6172200" cy="4984394"/>
          </a:xfrm>
          <a:prstGeom prst="rect">
            <a:avLst/>
          </a:prstGeom>
        </p:spPr>
      </p:pic>
    </p:spTree>
    <p:extLst>
      <p:ext uri="{BB962C8B-B14F-4D97-AF65-F5344CB8AC3E}">
        <p14:creationId xmlns:p14="http://schemas.microsoft.com/office/powerpoint/2010/main" val="4236357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173103117"/>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41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4B26D45-85D6-45AE-8D97-F12609B8089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25AE72C8-9DFF-4C10-8FA5-A578B7FE33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7B0B3BC0-92E1-4BB5-AA30-BC2973F04D6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0ECF561-1570-426D-9ED1-AD7F8DDCE81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a:t>Lesson 2: How to create Azure SQL Database</a:t>
            </a:r>
          </a:p>
        </p:txBody>
      </p:sp>
    </p:spTree>
    <p:extLst>
      <p:ext uri="{BB962C8B-B14F-4D97-AF65-F5344CB8AC3E}">
        <p14:creationId xmlns:p14="http://schemas.microsoft.com/office/powerpoint/2010/main" val="289400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Know which prerequisites are needed before you can create an Azure SQL Database.</a:t>
            </a:r>
          </a:p>
          <a:p>
            <a:r>
              <a:rPr lang="en-US"/>
              <a:t>Create your first Azure SQL Database.</a:t>
            </a:r>
          </a:p>
          <a:p>
            <a:endParaRPr lang="en-US"/>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dirty="0"/>
              <a:t>Azure SQL Database Server is not a machine...</a:t>
            </a:r>
            <a:br>
              <a:rPr lang="en-US" dirty="0"/>
            </a:br>
            <a:endParaRPr lang="en-US" dirty="0"/>
          </a:p>
        </p:txBody>
      </p:sp>
      <p:sp>
        <p:nvSpPr>
          <p:cNvPr id="13" name="Chevron 5">
            <a:extLst>
              <a:ext uri="{FF2B5EF4-FFF2-40B4-BE49-F238E27FC236}">
                <a16:creationId xmlns:a16="http://schemas.microsoft.com/office/drawing/2014/main" id="{7E1F657D-671F-46B0-954E-21F31BE1E988}"/>
              </a:ext>
            </a:extLst>
          </p:cNvPr>
          <p:cNvSpPr/>
          <p:nvPr/>
        </p:nvSpPr>
        <p:spPr bwMode="auto">
          <a:xfrm>
            <a:off x="5320419" y="1652952"/>
            <a:ext cx="1470243" cy="1454063"/>
          </a:xfrm>
          <a:prstGeom prst="chevron">
            <a:avLst/>
          </a:prstGeom>
          <a:solidFill>
            <a:srgbClr val="0078D7"/>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Chevron 6">
            <a:extLst>
              <a:ext uri="{FF2B5EF4-FFF2-40B4-BE49-F238E27FC236}">
                <a16:creationId xmlns:a16="http://schemas.microsoft.com/office/drawing/2014/main" id="{2624B2E8-8694-4C65-AD93-3BC649C3965F}"/>
              </a:ext>
            </a:extLst>
          </p:cNvPr>
          <p:cNvSpPr/>
          <p:nvPr/>
        </p:nvSpPr>
        <p:spPr bwMode="auto">
          <a:xfrm>
            <a:off x="5340638" y="3549593"/>
            <a:ext cx="1470243" cy="1454063"/>
          </a:xfrm>
          <a:prstGeom prst="chevron">
            <a:avLst/>
          </a:prstGeom>
          <a:solidFill>
            <a:srgbClr val="002050"/>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61C92396-E779-4B67-928B-BF6248F77FE0}"/>
              </a:ext>
            </a:extLst>
          </p:cNvPr>
          <p:cNvSpPr/>
          <p:nvPr/>
        </p:nvSpPr>
        <p:spPr bwMode="auto">
          <a:xfrm>
            <a:off x="3124200" y="1424443"/>
            <a:ext cx="1837805" cy="1817580"/>
          </a:xfrm>
          <a:prstGeom prst="rect">
            <a:avLst/>
          </a:prstGeom>
          <a:solidFill>
            <a:srgbClr val="0078D7"/>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Server</a:t>
            </a:r>
          </a:p>
        </p:txBody>
      </p:sp>
      <p:sp>
        <p:nvSpPr>
          <p:cNvPr id="16" name="Rectangle 15">
            <a:extLst>
              <a:ext uri="{FF2B5EF4-FFF2-40B4-BE49-F238E27FC236}">
                <a16:creationId xmlns:a16="http://schemas.microsoft.com/office/drawing/2014/main" id="{18B63CD2-A1E5-46CB-B25D-927C2632553B}"/>
              </a:ext>
            </a:extLst>
          </p:cNvPr>
          <p:cNvSpPr/>
          <p:nvPr/>
        </p:nvSpPr>
        <p:spPr bwMode="auto">
          <a:xfrm>
            <a:off x="7224651" y="1424443"/>
            <a:ext cx="1837805" cy="1817580"/>
          </a:xfrm>
          <a:prstGeom prst="rect">
            <a:avLst/>
          </a:prstGeom>
          <a:solidFill>
            <a:srgbClr val="0078D7"/>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 Machine</a:t>
            </a:r>
          </a:p>
        </p:txBody>
      </p:sp>
      <p:sp>
        <p:nvSpPr>
          <p:cNvPr id="17" name="Rectangle 16">
            <a:extLst>
              <a:ext uri="{FF2B5EF4-FFF2-40B4-BE49-F238E27FC236}">
                <a16:creationId xmlns:a16="http://schemas.microsoft.com/office/drawing/2014/main" id="{C6CDD43F-350B-47AC-AF36-B761B62925E1}"/>
              </a:ext>
            </a:extLst>
          </p:cNvPr>
          <p:cNvSpPr/>
          <p:nvPr/>
        </p:nvSpPr>
        <p:spPr bwMode="auto">
          <a:xfrm>
            <a:off x="3111506" y="3435338"/>
            <a:ext cx="1837805" cy="1817580"/>
          </a:xfrm>
          <a:prstGeom prst="rect">
            <a:avLst/>
          </a:prstGeom>
          <a:solidFill>
            <a:srgbClr val="002050"/>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SQL Database Server</a:t>
            </a:r>
          </a:p>
        </p:txBody>
      </p:sp>
      <p:sp>
        <p:nvSpPr>
          <p:cNvPr id="18" name="Rectangle 17">
            <a:extLst>
              <a:ext uri="{FF2B5EF4-FFF2-40B4-BE49-F238E27FC236}">
                <a16:creationId xmlns:a16="http://schemas.microsoft.com/office/drawing/2014/main" id="{41EF61EC-6A4E-449B-B0A8-09C1749FDA3F}"/>
              </a:ext>
            </a:extLst>
          </p:cNvPr>
          <p:cNvSpPr/>
          <p:nvPr/>
        </p:nvSpPr>
        <p:spPr bwMode="auto">
          <a:xfrm>
            <a:off x="7237346" y="3460729"/>
            <a:ext cx="1837805" cy="1817580"/>
          </a:xfrm>
          <a:prstGeom prst="rect">
            <a:avLst/>
          </a:prstGeom>
          <a:solidFill>
            <a:srgbClr val="002050"/>
          </a:solidFill>
          <a:ln w="1714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0" marR="0" lvl="0" indent="0" algn="ctr" defTabSz="913649"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TDS* Endpoint</a:t>
            </a:r>
          </a:p>
        </p:txBody>
      </p:sp>
      <p:sp>
        <p:nvSpPr>
          <p:cNvPr id="19" name="TextBox 18">
            <a:extLst>
              <a:ext uri="{FF2B5EF4-FFF2-40B4-BE49-F238E27FC236}">
                <a16:creationId xmlns:a16="http://schemas.microsoft.com/office/drawing/2014/main" id="{7F7818A5-BA8A-4AAC-B80A-4A04351C1C7D}"/>
              </a:ext>
            </a:extLst>
          </p:cNvPr>
          <p:cNvSpPr txBox="1"/>
          <p:nvPr/>
        </p:nvSpPr>
        <p:spPr>
          <a:xfrm>
            <a:off x="7722904" y="5662073"/>
            <a:ext cx="4592641" cy="511256"/>
          </a:xfrm>
          <a:prstGeom prst="rect">
            <a:avLst/>
          </a:prstGeom>
          <a:noFill/>
        </p:spPr>
        <p:txBody>
          <a:bodyPr wrap="square" lIns="179285" tIns="143428" rIns="179285" bIns="143428" rtlCol="0" anchor="t">
            <a:spAutoFit/>
          </a:bodyPr>
          <a:lstStyle/>
          <a:p>
            <a:pPr marL="0" marR="0" lvl="0" indent="0" defTabSz="932742"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2050">
                    <a:lumMod val="75000"/>
                    <a:lumOff val="25000"/>
                  </a:srgbClr>
                </a:solidFill>
                <a:effectLst/>
                <a:uLnTx/>
                <a:uFillTx/>
              </a:rPr>
              <a:t>*TDS = Tabular Data Stream</a:t>
            </a:r>
            <a:endParaRPr kumimoji="0" lang="en-US" sz="1600" b="0" i="0" u="none" strike="noStrike" kern="0" cap="none" spc="0" normalizeH="0" baseline="0" noProof="0" dirty="0">
              <a:ln>
                <a:noFill/>
              </a:ln>
              <a:solidFill>
                <a:srgbClr val="002050">
                  <a:lumMod val="75000"/>
                  <a:lumOff val="25000"/>
                </a:srgbClr>
              </a:solidFill>
              <a:effectLst/>
              <a:uLnTx/>
              <a:uFillTx/>
              <a:cs typeface="Segoe UI"/>
            </a:endParaRPr>
          </a:p>
        </p:txBody>
      </p:sp>
    </p:spTree>
    <p:extLst>
      <p:ext uri="{BB962C8B-B14F-4D97-AF65-F5344CB8AC3E}">
        <p14:creationId xmlns:p14="http://schemas.microsoft.com/office/powerpoint/2010/main" val="4221783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Server Provisioning</a:t>
            </a:r>
          </a:p>
        </p:txBody>
      </p:sp>
      <p:graphicFrame>
        <p:nvGraphicFramePr>
          <p:cNvPr id="6" name="Content Placeholder 5">
            <a:extLst>
              <a:ext uri="{FF2B5EF4-FFF2-40B4-BE49-F238E27FC236}">
                <a16:creationId xmlns:a16="http://schemas.microsoft.com/office/drawing/2014/main" id="{B0CC26BA-DFB8-43D6-B002-070DD5FC78D2}"/>
              </a:ext>
            </a:extLst>
          </p:cNvPr>
          <p:cNvGraphicFramePr>
            <a:graphicFrameLocks noGrp="1"/>
          </p:cNvGraphicFramePr>
          <p:nvPr>
            <p:ph sz="quarter" idx="13"/>
            <p:extLst>
              <p:ext uri="{D42A27DB-BD31-4B8C-83A1-F6EECF244321}">
                <p14:modId xmlns:p14="http://schemas.microsoft.com/office/powerpoint/2010/main" val="1717447407"/>
              </p:ext>
            </p:extLst>
          </p:nvPr>
        </p:nvGraphicFramePr>
        <p:xfrm>
          <a:off x="445770" y="1019175"/>
          <a:ext cx="6012180"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2B73BF74-E397-4001-8709-3EF04EE5AAF5}"/>
              </a:ext>
            </a:extLst>
          </p:cNvPr>
          <p:cNvPicPr>
            <a:picLocks noChangeAspect="1"/>
          </p:cNvPicPr>
          <p:nvPr/>
        </p:nvPicPr>
        <p:blipFill>
          <a:blip r:embed="rId8"/>
          <a:stretch>
            <a:fillRect/>
          </a:stretch>
        </p:blipFill>
        <p:spPr>
          <a:xfrm>
            <a:off x="6738155" y="754491"/>
            <a:ext cx="3371850" cy="2752725"/>
          </a:xfrm>
          <a:prstGeom prst="rect">
            <a:avLst/>
          </a:prstGeom>
        </p:spPr>
      </p:pic>
      <p:pic>
        <p:nvPicPr>
          <p:cNvPr id="9" name="Picture 8">
            <a:extLst>
              <a:ext uri="{FF2B5EF4-FFF2-40B4-BE49-F238E27FC236}">
                <a16:creationId xmlns:a16="http://schemas.microsoft.com/office/drawing/2014/main" id="{ACB00820-7537-4EA3-9ADD-D3AFC498FFFB}"/>
              </a:ext>
            </a:extLst>
          </p:cNvPr>
          <p:cNvPicPr>
            <a:picLocks noChangeAspect="1"/>
          </p:cNvPicPr>
          <p:nvPr/>
        </p:nvPicPr>
        <p:blipFill>
          <a:blip r:embed="rId9"/>
          <a:stretch>
            <a:fillRect/>
          </a:stretch>
        </p:blipFill>
        <p:spPr>
          <a:xfrm>
            <a:off x="6738155" y="4086539"/>
            <a:ext cx="4205679" cy="1950531"/>
          </a:xfrm>
          <a:prstGeom prst="rect">
            <a:avLst/>
          </a:prstGeom>
        </p:spPr>
      </p:pic>
      <p:pic>
        <p:nvPicPr>
          <p:cNvPr id="10" name="Picture 9">
            <a:extLst>
              <a:ext uri="{FF2B5EF4-FFF2-40B4-BE49-F238E27FC236}">
                <a16:creationId xmlns:a16="http://schemas.microsoft.com/office/drawing/2014/main" id="{40AE1FF2-9AE9-4DA6-9147-EF71D0D8249F}"/>
              </a:ext>
            </a:extLst>
          </p:cNvPr>
          <p:cNvPicPr>
            <a:picLocks noChangeAspect="1"/>
          </p:cNvPicPr>
          <p:nvPr/>
        </p:nvPicPr>
        <p:blipFill>
          <a:blip r:embed="rId10"/>
          <a:stretch>
            <a:fillRect/>
          </a:stretch>
        </p:blipFill>
        <p:spPr>
          <a:xfrm>
            <a:off x="6657768" y="588658"/>
            <a:ext cx="5238437" cy="5837116"/>
          </a:xfrm>
          <a:prstGeom prst="rect">
            <a:avLst/>
          </a:prstGeom>
        </p:spPr>
      </p:pic>
    </p:spTree>
    <p:extLst>
      <p:ext uri="{BB962C8B-B14F-4D97-AF65-F5344CB8AC3E}">
        <p14:creationId xmlns:p14="http://schemas.microsoft.com/office/powerpoint/2010/main" val="576151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SQL Database Firewall</a:t>
            </a:r>
          </a:p>
        </p:txBody>
      </p:sp>
      <p:pic>
        <p:nvPicPr>
          <p:cNvPr id="5" name="Picture 4">
            <a:extLst>
              <a:ext uri="{FF2B5EF4-FFF2-40B4-BE49-F238E27FC236}">
                <a16:creationId xmlns:a16="http://schemas.microsoft.com/office/drawing/2014/main" id="{95C89BAA-9700-4A56-BF3F-1F5480768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962" y="1040322"/>
            <a:ext cx="4440514" cy="5227636"/>
          </a:xfrm>
          <a:prstGeom prst="rect">
            <a:avLst/>
          </a:prstGeom>
        </p:spPr>
      </p:pic>
      <p:grpSp>
        <p:nvGrpSpPr>
          <p:cNvPr id="6" name="Group 5">
            <a:extLst>
              <a:ext uri="{FF2B5EF4-FFF2-40B4-BE49-F238E27FC236}">
                <a16:creationId xmlns:a16="http://schemas.microsoft.com/office/drawing/2014/main" id="{FEB1A156-ED79-4838-A564-8DC6D6BE9B89}"/>
              </a:ext>
            </a:extLst>
          </p:cNvPr>
          <p:cNvGrpSpPr/>
          <p:nvPr/>
        </p:nvGrpSpPr>
        <p:grpSpPr>
          <a:xfrm>
            <a:off x="6296882" y="1621279"/>
            <a:ext cx="5239481" cy="4318215"/>
            <a:chOff x="6007957" y="1212850"/>
            <a:chExt cx="5239481" cy="4493936"/>
          </a:xfrm>
        </p:grpSpPr>
        <p:sp>
          <p:nvSpPr>
            <p:cNvPr id="7" name="Isosceles Triangle 6">
              <a:extLst>
                <a:ext uri="{FF2B5EF4-FFF2-40B4-BE49-F238E27FC236}">
                  <a16:creationId xmlns:a16="http://schemas.microsoft.com/office/drawing/2014/main" id="{697BB698-8A02-4A95-8359-2F89451BD2E0}"/>
                </a:ext>
              </a:extLst>
            </p:cNvPr>
            <p:cNvSpPr/>
            <p:nvPr/>
          </p:nvSpPr>
          <p:spPr>
            <a:xfrm>
              <a:off x="6007957" y="1212850"/>
              <a:ext cx="4493936" cy="4493936"/>
            </a:xfrm>
            <a:prstGeom prst="triangle">
              <a:avLst/>
            </a:prstGeom>
            <a:solidFill>
              <a:srgbClr val="243A5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latin typeface="Segoe UI" panose="020B0502040204020203" pitchFamily="34" charset="0"/>
              </a:endParaRPr>
            </a:p>
          </p:txBody>
        </p:sp>
        <p:sp>
          <p:nvSpPr>
            <p:cNvPr id="8" name="Rectangle 7">
              <a:extLst>
                <a:ext uri="{FF2B5EF4-FFF2-40B4-BE49-F238E27FC236}">
                  <a16:creationId xmlns:a16="http://schemas.microsoft.com/office/drawing/2014/main" id="{6480B1C8-EB2A-497D-9DE9-1C444812EDFA}"/>
                </a:ext>
              </a:extLst>
            </p:cNvPr>
            <p:cNvSpPr/>
            <p:nvPr/>
          </p:nvSpPr>
          <p:spPr bwMode="auto">
            <a:xfrm>
              <a:off x="8040215" y="1930928"/>
              <a:ext cx="3207223" cy="917575"/>
            </a:xfrm>
            <a:prstGeom prst="rect">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800100">
                <a:lnSpc>
                  <a:spcPct val="90000"/>
                </a:lnSpc>
                <a:spcBef>
                  <a:spcPct val="0"/>
                </a:spcBef>
                <a:spcAft>
                  <a:spcPct val="35000"/>
                </a:spcAft>
              </a:pPr>
              <a:r>
                <a:rPr lang="en-US" sz="2000">
                  <a:solidFill>
                    <a:schemeClr val="tx1">
                      <a:lumMod val="50000"/>
                    </a:schemeClr>
                  </a:solidFill>
                  <a:latin typeface="Segoe UI" panose="020B0502040204020203" pitchFamily="34" charset="0"/>
                </a:rPr>
                <a:t>IP Address-based access control for SQL Database</a:t>
              </a:r>
              <a:endParaRPr lang="nl-BE" sz="2000">
                <a:solidFill>
                  <a:schemeClr val="tx1">
                    <a:lumMod val="50000"/>
                  </a:schemeClr>
                </a:solidFill>
                <a:latin typeface="Segoe UI" panose="020B0502040204020203" pitchFamily="34" charset="0"/>
              </a:endParaRPr>
            </a:p>
          </p:txBody>
        </p:sp>
        <p:sp>
          <p:nvSpPr>
            <p:cNvPr id="9" name="Rectangle 8">
              <a:extLst>
                <a:ext uri="{FF2B5EF4-FFF2-40B4-BE49-F238E27FC236}">
                  <a16:creationId xmlns:a16="http://schemas.microsoft.com/office/drawing/2014/main" id="{E1D581F7-650B-4A10-B2BE-2A7CF4E8B434}"/>
                </a:ext>
              </a:extLst>
            </p:cNvPr>
            <p:cNvSpPr/>
            <p:nvPr/>
          </p:nvSpPr>
          <p:spPr bwMode="auto">
            <a:xfrm>
              <a:off x="8040215" y="3097975"/>
              <a:ext cx="3207223" cy="917575"/>
            </a:xfrm>
            <a:prstGeom prst="rect">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00100">
                <a:lnSpc>
                  <a:spcPct val="90000"/>
                </a:lnSpc>
                <a:spcBef>
                  <a:spcPct val="0"/>
                </a:spcBef>
                <a:spcAft>
                  <a:spcPct val="35000"/>
                </a:spcAft>
              </a:pPr>
              <a:r>
                <a:rPr lang="en-US" sz="2000">
                  <a:solidFill>
                    <a:schemeClr val="tx1">
                      <a:lumMod val="50000"/>
                    </a:schemeClr>
                  </a:solidFill>
                  <a:latin typeface="Segoe UI" panose="020B0502040204020203" pitchFamily="34" charset="0"/>
                </a:rPr>
                <a:t>Rules at the server and/or database level</a:t>
              </a:r>
              <a:endParaRPr lang="nl-BE" sz="2000">
                <a:solidFill>
                  <a:schemeClr val="tx1">
                    <a:lumMod val="50000"/>
                  </a:schemeClr>
                </a:solidFill>
                <a:latin typeface="Segoe UI" panose="020B0502040204020203" pitchFamily="34" charset="0"/>
              </a:endParaRPr>
            </a:p>
          </p:txBody>
        </p:sp>
        <p:sp>
          <p:nvSpPr>
            <p:cNvPr id="10" name="Rectangle 9">
              <a:extLst>
                <a:ext uri="{FF2B5EF4-FFF2-40B4-BE49-F238E27FC236}">
                  <a16:creationId xmlns:a16="http://schemas.microsoft.com/office/drawing/2014/main" id="{59474DAC-E394-408D-A3B2-78E15D318A30}"/>
                </a:ext>
              </a:extLst>
            </p:cNvPr>
            <p:cNvSpPr/>
            <p:nvPr/>
          </p:nvSpPr>
          <p:spPr bwMode="auto">
            <a:xfrm>
              <a:off x="8033332" y="4265022"/>
              <a:ext cx="3207223" cy="917575"/>
            </a:xfrm>
            <a:prstGeom prst="rect">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00100">
                <a:lnSpc>
                  <a:spcPct val="90000"/>
                </a:lnSpc>
                <a:spcBef>
                  <a:spcPct val="0"/>
                </a:spcBef>
                <a:spcAft>
                  <a:spcPct val="35000"/>
                </a:spcAft>
              </a:pPr>
              <a:r>
                <a:rPr lang="en-US" sz="2000">
                  <a:solidFill>
                    <a:schemeClr val="tx1">
                      <a:lumMod val="50000"/>
                    </a:schemeClr>
                  </a:solidFill>
                  <a:latin typeface="Segoe UI" panose="020B0502040204020203" pitchFamily="34" charset="0"/>
                </a:rPr>
                <a:t>No IP authorized by default, not even Azure itself</a:t>
              </a:r>
              <a:endParaRPr lang="nl-BE" sz="2000">
                <a:solidFill>
                  <a:schemeClr val="tx1">
                    <a:lumMod val="50000"/>
                  </a:schemeClr>
                </a:solidFill>
                <a:latin typeface="Segoe UI" panose="020B0502040204020203" pitchFamily="34" charset="0"/>
              </a:endParaRPr>
            </a:p>
          </p:txBody>
        </p:sp>
      </p:grpSp>
    </p:spTree>
    <p:extLst>
      <p:ext uri="{BB962C8B-B14F-4D97-AF65-F5344CB8AC3E}">
        <p14:creationId xmlns:p14="http://schemas.microsoft.com/office/powerpoint/2010/main" val="304986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Describe the basic concept and architecture</a:t>
            </a:r>
          </a:p>
          <a:p>
            <a:r>
              <a:rPr lang="en-US" dirty="0"/>
              <a:t>Describe the difference between the purchase models.</a:t>
            </a:r>
          </a:p>
          <a:p>
            <a:r>
              <a:rPr lang="en-US" dirty="0"/>
              <a:t>Describe the service tiers compute and hardware generation of the Azure SQL Database.</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Create the database</a:t>
            </a:r>
          </a:p>
        </p:txBody>
      </p:sp>
      <p:graphicFrame>
        <p:nvGraphicFramePr>
          <p:cNvPr id="7" name="Diagram 2">
            <a:extLst>
              <a:ext uri="{FF2B5EF4-FFF2-40B4-BE49-F238E27FC236}">
                <a16:creationId xmlns:a16="http://schemas.microsoft.com/office/drawing/2014/main" id="{64378160-055A-44F2-8448-BDD4510F54B6}"/>
              </a:ext>
            </a:extLst>
          </p:cNvPr>
          <p:cNvGraphicFramePr/>
          <p:nvPr>
            <p:extLst>
              <p:ext uri="{D42A27DB-BD31-4B8C-83A1-F6EECF244321}">
                <p14:modId xmlns:p14="http://schemas.microsoft.com/office/powerpoint/2010/main" val="854563449"/>
              </p:ext>
            </p:extLst>
          </p:nvPr>
        </p:nvGraphicFramePr>
        <p:xfrm>
          <a:off x="1688778" y="1870583"/>
          <a:ext cx="2059533" cy="96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B20293E-6905-4CEF-B912-B88E0BF99EC3}"/>
              </a:ext>
            </a:extLst>
          </p:cNvPr>
          <p:cNvPicPr>
            <a:picLocks noChangeAspect="1"/>
          </p:cNvPicPr>
          <p:nvPr/>
        </p:nvPicPr>
        <p:blipFill>
          <a:blip r:embed="rId8"/>
          <a:stretch>
            <a:fillRect/>
          </a:stretch>
        </p:blipFill>
        <p:spPr>
          <a:xfrm>
            <a:off x="4385748" y="1268036"/>
            <a:ext cx="5543592" cy="2453241"/>
          </a:xfrm>
          <a:prstGeom prst="rect">
            <a:avLst/>
          </a:prstGeom>
        </p:spPr>
      </p:pic>
      <p:sp>
        <p:nvSpPr>
          <p:cNvPr id="3" name="Rectangle 2">
            <a:extLst>
              <a:ext uri="{FF2B5EF4-FFF2-40B4-BE49-F238E27FC236}">
                <a16:creationId xmlns:a16="http://schemas.microsoft.com/office/drawing/2014/main" id="{F7F9C079-1EB3-4F42-8AF7-4181F65F9937}"/>
              </a:ext>
            </a:extLst>
          </p:cNvPr>
          <p:cNvSpPr/>
          <p:nvPr/>
        </p:nvSpPr>
        <p:spPr>
          <a:xfrm>
            <a:off x="655637" y="4023361"/>
            <a:ext cx="10880725" cy="1200329"/>
          </a:xfrm>
          <a:prstGeom prst="rect">
            <a:avLst/>
          </a:prstGeom>
          <a:ln>
            <a:solidFill>
              <a:schemeClr val="accent1"/>
            </a:solidFill>
          </a:ln>
          <a:effectLst/>
        </p:spPr>
        <p:txBody>
          <a:bodyPr wrap="square">
            <a:noAutofit/>
          </a:bodyPr>
          <a:lstStyle/>
          <a:p>
            <a:pPr marL="0" indent="0">
              <a:buNone/>
            </a:pPr>
            <a:r>
              <a:rPr lang="en-US" sz="1800" b="1">
                <a:solidFill>
                  <a:schemeClr val="accent1">
                    <a:lumMod val="50000"/>
                    <a:lumOff val="50000"/>
                  </a:schemeClr>
                </a:solidFill>
                <a:latin typeface="Segoe UI Semilight"/>
                <a:cs typeface="Arial"/>
              </a:rPr>
              <a:t>PowerShell</a:t>
            </a:r>
            <a:r>
              <a:rPr lang="en-US" sz="1800" b="1">
                <a:solidFill>
                  <a:schemeClr val="accent1">
                    <a:lumMod val="50000"/>
                    <a:lumOff val="50000"/>
                  </a:schemeClr>
                </a:solidFill>
                <a:latin typeface="Arial"/>
                <a:cs typeface="Arial"/>
              </a:rPr>
              <a:t>: </a:t>
            </a:r>
            <a:endParaRPr lang="en-US" sz="1800" b="1">
              <a:solidFill>
                <a:schemeClr val="accent1">
                  <a:lumMod val="50000"/>
                  <a:lumOff val="50000"/>
                </a:schemeClr>
              </a:solidFill>
              <a:latin typeface="Arial" panose="020B0604020202020204" pitchFamily="34" charset="0"/>
              <a:cs typeface="Arial" panose="020B0604020202020204" pitchFamily="34" charset="0"/>
            </a:endParaRPr>
          </a:p>
          <a:p>
            <a:pPr marL="0" indent="0">
              <a:buNone/>
            </a:pPr>
            <a:r>
              <a:rPr lang="en-US" sz="1800">
                <a:latin typeface="Consolas"/>
              </a:rPr>
              <a:t>New-AzSqlDatabase -</a:t>
            </a:r>
            <a:r>
              <a:rPr lang="en-US" sz="1800" err="1">
                <a:latin typeface="Consolas"/>
              </a:rPr>
              <a:t>ResourceGroupName</a:t>
            </a:r>
            <a:r>
              <a:rPr lang="en-US" sz="1800">
                <a:latin typeface="Consolas"/>
              </a:rPr>
              <a:t> "</a:t>
            </a:r>
            <a:r>
              <a:rPr lang="en-US" sz="1800" err="1">
                <a:latin typeface="Consolas"/>
              </a:rPr>
              <a:t>reurcegroupsqlgsps</a:t>
            </a:r>
            <a:r>
              <a:rPr lang="en-US" sz="1800">
                <a:latin typeface="Consolas"/>
              </a:rPr>
              <a:t>" </a:t>
            </a:r>
            <a:endParaRPr lang="en-US" sz="1800"/>
          </a:p>
          <a:p>
            <a:pPr marL="0" indent="0">
              <a:buNone/>
            </a:pPr>
            <a:r>
              <a:rPr lang="en-US" sz="1800">
                <a:latin typeface="Consolas"/>
              </a:rPr>
              <a:t>-</a:t>
            </a:r>
            <a:r>
              <a:rPr lang="en-US" sz="1800" err="1">
                <a:latin typeface="Consolas"/>
              </a:rPr>
              <a:t>ServerName</a:t>
            </a:r>
            <a:r>
              <a:rPr lang="en-US" sz="1800">
                <a:latin typeface="Consolas"/>
              </a:rPr>
              <a:t> "server1" -</a:t>
            </a:r>
            <a:r>
              <a:rPr lang="en-US" sz="1800" err="1">
                <a:latin typeface="Consolas"/>
              </a:rPr>
              <a:t>DatabaseName</a:t>
            </a:r>
            <a:r>
              <a:rPr lang="en-US" sz="1800">
                <a:latin typeface="Consolas"/>
              </a:rPr>
              <a:t> "database1" </a:t>
            </a:r>
            <a:endParaRPr lang="en-US" sz="1800"/>
          </a:p>
          <a:p>
            <a:pPr marL="0" indent="0">
              <a:buNone/>
            </a:pPr>
            <a:r>
              <a:rPr lang="en-US" sz="1800">
                <a:latin typeface="Consolas"/>
              </a:rPr>
              <a:t>-Edition "Standard" -</a:t>
            </a:r>
            <a:r>
              <a:rPr lang="en-US" sz="1800" err="1">
                <a:latin typeface="Consolas"/>
              </a:rPr>
              <a:t>RequestedServiceObjectiveName</a:t>
            </a:r>
            <a:r>
              <a:rPr lang="en-US" sz="1800">
                <a:latin typeface="Consolas"/>
              </a:rPr>
              <a:t> "S1" </a:t>
            </a:r>
            <a:endParaRPr lang="en-US" sz="1800"/>
          </a:p>
        </p:txBody>
      </p:sp>
      <p:sp>
        <p:nvSpPr>
          <p:cNvPr id="4" name="Rectangle 3">
            <a:extLst>
              <a:ext uri="{FF2B5EF4-FFF2-40B4-BE49-F238E27FC236}">
                <a16:creationId xmlns:a16="http://schemas.microsoft.com/office/drawing/2014/main" id="{95A3EC4F-A583-4842-AE2C-9DED671F17E7}"/>
              </a:ext>
            </a:extLst>
          </p:cNvPr>
          <p:cNvSpPr/>
          <p:nvPr/>
        </p:nvSpPr>
        <p:spPr>
          <a:xfrm>
            <a:off x="655636" y="5337632"/>
            <a:ext cx="10880725" cy="1200329"/>
          </a:xfrm>
          <a:prstGeom prst="rect">
            <a:avLst/>
          </a:prstGeom>
          <a:ln>
            <a:solidFill>
              <a:schemeClr val="accent1"/>
            </a:solidFill>
          </a:ln>
          <a:effectLst/>
        </p:spPr>
        <p:txBody>
          <a:bodyPr wrap="square">
            <a:noAutofit/>
          </a:body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a:ln>
                  <a:noFill/>
                </a:ln>
                <a:solidFill>
                  <a:schemeClr val="accent1">
                    <a:lumMod val="50000"/>
                    <a:lumOff val="50000"/>
                  </a:schemeClr>
                </a:solidFill>
                <a:effectLst/>
                <a:uLnTx/>
                <a:uFillTx/>
                <a:latin typeface="Segoe UI Semilight"/>
                <a:cs typeface="Arial"/>
              </a:rPr>
              <a:t>Transact-SQL:</a:t>
            </a:r>
          </a:p>
          <a:p>
            <a:r>
              <a:rPr lang="en-US" sz="1800">
                <a:solidFill>
                  <a:srgbClr val="0000FF"/>
                </a:solidFill>
              </a:rPr>
              <a:t>CREATE</a:t>
            </a:r>
            <a:r>
              <a:rPr lang="en-US" sz="1800">
                <a:solidFill>
                  <a:srgbClr val="000000"/>
                </a:solidFill>
              </a:rPr>
              <a:t> </a:t>
            </a:r>
            <a:r>
              <a:rPr lang="en-US" sz="1800">
                <a:solidFill>
                  <a:srgbClr val="0000FF"/>
                </a:solidFill>
              </a:rPr>
              <a:t>DATABASE</a:t>
            </a:r>
            <a:r>
              <a:rPr lang="en-US" sz="1800">
                <a:solidFill>
                  <a:srgbClr val="000000"/>
                </a:solidFill>
              </a:rPr>
              <a:t> </a:t>
            </a:r>
            <a:r>
              <a:rPr lang="en-US" sz="1800" err="1">
                <a:solidFill>
                  <a:srgbClr val="000000"/>
                </a:solidFill>
              </a:rPr>
              <a:t>MyFirstAzureSQLDatabase</a:t>
            </a:r>
            <a:r>
              <a:rPr lang="en-US" sz="1800">
                <a:solidFill>
                  <a:srgbClr val="000000"/>
                </a:solidFill>
              </a:rPr>
              <a:t> </a:t>
            </a:r>
          </a:p>
          <a:p>
            <a:r>
              <a:rPr lang="en-US" sz="1800">
                <a:solidFill>
                  <a:srgbClr val="808080"/>
                </a:solidFill>
              </a:rPr>
              <a:t>(</a:t>
            </a:r>
            <a:r>
              <a:rPr lang="en-US" sz="1800">
                <a:solidFill>
                  <a:srgbClr val="000000"/>
                </a:solidFill>
              </a:rPr>
              <a:t>MAXSIZE </a:t>
            </a:r>
            <a:r>
              <a:rPr lang="en-US" sz="1800">
                <a:solidFill>
                  <a:srgbClr val="808080"/>
                </a:solidFill>
              </a:rPr>
              <a:t>=</a:t>
            </a:r>
            <a:r>
              <a:rPr lang="en-US" sz="1800">
                <a:solidFill>
                  <a:srgbClr val="000000"/>
                </a:solidFill>
              </a:rPr>
              <a:t> 500 MB</a:t>
            </a:r>
            <a:r>
              <a:rPr lang="en-US" sz="1800">
                <a:solidFill>
                  <a:srgbClr val="808080"/>
                </a:solidFill>
              </a:rPr>
              <a:t>,</a:t>
            </a:r>
            <a:r>
              <a:rPr lang="en-US" sz="1800">
                <a:solidFill>
                  <a:srgbClr val="000000"/>
                </a:solidFill>
              </a:rPr>
              <a:t> EDITION </a:t>
            </a:r>
            <a:r>
              <a:rPr lang="en-US" sz="1800">
                <a:solidFill>
                  <a:srgbClr val="808080"/>
                </a:solidFill>
              </a:rPr>
              <a:t>=</a:t>
            </a:r>
            <a:r>
              <a:rPr lang="en-US" sz="1800">
                <a:solidFill>
                  <a:srgbClr val="000000"/>
                </a:solidFill>
              </a:rPr>
              <a:t> </a:t>
            </a:r>
            <a:r>
              <a:rPr lang="en-US" sz="1800">
                <a:solidFill>
                  <a:srgbClr val="FF0000"/>
                </a:solidFill>
              </a:rPr>
              <a:t>'standard'</a:t>
            </a:r>
            <a:r>
              <a:rPr lang="en-US" sz="1800">
                <a:solidFill>
                  <a:srgbClr val="808080"/>
                </a:solidFill>
              </a:rPr>
              <a:t>,</a:t>
            </a:r>
            <a:r>
              <a:rPr lang="en-US" sz="1800">
                <a:solidFill>
                  <a:srgbClr val="000000"/>
                </a:solidFill>
              </a:rPr>
              <a:t> </a:t>
            </a:r>
            <a:r>
              <a:rPr lang="en-US" sz="1800">
                <a:solidFill>
                  <a:srgbClr val="0000FF"/>
                </a:solidFill>
              </a:rPr>
              <a:t>SERVICE_OBJECTIVE</a:t>
            </a:r>
            <a:r>
              <a:rPr lang="en-US" sz="1800">
                <a:solidFill>
                  <a:srgbClr val="000000"/>
                </a:solidFill>
              </a:rPr>
              <a:t> </a:t>
            </a:r>
            <a:r>
              <a:rPr lang="en-US" sz="1800">
                <a:solidFill>
                  <a:srgbClr val="808080"/>
                </a:solidFill>
              </a:rPr>
              <a:t>=</a:t>
            </a:r>
            <a:r>
              <a:rPr lang="en-US" sz="1800">
                <a:solidFill>
                  <a:srgbClr val="000000"/>
                </a:solidFill>
              </a:rPr>
              <a:t> </a:t>
            </a:r>
            <a:r>
              <a:rPr lang="en-US" sz="1800">
                <a:solidFill>
                  <a:srgbClr val="FF0000"/>
                </a:solidFill>
              </a:rPr>
              <a:t>'S1'</a:t>
            </a:r>
            <a:r>
              <a:rPr lang="en-US" sz="1800">
                <a:solidFill>
                  <a:srgbClr val="808080"/>
                </a:solidFill>
              </a:rPr>
              <a:t>);</a:t>
            </a:r>
            <a:r>
              <a:rPr lang="en-US" sz="1800">
                <a:solidFill>
                  <a:srgbClr val="000000"/>
                </a:solidFill>
              </a:rPr>
              <a:t> </a:t>
            </a:r>
          </a:p>
        </p:txBody>
      </p:sp>
    </p:spTree>
    <p:extLst>
      <p:ext uri="{BB962C8B-B14F-4D97-AF65-F5344CB8AC3E}">
        <p14:creationId xmlns:p14="http://schemas.microsoft.com/office/powerpoint/2010/main" val="1771447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b="1"/>
              <a:t>Create your first Azure SQL Database</a:t>
            </a:r>
          </a:p>
          <a:p>
            <a:pPr marL="571500" lvl="1" indent="-342900">
              <a:buFont typeface="Arial" panose="020B0604020202020204" pitchFamily="34" charset="0"/>
              <a:buChar char="•"/>
            </a:pPr>
            <a:r>
              <a:rPr lang="en-US"/>
              <a:t>Create a new server, configure the firewall rules and create an Azure SQL Database (DTU based).</a:t>
            </a:r>
          </a:p>
          <a:p>
            <a:endParaRPr lang="en-US"/>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283906033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Create an Azure SQL Database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marL="342900" indent="-342900">
              <a:buFont typeface="Arial" panose="020B0604020202020204" pitchFamily="34" charset="0"/>
              <a:buChar char="•"/>
            </a:pPr>
            <a:r>
              <a:rPr lang="en-US"/>
              <a:t>Exercise 1: Create a new SQL Server (logical server).</a:t>
            </a:r>
          </a:p>
          <a:p>
            <a:pPr marL="342900" indent="-342900">
              <a:buFont typeface="Arial" panose="020B0604020202020204" pitchFamily="34" charset="0"/>
              <a:buChar char="•"/>
            </a:pPr>
            <a:r>
              <a:rPr lang="en-US"/>
              <a:t>Exercise 2: Create firewall rules.</a:t>
            </a:r>
          </a:p>
          <a:p>
            <a:pPr marL="342900" indent="-342900">
              <a:buFont typeface="Arial" panose="020B0604020202020204" pitchFamily="34" charset="0"/>
              <a:buChar char="•"/>
            </a:pPr>
            <a:r>
              <a:rPr lang="en-US"/>
              <a:t>Exercise 3: Create an Azure SQL. Database (DTU Based).</a:t>
            </a:r>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02473595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391415601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81913630"/>
              </p:ext>
            </p:extLst>
          </p:nvPr>
        </p:nvGraphicFramePr>
        <p:xfrm>
          <a:off x="655638" y="1408113"/>
          <a:ext cx="10880725" cy="3163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8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26549F3-2774-47AF-8B16-C2F8D86F7E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4D7EAB57-E79C-46D0-82FD-CA383850D15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9859962" cy="604798"/>
          </a:xfrm>
        </p:spPr>
        <p:txBody>
          <a:bodyPr/>
          <a:lstStyle/>
          <a:p>
            <a:r>
              <a:rPr lang="en-US"/>
              <a:t>Lesson 3: Introduction to Elastic Database Pools in Azure SQL Database</a:t>
            </a:r>
          </a:p>
        </p:txBody>
      </p:sp>
    </p:spTree>
    <p:extLst>
      <p:ext uri="{BB962C8B-B14F-4D97-AF65-F5344CB8AC3E}">
        <p14:creationId xmlns:p14="http://schemas.microsoft.com/office/powerpoint/2010/main" val="57495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Describe the Azure Elastic Database Pool</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31430678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an Azure SQL elastic pool?</a:t>
            </a:r>
          </a:p>
        </p:txBody>
      </p:sp>
      <p:pic>
        <p:nvPicPr>
          <p:cNvPr id="5" name="ElasticDatabasePools_mid">
            <a:hlinkClick r:id="" action="ppaction://media"/>
            <a:extLst>
              <a:ext uri="{FF2B5EF4-FFF2-40B4-BE49-F238E27FC236}">
                <a16:creationId xmlns:a16="http://schemas.microsoft.com/office/drawing/2014/main" id="{4A0DED44-1461-4AA1-A2EB-7DF5D55433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7296" y="1118806"/>
            <a:ext cx="9119727" cy="5129846"/>
          </a:xfrm>
          <a:prstGeom prst="rect">
            <a:avLst/>
          </a:prstGeom>
        </p:spPr>
      </p:pic>
    </p:spTree>
    <p:extLst>
      <p:ext uri="{BB962C8B-B14F-4D97-AF65-F5344CB8AC3E}">
        <p14:creationId xmlns:p14="http://schemas.microsoft.com/office/powerpoint/2010/main" val="4248838292"/>
      </p:ext>
    </p:extLst>
  </p:cSld>
  <p:clrMapOvr>
    <a:masterClrMapping/>
  </p:clrMapOvr>
  <p:timing>
    <p:tnLst>
      <p:par>
        <p:cTn id="1" dur="indefinite" restart="never" nodeType="tmRoot">
          <p:childTnLst>
            <p:video fullScrn="1">
              <p:cMediaNode vol="80000">
                <p:cTn id="2"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an Azure SQL elastic pool?</a:t>
            </a:r>
          </a:p>
        </p:txBody>
      </p:sp>
      <p:graphicFrame>
        <p:nvGraphicFramePr>
          <p:cNvPr id="6" name="Diagram 5">
            <a:extLst>
              <a:ext uri="{FF2B5EF4-FFF2-40B4-BE49-F238E27FC236}">
                <a16:creationId xmlns:a16="http://schemas.microsoft.com/office/drawing/2014/main" id="{B68167DA-22DB-4214-BAC5-D22824BDF6AC}"/>
              </a:ext>
            </a:extLst>
          </p:cNvPr>
          <p:cNvGraphicFramePr/>
          <p:nvPr>
            <p:extLst>
              <p:ext uri="{D42A27DB-BD31-4B8C-83A1-F6EECF244321}">
                <p14:modId xmlns:p14="http://schemas.microsoft.com/office/powerpoint/2010/main" val="1202735881"/>
              </p:ext>
            </p:extLst>
          </p:nvPr>
        </p:nvGraphicFramePr>
        <p:xfrm>
          <a:off x="987232" y="1066470"/>
          <a:ext cx="10661888" cy="505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9606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DTU-based Elastic Pool service tiers</a:t>
            </a:r>
          </a:p>
        </p:txBody>
      </p:sp>
      <p:graphicFrame>
        <p:nvGraphicFramePr>
          <p:cNvPr id="5" name="Table 4">
            <a:extLst>
              <a:ext uri="{FF2B5EF4-FFF2-40B4-BE49-F238E27FC236}">
                <a16:creationId xmlns:a16="http://schemas.microsoft.com/office/drawing/2014/main" id="{C08CE232-D447-467A-942B-7BF0381757EE}"/>
              </a:ext>
            </a:extLst>
          </p:cNvPr>
          <p:cNvGraphicFramePr>
            <a:graphicFrameLocks noGrp="1"/>
          </p:cNvGraphicFramePr>
          <p:nvPr>
            <p:extLst>
              <p:ext uri="{D42A27DB-BD31-4B8C-83A1-F6EECF244321}">
                <p14:modId xmlns:p14="http://schemas.microsoft.com/office/powerpoint/2010/main" val="3348253384"/>
              </p:ext>
            </p:extLst>
          </p:nvPr>
        </p:nvGraphicFramePr>
        <p:xfrm>
          <a:off x="806344" y="1025204"/>
          <a:ext cx="10880725" cy="4807592"/>
        </p:xfrm>
        <a:graphic>
          <a:graphicData uri="http://schemas.openxmlformats.org/drawingml/2006/table">
            <a:tbl>
              <a:tblPr firstRow="1" bandRow="1"/>
              <a:tblGrid>
                <a:gridCol w="2897462">
                  <a:extLst>
                    <a:ext uri="{9D8B030D-6E8A-4147-A177-3AD203B41FA5}">
                      <a16:colId xmlns:a16="http://schemas.microsoft.com/office/drawing/2014/main" val="1405972419"/>
                    </a:ext>
                  </a:extLst>
                </a:gridCol>
                <a:gridCol w="2488377">
                  <a:extLst>
                    <a:ext uri="{9D8B030D-6E8A-4147-A177-3AD203B41FA5}">
                      <a16:colId xmlns:a16="http://schemas.microsoft.com/office/drawing/2014/main" val="1820067229"/>
                    </a:ext>
                  </a:extLst>
                </a:gridCol>
                <a:gridCol w="2908254">
                  <a:extLst>
                    <a:ext uri="{9D8B030D-6E8A-4147-A177-3AD203B41FA5}">
                      <a16:colId xmlns:a16="http://schemas.microsoft.com/office/drawing/2014/main" val="2661456490"/>
                    </a:ext>
                  </a:extLst>
                </a:gridCol>
                <a:gridCol w="2586632">
                  <a:extLst>
                    <a:ext uri="{9D8B030D-6E8A-4147-A177-3AD203B41FA5}">
                      <a16:colId xmlns:a16="http://schemas.microsoft.com/office/drawing/2014/main" val="514804700"/>
                    </a:ext>
                  </a:extLst>
                </a:gridCol>
              </a:tblGrid>
              <a:tr h="338315">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endParaRPr lang="en-US"/>
                    </a:p>
                  </a:txBody>
                  <a:tcP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1400">
                          <a:solidFill>
                            <a:schemeClr val="bg1"/>
                          </a:solidFill>
                        </a:rPr>
                        <a:t>Basic</a:t>
                      </a:r>
                      <a:endParaRPr lang="en-US" sz="18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1400">
                          <a:solidFill>
                            <a:schemeClr val="bg1"/>
                          </a:solidFill>
                        </a:rPr>
                        <a:t>Standard</a:t>
                      </a:r>
                      <a:endParaRPr lang="en-US"/>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a:r>
                        <a:rPr lang="en-US" sz="1400">
                          <a:solidFill>
                            <a:schemeClr val="bg1"/>
                          </a:solidFill>
                        </a:rPr>
                        <a:t>Premium</a:t>
                      </a:r>
                      <a:endParaRPr lang="en-US" sz="180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3724856845"/>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Built for</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Light transactional workloads</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a:t>Medium transactional workloads</a:t>
                      </a:r>
                      <a:endParaRPr lang="en-US"/>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a:t>Heavy transactional workloads</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516160214"/>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Available SLA</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3">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99.99%</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lnL w="12700" cap="flat" cmpd="sng" algn="ctr">
                      <a:solidFill>
                        <a:srgbClr val="00BCF2"/>
                      </a:solidFill>
                      <a:prstDash val="solid"/>
                      <a:round/>
                      <a:headEnd type="none" w="med" len="med"/>
                      <a:tailEnd type="none" w="med" len="med"/>
                    </a:lnL>
                    <a:lnT w="12700" cap="flat" cmpd="sng" algn="ctr">
                      <a:solidFill>
                        <a:srgbClr val="00BCF2"/>
                      </a:solidFill>
                      <a:prstDash val="solid"/>
                      <a:round/>
                      <a:headEnd type="none" w="med" len="med"/>
                      <a:tailEnd type="none" w="med" len="med"/>
                    </a:lnT>
                  </a:tcPr>
                </a:tc>
                <a:tc hMerge="1">
                  <a:txBody>
                    <a:bodyPr/>
                    <a:lstStyle/>
                    <a:p>
                      <a:pPr algn="ct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20780453"/>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err="1"/>
                        <a:t>eDTUs</a:t>
                      </a:r>
                      <a:r>
                        <a:rPr lang="en-US" sz="1400"/>
                        <a:t> per pool</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50-1,600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a:t>50-3,000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a:t>125-4,000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588814029"/>
                  </a:ext>
                </a:extLst>
              </a:tr>
              <a:tr h="4792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Max number of databases per pool</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100-500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a:t>100-500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a:t>50-100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6822244"/>
                  </a:ext>
                </a:extLst>
              </a:tr>
              <a:tr h="47928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s-ES" sz="1400"/>
                        <a:t>Max </a:t>
                      </a:r>
                      <a:r>
                        <a:rPr lang="es-ES" sz="1400" err="1"/>
                        <a:t>eDTUS</a:t>
                      </a:r>
                      <a:r>
                        <a:rPr lang="es-ES" sz="1400"/>
                        <a:t> choices per data bases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5</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s-ES" sz="1200"/>
                        <a:t>10-3000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s-ES" sz="1200"/>
                        <a:t>25</a:t>
                      </a:r>
                      <a:r>
                        <a:rPr lang="en-US" sz="1200"/>
                        <a:t>-4,000</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368865375"/>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Max storage per pool</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5-156 GB</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a:t>4 TB</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a:t>4 TB</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4872959"/>
                  </a:ext>
                </a:extLst>
              </a:tr>
              <a:tr h="36091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Max storage per database</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2 GB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s-ES" sz="1200"/>
                        <a:t>500 GB -1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s-ES" sz="1200"/>
                        <a:t>1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610969503"/>
                  </a:ext>
                </a:extLst>
              </a:tr>
              <a:tr h="4792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Point-in-time restore</a:t>
                      </a:r>
                    </a:p>
                    <a:p>
                      <a:r>
                        <a:rPr lang="en-US" sz="1400"/>
                        <a:t>(“oops” recovery)</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Any point within 7 days</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a:r>
                        <a:rPr lang="en-US" sz="1200" u="none" strike="noStrike">
                          <a:effectLst/>
                        </a:rPr>
                        <a:t>7-35 days (7 days by default)</a:t>
                      </a:r>
                      <a:endParaRPr lang="en-US"/>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68228537"/>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Business continuity</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gridSpan="3">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effectLst/>
                          <a:uLnTx/>
                          <a:uFillTx/>
                        </a:rPr>
                        <a:t>Active geo-replication, up to four readable secondary backups</a:t>
                      </a:r>
                      <a:endParaRPr kumimoji="0" lang="en-US" sz="1200" b="0" i="0" u="none" strike="noStrike" kern="0" cap="none" spc="0" normalizeH="0" baseline="0" noProof="0">
                        <a:ln>
                          <a:noFill/>
                        </a:ln>
                        <a:solidFill>
                          <a:srgbClr val="000000"/>
                        </a:solidFill>
                        <a:effectLst/>
                        <a:uLnTx/>
                        <a:uFillTx/>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hMerge="1">
                  <a:txBody>
                    <a:bodyPr/>
                    <a:lstStyle/>
                    <a:p>
                      <a:endParaRPr lang="en-US"/>
                    </a:p>
                  </a:txBody>
                  <a:tcPr>
                    <a:lnL w="12700" cap="flat" cmpd="sng" algn="ctr">
                      <a:solidFill>
                        <a:srgbClr val="00BCF2"/>
                      </a:solidFill>
                      <a:prstDash val="solid"/>
                      <a:round/>
                      <a:headEnd type="none" w="med" len="med"/>
                      <a:tailEnd type="none" w="med" len="med"/>
                    </a:lnL>
                    <a:lnT w="12700" cap="flat" cmpd="sng" algn="ctr">
                      <a:solidFill>
                        <a:srgbClr val="00BCF2"/>
                      </a:solidFill>
                      <a:prstDash val="solid"/>
                      <a:round/>
                      <a:headEnd type="none" w="med" len="med"/>
                      <a:tailEnd type="none" w="med" len="med"/>
                    </a:lnT>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814298895"/>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Security</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3">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effectLst/>
                          <a:uLnTx/>
                          <a:uFillTx/>
                        </a:rPr>
                        <a:t>Auditing, row-level security, dynamic data masking</a:t>
                      </a:r>
                      <a:endParaRPr kumimoji="0" lang="en-US" sz="1200" b="0" i="0" u="none" strike="noStrike" kern="0" cap="none" spc="0" normalizeH="0" baseline="0" noProof="0">
                        <a:ln>
                          <a:noFill/>
                        </a:ln>
                        <a:solidFill>
                          <a:srgbClr val="000000"/>
                        </a:solidFill>
                        <a:effectLst/>
                        <a:uLnTx/>
                        <a:uFillTx/>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lnL w="12700" cap="flat" cmpd="sng" algn="ctr">
                      <a:solidFill>
                        <a:srgbClr val="00BCF2"/>
                      </a:solidFill>
                      <a:prstDash val="solid"/>
                      <a:round/>
                      <a:headEnd type="none" w="med" len="med"/>
                      <a:tailEnd type="none" w="med" len="med"/>
                    </a:ln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32081878"/>
                  </a:ext>
                </a:extLst>
              </a:tr>
              <a:tr h="360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t>Performance objectives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r>
                        <a:rPr lang="en-US" sz="1200"/>
                        <a:t>Transactions per hour</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a:t>Transactions per minute</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p>
                      <a:pPr algn="ctr"/>
                      <a:r>
                        <a:rPr lang="en-US" sz="1200" dirty="0"/>
                        <a:t>Transactions per second</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54532025"/>
                  </a:ext>
                </a:extLst>
              </a:tr>
            </a:tbl>
          </a:graphicData>
        </a:graphic>
      </p:graphicFrame>
      <p:sp>
        <p:nvSpPr>
          <p:cNvPr id="8" name="Rectangle 7">
            <a:extLst>
              <a:ext uri="{FF2B5EF4-FFF2-40B4-BE49-F238E27FC236}">
                <a16:creationId xmlns:a16="http://schemas.microsoft.com/office/drawing/2014/main" id="{8AF1641E-23D0-4B65-A1FB-048F880B4FF4}"/>
              </a:ext>
            </a:extLst>
          </p:cNvPr>
          <p:cNvSpPr/>
          <p:nvPr/>
        </p:nvSpPr>
        <p:spPr>
          <a:xfrm>
            <a:off x="836508" y="6001161"/>
            <a:ext cx="3731534" cy="307777"/>
          </a:xfrm>
          <a:prstGeom prst="rect">
            <a:avLst/>
          </a:prstGeom>
        </p:spPr>
        <p:txBody>
          <a:bodyPr wrap="none">
            <a:spAutoFit/>
          </a:bodyPr>
          <a:lstStyle/>
          <a:p>
            <a:r>
              <a:rPr lang="en-US" sz="1400">
                <a:hlinkClick r:id="rId3"/>
              </a:rPr>
              <a:t>Elastic pool: Storage sizes and compute sizes</a:t>
            </a:r>
            <a:endParaRPr lang="en-US" sz="1400"/>
          </a:p>
        </p:txBody>
      </p:sp>
    </p:spTree>
    <p:extLst>
      <p:ext uri="{BB962C8B-B14F-4D97-AF65-F5344CB8AC3E}">
        <p14:creationId xmlns:p14="http://schemas.microsoft.com/office/powerpoint/2010/main" val="66431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290857"/>
            <a:ext cx="10880725" cy="461665"/>
          </a:xfrm>
        </p:spPr>
        <p:txBody>
          <a:bodyPr/>
          <a:lstStyle/>
          <a:p>
            <a:r>
              <a:rPr lang="en-US"/>
              <a:t>What is Microsoft Azure?</a:t>
            </a:r>
          </a:p>
        </p:txBody>
      </p:sp>
      <p:graphicFrame>
        <p:nvGraphicFramePr>
          <p:cNvPr id="6" name="Content Placeholder 5" descr="Microsoft Azure is Microsoft’s public cloud computing platform&#10;Over 140 countries across 56 regions worldwide&#10;Windows and Linux&#10;Scale globally&#10; Reach more locations, faster, with the performance and reliability of a vast global infrastructure.&#10;Safeguard data&#10; Rely on industry-leading data security in the region and across our network.&#10;Promote sustainability&#10; Help build a clean-energy future and accelerate progress toward your sustainability goals.&#10;https://azure.microsoft.com/en-us/global-infrastructure/regions/&#10;">
            <a:extLst>
              <a:ext uri="{FF2B5EF4-FFF2-40B4-BE49-F238E27FC236}">
                <a16:creationId xmlns:a16="http://schemas.microsoft.com/office/drawing/2014/main" id="{04DE0AED-3D4D-4F08-82DC-72CF55A44BB2}"/>
              </a:ext>
            </a:extLst>
          </p:cNvPr>
          <p:cNvGraphicFramePr>
            <a:graphicFrameLocks noGrp="1"/>
          </p:cNvGraphicFramePr>
          <p:nvPr>
            <p:ph sz="quarter" idx="13"/>
            <p:extLst>
              <p:ext uri="{D42A27DB-BD31-4B8C-83A1-F6EECF244321}">
                <p14:modId xmlns:p14="http://schemas.microsoft.com/office/powerpoint/2010/main" val="1454139004"/>
              </p:ext>
            </p:extLst>
          </p:nvPr>
        </p:nvGraphicFramePr>
        <p:xfrm>
          <a:off x="655638" y="963038"/>
          <a:ext cx="10880726" cy="5505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167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err="1"/>
              <a:t>vCore</a:t>
            </a:r>
            <a:r>
              <a:rPr lang="en-US" dirty="0"/>
              <a:t>-based Elastic Pool service tiers - General Purpose</a:t>
            </a:r>
          </a:p>
        </p:txBody>
      </p:sp>
      <p:graphicFrame>
        <p:nvGraphicFramePr>
          <p:cNvPr id="6" name="Table 5">
            <a:extLst>
              <a:ext uri="{FF2B5EF4-FFF2-40B4-BE49-F238E27FC236}">
                <a16:creationId xmlns:a16="http://schemas.microsoft.com/office/drawing/2014/main" id="{40D25BCA-181A-4CF5-B031-3C6F0F7350DA}"/>
              </a:ext>
            </a:extLst>
          </p:cNvPr>
          <p:cNvGraphicFramePr>
            <a:graphicFrameLocks noGrp="1"/>
          </p:cNvGraphicFramePr>
          <p:nvPr>
            <p:extLst>
              <p:ext uri="{D42A27DB-BD31-4B8C-83A1-F6EECF244321}">
                <p14:modId xmlns:p14="http://schemas.microsoft.com/office/powerpoint/2010/main" val="3620569498"/>
              </p:ext>
            </p:extLst>
          </p:nvPr>
        </p:nvGraphicFramePr>
        <p:xfrm>
          <a:off x="673356" y="974690"/>
          <a:ext cx="10863007" cy="5055658"/>
        </p:xfrm>
        <a:graphic>
          <a:graphicData uri="http://schemas.openxmlformats.org/drawingml/2006/table">
            <a:tbl>
              <a:tblPr firstRow="1" bandRow="1"/>
              <a:tblGrid>
                <a:gridCol w="2293375">
                  <a:extLst>
                    <a:ext uri="{9D8B030D-6E8A-4147-A177-3AD203B41FA5}">
                      <a16:colId xmlns:a16="http://schemas.microsoft.com/office/drawing/2014/main" val="3908555391"/>
                    </a:ext>
                  </a:extLst>
                </a:gridCol>
                <a:gridCol w="4284816">
                  <a:extLst>
                    <a:ext uri="{9D8B030D-6E8A-4147-A177-3AD203B41FA5}">
                      <a16:colId xmlns:a16="http://schemas.microsoft.com/office/drawing/2014/main" val="3861410001"/>
                    </a:ext>
                  </a:extLst>
                </a:gridCol>
                <a:gridCol w="4284816">
                  <a:extLst>
                    <a:ext uri="{9D8B030D-6E8A-4147-A177-3AD203B41FA5}">
                      <a16:colId xmlns:a16="http://schemas.microsoft.com/office/drawing/2014/main" val="3966154924"/>
                    </a:ext>
                  </a:extLst>
                </a:gridCol>
              </a:tblGrid>
              <a:tr h="328290">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400" kern="1200"/>
                        <a:t>Gen5</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t>Fsv2-series</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539214464"/>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dirty="0" err="1"/>
                        <a:t>vCores</a:t>
                      </a:r>
                      <a:endParaRPr lang="en-US" sz="1400" dirty="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2 - 80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72</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2345107355"/>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Memory (GB)</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10.2 - 408</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136</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7977010"/>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Max number of DBs per pool</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100 - 500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500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037864575"/>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Storage type</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Premium (remote) storage</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t>Premium (remote) storage</a:t>
                      </a: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03944998"/>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Max data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a:t>512 GB – 4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a:t>4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929977572"/>
                  </a:ext>
                </a:extLst>
              </a:tr>
              <a:tr h="5909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s-ES" sz="1400"/>
                        <a:t>Max log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kern="1200"/>
                        <a:t>154 GB – </a:t>
                      </a:r>
                      <a:r>
                        <a:rPr lang="en-US" sz="1200" kern="1200"/>
                        <a:t>1229 GB</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kern="1200"/>
                        <a:t>1 TB</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0674259"/>
                  </a:ext>
                </a:extLst>
              </a:tr>
              <a:tr h="5909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s-ES" sz="1400"/>
                        <a:t>Max tempdb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a:t>64 GB -  384 GB</a:t>
                      </a:r>
                      <a:endParaRPr lang="en-US" sz="1200" kern="120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a:t>333 GB</a:t>
                      </a:r>
                      <a:endParaRPr lang="en-US" sz="1200" kern="120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793810950"/>
                  </a:ext>
                </a:extLst>
              </a:tr>
              <a:tr h="59092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Number of replicas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a:t>1</a:t>
                      </a:r>
                      <a:endParaRPr lang="en-US" sz="1200" kern="120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dirty="0"/>
                        <a:t>1</a:t>
                      </a:r>
                      <a:endParaRPr lang="en-US" sz="1200" kern="1200" dirty="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5999895"/>
                  </a:ext>
                </a:extLst>
              </a:tr>
            </a:tbl>
          </a:graphicData>
        </a:graphic>
      </p:graphicFrame>
      <p:sp>
        <p:nvSpPr>
          <p:cNvPr id="7" name="Rectangle 6">
            <a:extLst>
              <a:ext uri="{FF2B5EF4-FFF2-40B4-BE49-F238E27FC236}">
                <a16:creationId xmlns:a16="http://schemas.microsoft.com/office/drawing/2014/main" id="{88B10235-2D67-43D5-AC42-1C99431C3D93}"/>
              </a:ext>
            </a:extLst>
          </p:cNvPr>
          <p:cNvSpPr/>
          <p:nvPr/>
        </p:nvSpPr>
        <p:spPr>
          <a:xfrm>
            <a:off x="655638" y="6230183"/>
            <a:ext cx="8587421" cy="307777"/>
          </a:xfrm>
          <a:prstGeom prst="rect">
            <a:avLst/>
          </a:prstGeom>
        </p:spPr>
        <p:txBody>
          <a:bodyPr wrap="square">
            <a:spAutoFit/>
          </a:bodyPr>
          <a:lstStyle/>
          <a:p>
            <a:r>
              <a:rPr lang="en-US" sz="1400" dirty="0">
                <a:hlinkClick r:id="rId3"/>
              </a:rPr>
              <a:t>Resource limits for elastic pools using the </a:t>
            </a:r>
            <a:r>
              <a:rPr lang="en-US" sz="1400" dirty="0" err="1">
                <a:hlinkClick r:id="rId3"/>
              </a:rPr>
              <a:t>vCore</a:t>
            </a:r>
            <a:r>
              <a:rPr lang="en-US" sz="1400" dirty="0">
                <a:hlinkClick r:id="rId3"/>
              </a:rPr>
              <a:t>-based purchasing model limits</a:t>
            </a:r>
            <a:endParaRPr lang="nl-BE" sz="1400" dirty="0"/>
          </a:p>
        </p:txBody>
      </p:sp>
    </p:spTree>
    <p:extLst>
      <p:ext uri="{BB962C8B-B14F-4D97-AF65-F5344CB8AC3E}">
        <p14:creationId xmlns:p14="http://schemas.microsoft.com/office/powerpoint/2010/main" val="357102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vCore-based Elastic Pool service tiers - Business Critical</a:t>
            </a:r>
          </a:p>
        </p:txBody>
      </p:sp>
      <p:graphicFrame>
        <p:nvGraphicFramePr>
          <p:cNvPr id="6" name="Table 5">
            <a:extLst>
              <a:ext uri="{FF2B5EF4-FFF2-40B4-BE49-F238E27FC236}">
                <a16:creationId xmlns:a16="http://schemas.microsoft.com/office/drawing/2014/main" id="{EA658248-1496-4FAD-9CFE-BAE13B30DA44}"/>
              </a:ext>
            </a:extLst>
          </p:cNvPr>
          <p:cNvGraphicFramePr>
            <a:graphicFrameLocks noGrp="1"/>
          </p:cNvGraphicFramePr>
          <p:nvPr>
            <p:extLst>
              <p:ext uri="{D42A27DB-BD31-4B8C-83A1-F6EECF244321}">
                <p14:modId xmlns:p14="http://schemas.microsoft.com/office/powerpoint/2010/main" val="2815207678"/>
              </p:ext>
            </p:extLst>
          </p:nvPr>
        </p:nvGraphicFramePr>
        <p:xfrm>
          <a:off x="655638" y="1034771"/>
          <a:ext cx="10880726" cy="4788458"/>
        </p:xfrm>
        <a:graphic>
          <a:graphicData uri="http://schemas.openxmlformats.org/drawingml/2006/table">
            <a:tbl>
              <a:tblPr firstRow="1" bandRow="1"/>
              <a:tblGrid>
                <a:gridCol w="2297116">
                  <a:extLst>
                    <a:ext uri="{9D8B030D-6E8A-4147-A177-3AD203B41FA5}">
                      <a16:colId xmlns:a16="http://schemas.microsoft.com/office/drawing/2014/main" val="3908555391"/>
                    </a:ext>
                  </a:extLst>
                </a:gridCol>
                <a:gridCol w="4291805">
                  <a:extLst>
                    <a:ext uri="{9D8B030D-6E8A-4147-A177-3AD203B41FA5}">
                      <a16:colId xmlns:a16="http://schemas.microsoft.com/office/drawing/2014/main" val="3861410001"/>
                    </a:ext>
                  </a:extLst>
                </a:gridCol>
                <a:gridCol w="4291805">
                  <a:extLst>
                    <a:ext uri="{9D8B030D-6E8A-4147-A177-3AD203B41FA5}">
                      <a16:colId xmlns:a16="http://schemas.microsoft.com/office/drawing/2014/main" val="3966154924"/>
                    </a:ext>
                  </a:extLst>
                </a:gridCol>
              </a:tblGrid>
              <a:tr h="400061">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400" kern="1200"/>
                        <a:t>Gen5</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t>M-series</a:t>
                      </a:r>
                      <a:endParaRPr lang="en-US" sz="1400" kern="1200">
                        <a:solidFill>
                          <a:schemeClr val="bg1"/>
                        </a:solidFill>
                        <a:latin typeface="Segoe UI Semibold" panose="020B0702040204020203" pitchFamily="34" charset="0"/>
                        <a:ea typeface="+mn-ea"/>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539214464"/>
                  </a:ext>
                </a:extLst>
              </a:tr>
              <a:tr h="55062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vCores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4 - 80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128</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2345107355"/>
                  </a:ext>
                </a:extLst>
              </a:tr>
              <a:tr h="55062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Memory (GB)</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20.4 - 408</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3767</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7977010"/>
                  </a:ext>
                </a:extLst>
              </a:tr>
              <a:tr h="55062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Max number of DBs per pool</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100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a:t>100</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037864575"/>
                  </a:ext>
                </a:extLst>
              </a:tr>
              <a:tr h="55062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Storage type</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200" kern="1200"/>
                        <a:t>Local SSD</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200" kern="1200"/>
                        <a:t>Local SSD</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03944998"/>
                  </a:ext>
                </a:extLst>
              </a:tr>
              <a:tr h="55062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Max data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a:t>1 TB – 4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a:t>4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929977572"/>
                  </a:ext>
                </a:extLst>
              </a:tr>
              <a:tr h="5506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s-ES" sz="1400"/>
                        <a:t>Max log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kern="1200"/>
                        <a:t>307 GB – </a:t>
                      </a:r>
                      <a:r>
                        <a:rPr lang="en-US" sz="1200" kern="1200"/>
                        <a:t>1229 GB</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kern="1200"/>
                        <a:t>2 TB</a:t>
                      </a:r>
                      <a:endParaRPr lang="en-US" sz="1200" kern="1200">
                        <a:solidFill>
                          <a:schemeClr val="tx1"/>
                        </a:solidFill>
                        <a:latin typeface="+mn-lt"/>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0674259"/>
                  </a:ext>
                </a:extLst>
              </a:tr>
              <a:tr h="5506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s-ES" sz="1400"/>
                        <a:t>Max tempdb size </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a:t>128 GB -  384 GB</a:t>
                      </a:r>
                      <a:endParaRPr lang="en-US" sz="1200" kern="120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s-ES" sz="1200"/>
                        <a:t>4 TB</a:t>
                      </a:r>
                      <a:endParaRPr lang="en-US" sz="1200"/>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793810950"/>
                  </a:ext>
                </a:extLst>
              </a:tr>
              <a:tr h="534057">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400"/>
                        <a:t>Number of replicas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a:t>4</a:t>
                      </a:r>
                      <a:endParaRPr lang="en-US" sz="1200" kern="120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s-ES" sz="1200" kern="1200" dirty="0"/>
                        <a:t>4</a:t>
                      </a:r>
                      <a:endParaRPr lang="en-US" sz="1200" kern="1200" dirty="0">
                        <a:solidFill>
                          <a:schemeClr val="tx1"/>
                        </a:solidFill>
                        <a:latin typeface="Segoe UI"/>
                        <a:ea typeface="+mn-ea"/>
                        <a:cs typeface="+mn-cs"/>
                      </a:endParaRPr>
                    </a:p>
                  </a:txBody>
                  <a:tcPr anchor="ctr">
                    <a:lnL w="12700" cap="flat" cmpd="sng" algn="ctr">
                      <a:solidFill>
                        <a:srgbClr val="00BCF2"/>
                      </a:solidFill>
                      <a:prstDash val="solid"/>
                      <a:round/>
                      <a:headEnd type="none" w="med" len="med"/>
                      <a:tailEnd type="none" w="med" len="med"/>
                    </a:lnL>
                    <a:lnR w="12700" cap="flat" cmpd="sng" algn="ctr">
                      <a:solidFill>
                        <a:srgbClr val="00BCF2"/>
                      </a:solidFill>
                      <a:prstDash val="solid"/>
                      <a:round/>
                      <a:headEnd type="none" w="med" len="med"/>
                      <a:tailEnd type="none" w="med" len="med"/>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5999895"/>
                  </a:ext>
                </a:extLst>
              </a:tr>
            </a:tbl>
          </a:graphicData>
        </a:graphic>
      </p:graphicFrame>
      <p:sp>
        <p:nvSpPr>
          <p:cNvPr id="7" name="Rectangle 6">
            <a:extLst>
              <a:ext uri="{FF2B5EF4-FFF2-40B4-BE49-F238E27FC236}">
                <a16:creationId xmlns:a16="http://schemas.microsoft.com/office/drawing/2014/main" id="{DAE99AA9-F838-4078-8117-D495A500AF58}"/>
              </a:ext>
            </a:extLst>
          </p:cNvPr>
          <p:cNvSpPr/>
          <p:nvPr/>
        </p:nvSpPr>
        <p:spPr>
          <a:xfrm>
            <a:off x="655638" y="6076295"/>
            <a:ext cx="8587421" cy="307777"/>
          </a:xfrm>
          <a:prstGeom prst="rect">
            <a:avLst/>
          </a:prstGeom>
        </p:spPr>
        <p:txBody>
          <a:bodyPr wrap="square">
            <a:spAutoFit/>
          </a:bodyPr>
          <a:lstStyle/>
          <a:p>
            <a:r>
              <a:rPr lang="en-US" sz="1400" dirty="0">
                <a:hlinkClick r:id="rId3"/>
              </a:rPr>
              <a:t>Resource limits for elastic pools using the </a:t>
            </a:r>
            <a:r>
              <a:rPr lang="en-US" sz="1400" dirty="0" err="1">
                <a:hlinkClick r:id="rId3"/>
              </a:rPr>
              <a:t>vCore</a:t>
            </a:r>
            <a:r>
              <a:rPr lang="en-US" sz="1400" dirty="0">
                <a:hlinkClick r:id="rId3"/>
              </a:rPr>
              <a:t>-based purchasing model limits</a:t>
            </a:r>
            <a:endParaRPr lang="nl-BE" sz="1400" dirty="0"/>
          </a:p>
        </p:txBody>
      </p:sp>
    </p:spTree>
    <p:extLst>
      <p:ext uri="{BB962C8B-B14F-4D97-AF65-F5344CB8AC3E}">
        <p14:creationId xmlns:p14="http://schemas.microsoft.com/office/powerpoint/2010/main" val="1100248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When to consider a pool?</a:t>
            </a:r>
          </a:p>
        </p:txBody>
      </p:sp>
      <p:graphicFrame>
        <p:nvGraphicFramePr>
          <p:cNvPr id="5" name="Content Placeholder 4">
            <a:extLst>
              <a:ext uri="{FF2B5EF4-FFF2-40B4-BE49-F238E27FC236}">
                <a16:creationId xmlns:a16="http://schemas.microsoft.com/office/drawing/2014/main" id="{44C78A62-EAD4-4FB9-BEC8-25D4F06D852F}"/>
              </a:ext>
            </a:extLst>
          </p:cNvPr>
          <p:cNvGraphicFramePr>
            <a:graphicFrameLocks noGrp="1"/>
          </p:cNvGraphicFramePr>
          <p:nvPr>
            <p:ph sz="quarter" idx="13"/>
            <p:extLst>
              <p:ext uri="{D42A27DB-BD31-4B8C-83A1-F6EECF244321}">
                <p14:modId xmlns:p14="http://schemas.microsoft.com/office/powerpoint/2010/main" val="3495832766"/>
              </p:ext>
            </p:extLst>
          </p:nvPr>
        </p:nvGraphicFramePr>
        <p:xfrm>
          <a:off x="655638" y="1408114"/>
          <a:ext cx="5059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66EA2D7-AED2-4652-8892-180336D938C4}"/>
              </a:ext>
            </a:extLst>
          </p:cNvPr>
          <p:cNvPicPr>
            <a:picLocks noChangeAspect="1"/>
          </p:cNvPicPr>
          <p:nvPr/>
        </p:nvPicPr>
        <p:blipFill>
          <a:blip r:embed="rId8"/>
          <a:stretch>
            <a:fillRect/>
          </a:stretch>
        </p:blipFill>
        <p:spPr>
          <a:xfrm>
            <a:off x="6477002" y="1752415"/>
            <a:ext cx="4809850" cy="3976168"/>
          </a:xfrm>
          <a:prstGeom prst="rect">
            <a:avLst/>
          </a:prstGeom>
        </p:spPr>
      </p:pic>
      <p:pic>
        <p:nvPicPr>
          <p:cNvPr id="7" name="Picture 6">
            <a:extLst>
              <a:ext uri="{FF2B5EF4-FFF2-40B4-BE49-F238E27FC236}">
                <a16:creationId xmlns:a16="http://schemas.microsoft.com/office/drawing/2014/main" id="{EC37E3C9-455E-4A08-8E01-D42330900664}"/>
              </a:ext>
            </a:extLst>
          </p:cNvPr>
          <p:cNvPicPr>
            <a:picLocks noChangeAspect="1"/>
          </p:cNvPicPr>
          <p:nvPr/>
        </p:nvPicPr>
        <p:blipFill>
          <a:blip r:embed="rId9"/>
          <a:stretch>
            <a:fillRect/>
          </a:stretch>
        </p:blipFill>
        <p:spPr>
          <a:xfrm>
            <a:off x="6477002" y="1752415"/>
            <a:ext cx="4809850" cy="3976168"/>
          </a:xfrm>
          <a:prstGeom prst="rect">
            <a:avLst/>
          </a:prstGeom>
          <a:ln>
            <a:noFill/>
          </a:ln>
          <a:effectLst>
            <a:softEdge rad="112500"/>
          </a:effectLst>
        </p:spPr>
      </p:pic>
      <p:pic>
        <p:nvPicPr>
          <p:cNvPr id="8" name="Picture 7">
            <a:extLst>
              <a:ext uri="{FF2B5EF4-FFF2-40B4-BE49-F238E27FC236}">
                <a16:creationId xmlns:a16="http://schemas.microsoft.com/office/drawing/2014/main" id="{B2E57862-4703-4437-A014-D74FBEE2DE8B}"/>
              </a:ext>
            </a:extLst>
          </p:cNvPr>
          <p:cNvPicPr>
            <a:picLocks noChangeAspect="1"/>
          </p:cNvPicPr>
          <p:nvPr/>
        </p:nvPicPr>
        <p:blipFill>
          <a:blip r:embed="rId10"/>
          <a:stretch>
            <a:fillRect/>
          </a:stretch>
        </p:blipFill>
        <p:spPr>
          <a:xfrm>
            <a:off x="6477002" y="1752415"/>
            <a:ext cx="4809850" cy="3976168"/>
          </a:xfrm>
          <a:prstGeom prst="rect">
            <a:avLst/>
          </a:prstGeom>
        </p:spPr>
      </p:pic>
    </p:spTree>
    <p:extLst>
      <p:ext uri="{BB962C8B-B14F-4D97-AF65-F5344CB8AC3E}">
        <p14:creationId xmlns:p14="http://schemas.microsoft.com/office/powerpoint/2010/main" val="140086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Rules of Thumb</a:t>
            </a:r>
          </a:p>
        </p:txBody>
      </p:sp>
      <p:grpSp>
        <p:nvGrpSpPr>
          <p:cNvPr id="14" name="Group 13">
            <a:extLst>
              <a:ext uri="{FF2B5EF4-FFF2-40B4-BE49-F238E27FC236}">
                <a16:creationId xmlns:a16="http://schemas.microsoft.com/office/drawing/2014/main" id="{1AD79BAA-AAE9-415F-8940-2FB1EC8C800F}"/>
              </a:ext>
            </a:extLst>
          </p:cNvPr>
          <p:cNvGrpSpPr/>
          <p:nvPr/>
        </p:nvGrpSpPr>
        <p:grpSpPr>
          <a:xfrm>
            <a:off x="389749" y="950039"/>
            <a:ext cx="11412502" cy="5485051"/>
            <a:chOff x="655638" y="1052909"/>
            <a:chExt cx="11412502" cy="5485051"/>
          </a:xfrm>
        </p:grpSpPr>
        <p:sp>
          <p:nvSpPr>
            <p:cNvPr id="4" name="Rectangle 3">
              <a:extLst>
                <a:ext uri="{FF2B5EF4-FFF2-40B4-BE49-F238E27FC236}">
                  <a16:creationId xmlns:a16="http://schemas.microsoft.com/office/drawing/2014/main" id="{70F28F08-9F21-4CA2-9C63-262220FD4F78}"/>
                </a:ext>
              </a:extLst>
            </p:cNvPr>
            <p:cNvSpPr/>
            <p:nvPr/>
          </p:nvSpPr>
          <p:spPr bwMode="auto">
            <a:xfrm>
              <a:off x="6361889" y="1052909"/>
              <a:ext cx="5706251" cy="5485051"/>
            </a:xfrm>
            <a:prstGeom prst="rect">
              <a:avLst/>
            </a:prstGeom>
            <a:solidFill>
              <a:schemeClr val="accent6">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E1850B6-2D32-453D-BF01-E852DB556117}"/>
                </a:ext>
              </a:extLst>
            </p:cNvPr>
            <p:cNvSpPr/>
            <p:nvPr/>
          </p:nvSpPr>
          <p:spPr bwMode="auto">
            <a:xfrm>
              <a:off x="655638" y="1052909"/>
              <a:ext cx="5706251" cy="5485051"/>
            </a:xfrm>
            <a:prstGeom prst="rect">
              <a:avLst/>
            </a:prstGeom>
            <a:solidFill>
              <a:schemeClr val="accent6">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Diagram 4">
              <a:extLst>
                <a:ext uri="{FF2B5EF4-FFF2-40B4-BE49-F238E27FC236}">
                  <a16:creationId xmlns:a16="http://schemas.microsoft.com/office/drawing/2014/main" id="{31C52AB4-1B8A-4E16-BFF8-15102DBA4177}"/>
                </a:ext>
              </a:extLst>
            </p:cNvPr>
            <p:cNvGraphicFramePr/>
            <p:nvPr>
              <p:extLst>
                <p:ext uri="{D42A27DB-BD31-4B8C-83A1-F6EECF244321}">
                  <p14:modId xmlns:p14="http://schemas.microsoft.com/office/powerpoint/2010/main" val="2062257691"/>
                </p:ext>
              </p:extLst>
            </p:nvPr>
          </p:nvGraphicFramePr>
          <p:xfrm>
            <a:off x="1044742" y="1646296"/>
            <a:ext cx="10880725" cy="4611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B7C17BE1-6C3A-4CAB-BDA8-100F52EE582B}"/>
                </a:ext>
              </a:extLst>
            </p:cNvPr>
            <p:cNvSpPr txBox="1">
              <a:spLocks/>
            </p:cNvSpPr>
            <p:nvPr/>
          </p:nvSpPr>
          <p:spPr>
            <a:xfrm>
              <a:off x="2038585" y="1184631"/>
              <a:ext cx="2940357" cy="461665"/>
            </a:xfrm>
            <a:prstGeom prst="rect">
              <a:avLst/>
            </a:prstGeom>
            <a:solidFill>
              <a:schemeClr val="accent6">
                <a:lumMod val="20000"/>
                <a:lumOff val="80000"/>
              </a:schemeClr>
            </a:solidFill>
            <a:ln>
              <a:noFill/>
            </a:ln>
          </p:spPr>
          <p:txBody>
            <a:bodyPr vert="horz" wrap="square" lIns="0" tIns="0" rIns="0" bIns="0" rtlCol="0" anchor="t">
              <a:sp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pPr algn="ctr"/>
              <a:r>
                <a:rPr lang="en-US" dirty="0">
                  <a:solidFill>
                    <a:srgbClr val="0078D4"/>
                  </a:solidFill>
                </a:rPr>
                <a:t>DTU</a:t>
              </a:r>
            </a:p>
          </p:txBody>
        </p:sp>
        <p:sp>
          <p:nvSpPr>
            <p:cNvPr id="13" name="Title 1">
              <a:extLst>
                <a:ext uri="{FF2B5EF4-FFF2-40B4-BE49-F238E27FC236}">
                  <a16:creationId xmlns:a16="http://schemas.microsoft.com/office/drawing/2014/main" id="{242ED45B-0C9B-4B76-AE49-861DFF718AB5}"/>
                </a:ext>
              </a:extLst>
            </p:cNvPr>
            <p:cNvSpPr txBox="1">
              <a:spLocks/>
            </p:cNvSpPr>
            <p:nvPr/>
          </p:nvSpPr>
          <p:spPr>
            <a:xfrm>
              <a:off x="7744836" y="1118770"/>
              <a:ext cx="2940357" cy="461665"/>
            </a:xfrm>
            <a:prstGeom prst="rect">
              <a:avLst/>
            </a:prstGeom>
            <a:solidFill>
              <a:schemeClr val="accent6">
                <a:lumMod val="20000"/>
                <a:lumOff val="80000"/>
              </a:schemeClr>
            </a:solidFill>
            <a:ln>
              <a:noFill/>
            </a:ln>
          </p:spPr>
          <p:txBody>
            <a:bodyPr vert="horz" wrap="square" lIns="0" tIns="0" rIns="0" bIns="0" rtlCol="0" anchor="t">
              <a:spAutoFit/>
            </a:bodyPr>
            <a:lstStyle>
              <a:lvl1pPr algn="l" defTabSz="932742" rtl="0" eaLnBrk="1" latinLnBrk="0" hangingPunct="1">
                <a:lnSpc>
                  <a:spcPts val="3620"/>
                </a:lnSpc>
                <a:spcBef>
                  <a:spcPct val="0"/>
                </a:spcBef>
                <a:buNone/>
                <a:defRPr lang="en-GB" sz="3200" b="0" kern="1200" cap="none" spc="-50" baseline="0">
                  <a:ln w="3175">
                    <a:noFill/>
                  </a:ln>
                  <a:solidFill>
                    <a:schemeClr val="tx1"/>
                  </a:solidFill>
                  <a:effectLst/>
                  <a:latin typeface="+mj-lt"/>
                  <a:ea typeface="+mn-ea"/>
                  <a:cs typeface="Segoe UI" pitchFamily="34" charset="0"/>
                </a:defRPr>
              </a:lvl1pPr>
            </a:lstStyle>
            <a:p>
              <a:pPr algn="ctr"/>
              <a:r>
                <a:rPr lang="en-US" dirty="0">
                  <a:solidFill>
                    <a:srgbClr val="0078D4"/>
                  </a:solidFill>
                </a:rPr>
                <a:t>vCore</a:t>
              </a:r>
            </a:p>
          </p:txBody>
        </p:sp>
      </p:grpSp>
    </p:spTree>
    <p:extLst>
      <p:ext uri="{BB962C8B-B14F-4D97-AF65-F5344CB8AC3E}">
        <p14:creationId xmlns:p14="http://schemas.microsoft.com/office/powerpoint/2010/main" val="1054617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Impact of changing service tier or rescaling compute size</a:t>
            </a:r>
          </a:p>
        </p:txBody>
      </p:sp>
      <p:graphicFrame>
        <p:nvGraphicFramePr>
          <p:cNvPr id="5" name="Content Placeholder 4">
            <a:extLst>
              <a:ext uri="{FF2B5EF4-FFF2-40B4-BE49-F238E27FC236}">
                <a16:creationId xmlns:a16="http://schemas.microsoft.com/office/drawing/2014/main" id="{4C9D9838-DDE5-46DA-820C-29D7C6E20381}"/>
              </a:ext>
            </a:extLst>
          </p:cNvPr>
          <p:cNvGraphicFramePr>
            <a:graphicFrameLocks noGrp="1"/>
          </p:cNvGraphicFramePr>
          <p:nvPr>
            <p:ph sz="quarter" idx="13"/>
            <p:extLst>
              <p:ext uri="{D42A27DB-BD31-4B8C-83A1-F6EECF244321}">
                <p14:modId xmlns:p14="http://schemas.microsoft.com/office/powerpoint/2010/main" val="1109713568"/>
              </p:ext>
            </p:extLst>
          </p:nvPr>
        </p:nvGraphicFramePr>
        <p:xfrm>
          <a:off x="762642" y="1135739"/>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6456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Sizing an Elastic Pool</a:t>
            </a:r>
          </a:p>
        </p:txBody>
      </p:sp>
      <p:graphicFrame>
        <p:nvGraphicFramePr>
          <p:cNvPr id="5" name="Content Placeholder 4">
            <a:extLst>
              <a:ext uri="{FF2B5EF4-FFF2-40B4-BE49-F238E27FC236}">
                <a16:creationId xmlns:a16="http://schemas.microsoft.com/office/drawing/2014/main" id="{E418FE5C-9FD8-41E8-AB68-DD968373538F}"/>
              </a:ext>
            </a:extLst>
          </p:cNvPr>
          <p:cNvGraphicFramePr>
            <a:graphicFrameLocks noGrp="1"/>
          </p:cNvGraphicFramePr>
          <p:nvPr>
            <p:ph sz="quarter" idx="13"/>
            <p:extLst>
              <p:ext uri="{D42A27DB-BD31-4B8C-83A1-F6EECF244321}">
                <p14:modId xmlns:p14="http://schemas.microsoft.com/office/powerpoint/2010/main" val="1759876399"/>
              </p:ext>
            </p:extLst>
          </p:nvPr>
        </p:nvGraphicFramePr>
        <p:xfrm>
          <a:off x="427038" y="1350963"/>
          <a:ext cx="117649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0833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a:t>Change elastic pool storage size</a:t>
            </a:r>
          </a:p>
        </p:txBody>
      </p:sp>
      <p:graphicFrame>
        <p:nvGraphicFramePr>
          <p:cNvPr id="5" name="Content Placeholder 4">
            <a:extLst>
              <a:ext uri="{FF2B5EF4-FFF2-40B4-BE49-F238E27FC236}">
                <a16:creationId xmlns:a16="http://schemas.microsoft.com/office/drawing/2014/main" id="{3F0C86E6-FBC3-46E2-BD89-7A0FCECD7C9E}"/>
              </a:ext>
            </a:extLst>
          </p:cNvPr>
          <p:cNvGraphicFramePr>
            <a:graphicFrameLocks noGrp="1"/>
          </p:cNvGraphicFramePr>
          <p:nvPr>
            <p:ph sz="quarter" idx="13"/>
            <p:extLst>
              <p:ext uri="{D42A27DB-BD31-4B8C-83A1-F6EECF244321}">
                <p14:modId xmlns:p14="http://schemas.microsoft.com/office/powerpoint/2010/main" val="856433977"/>
              </p:ext>
            </p:extLst>
          </p:nvPr>
        </p:nvGraphicFramePr>
        <p:xfrm>
          <a:off x="869646" y="1213560"/>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4391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custDataLst>
              <p:tags r:id="rId2"/>
            </p:custDataLst>
          </p:nvPr>
        </p:nvSpPr>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a:buNone/>
            </a:pPr>
            <a:r>
              <a:rPr lang="en-US" b="1"/>
              <a:t>Create an Elastic Pool</a:t>
            </a:r>
          </a:p>
          <a:p>
            <a:pPr lvl="1"/>
            <a:r>
              <a:rPr lang="en-US"/>
              <a:t>Create an Elastic pool using the Azure portal</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1750919334"/>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3759382"/>
              </p:ext>
            </p:extLst>
          </p:nvPr>
        </p:nvGraphicFramePr>
        <p:xfrm>
          <a:off x="655638" y="1408113"/>
          <a:ext cx="10880725" cy="2554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A71D5C7-A7D6-46CE-B888-CF65241F6B9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4CE6D622-6C4B-4912-A756-057BDFDF72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What is Microsoft Azure?</a:t>
            </a:r>
          </a:p>
        </p:txBody>
      </p:sp>
      <p:pic>
        <p:nvPicPr>
          <p:cNvPr id="5" name="Snagit_SNG824" descr="Map showing 50 regions worldwide and 140 countries available ">
            <a:extLst>
              <a:ext uri="{FF2B5EF4-FFF2-40B4-BE49-F238E27FC236}">
                <a16:creationId xmlns:a16="http://schemas.microsoft.com/office/drawing/2014/main" id="{543BA366-B2F4-48F9-9394-1C2F5613EDA4}"/>
              </a:ext>
            </a:extLst>
          </p:cNvPr>
          <p:cNvPicPr>
            <a:picLocks noChangeAspect="1"/>
          </p:cNvPicPr>
          <p:nvPr/>
        </p:nvPicPr>
        <p:blipFill>
          <a:blip r:embed="rId3"/>
          <a:stretch>
            <a:fillRect/>
          </a:stretch>
        </p:blipFill>
        <p:spPr>
          <a:xfrm>
            <a:off x="2032948" y="994646"/>
            <a:ext cx="8570201" cy="5053372"/>
          </a:xfrm>
          <a:prstGeom prst="rect">
            <a:avLst/>
          </a:prstGeom>
        </p:spPr>
      </p:pic>
      <p:sp>
        <p:nvSpPr>
          <p:cNvPr id="9" name="TextBox 8">
            <a:extLst>
              <a:ext uri="{FF2B5EF4-FFF2-40B4-BE49-F238E27FC236}">
                <a16:creationId xmlns:a16="http://schemas.microsoft.com/office/drawing/2014/main" id="{5A6558DD-258E-4F70-8928-BE3F11FDCE82}"/>
              </a:ext>
            </a:extLst>
          </p:cNvPr>
          <p:cNvSpPr txBox="1"/>
          <p:nvPr/>
        </p:nvSpPr>
        <p:spPr>
          <a:xfrm>
            <a:off x="3101503" y="6168628"/>
            <a:ext cx="6712084" cy="369332"/>
          </a:xfrm>
          <a:prstGeom prst="rect">
            <a:avLst/>
          </a:prstGeom>
          <a:noFill/>
        </p:spPr>
        <p:txBody>
          <a:bodyPr wrap="square">
            <a:spAutoFit/>
          </a:bodyPr>
          <a:lstStyle/>
          <a:p>
            <a:pPr lvl="0"/>
            <a:r>
              <a:rPr lang="en-US" baseline="0" dirty="0">
                <a:solidFill>
                  <a:schemeClr val="accent1"/>
                </a:solidFill>
                <a:hlinkClick r:id="rId4">
                  <a:extLst>
                    <a:ext uri="{A12FA001-AC4F-418D-AE19-62706E023703}">
                      <ahyp:hlinkClr xmlns:ahyp="http://schemas.microsoft.com/office/drawing/2018/hyperlinkcolor" val="tx"/>
                    </a:ext>
                  </a:extLst>
                </a:hlinkClick>
              </a:rPr>
              <a:t>https://azure.microsoft.com/en-us/global-infrastructure/regions/</a:t>
            </a:r>
            <a:endParaRPr lang="en-US" dirty="0">
              <a:solidFill>
                <a:schemeClr val="accent1"/>
              </a:solidFill>
            </a:endParaRPr>
          </a:p>
        </p:txBody>
      </p:sp>
    </p:spTree>
    <p:extLst>
      <p:ext uri="{BB962C8B-B14F-4D97-AF65-F5344CB8AC3E}">
        <p14:creationId xmlns:p14="http://schemas.microsoft.com/office/powerpoint/2010/main" val="84908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9859962" cy="604798"/>
          </a:xfrm>
        </p:spPr>
        <p:txBody>
          <a:bodyPr/>
          <a:lstStyle/>
          <a:p>
            <a:r>
              <a:rPr lang="en-US"/>
              <a:t>Lesson 4: The difference between SQL Server IaaS and PaaS Solutions</a:t>
            </a:r>
          </a:p>
        </p:txBody>
      </p:sp>
    </p:spTree>
    <p:extLst>
      <p:ext uri="{BB962C8B-B14F-4D97-AF65-F5344CB8AC3E}">
        <p14:creationId xmlns:p14="http://schemas.microsoft.com/office/powerpoint/2010/main" val="3654074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a:t>Know the differences between SQL Server on an Azure VM and Azure SQL Database and in which scenario you should opt for an IaaS or PaaS solution. </a:t>
            </a:r>
          </a:p>
          <a:p>
            <a:endParaRPr lang="en-US"/>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16204150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Data platform continuum</a:t>
            </a:r>
          </a:p>
        </p:txBody>
      </p:sp>
      <p:cxnSp>
        <p:nvCxnSpPr>
          <p:cNvPr id="5" name="Straight Connector 4">
            <a:extLst>
              <a:ext uri="{FF2B5EF4-FFF2-40B4-BE49-F238E27FC236}">
                <a16:creationId xmlns:a16="http://schemas.microsoft.com/office/drawing/2014/main" id="{0640F10E-3D4D-4607-A5DA-B52E23FEC385}"/>
              </a:ext>
            </a:extLst>
          </p:cNvPr>
          <p:cNvCxnSpPr/>
          <p:nvPr/>
        </p:nvCxnSpPr>
        <p:spPr>
          <a:xfrm>
            <a:off x="821778" y="1356404"/>
            <a:ext cx="0" cy="4833205"/>
          </a:xfrm>
          <a:prstGeom prst="line">
            <a:avLst/>
          </a:prstGeom>
          <a:noFill/>
          <a:ln w="19050" cap="flat" cmpd="sng" algn="ctr">
            <a:solidFill>
              <a:srgbClr val="3C3C41">
                <a:lumMod val="40000"/>
                <a:lumOff val="60000"/>
              </a:srgbClr>
            </a:solidFill>
            <a:prstDash val="solid"/>
          </a:ln>
          <a:effectLst/>
        </p:spPr>
      </p:cxnSp>
      <p:cxnSp>
        <p:nvCxnSpPr>
          <p:cNvPr id="6" name="Straight Connector 5">
            <a:extLst>
              <a:ext uri="{FF2B5EF4-FFF2-40B4-BE49-F238E27FC236}">
                <a16:creationId xmlns:a16="http://schemas.microsoft.com/office/drawing/2014/main" id="{B9241C04-909B-4E30-9876-DE906770C23D}"/>
              </a:ext>
            </a:extLst>
          </p:cNvPr>
          <p:cNvCxnSpPr/>
          <p:nvPr/>
        </p:nvCxnSpPr>
        <p:spPr>
          <a:xfrm flipH="1">
            <a:off x="814825" y="6186162"/>
            <a:ext cx="11006275" cy="0"/>
          </a:xfrm>
          <a:prstGeom prst="line">
            <a:avLst/>
          </a:prstGeom>
          <a:noFill/>
          <a:ln w="19050" cap="flat" cmpd="sng" algn="ctr">
            <a:solidFill>
              <a:srgbClr val="3C3C41">
                <a:lumMod val="40000"/>
                <a:lumOff val="60000"/>
              </a:srgbClr>
            </a:solidFill>
            <a:prstDash val="solid"/>
          </a:ln>
          <a:effectLst/>
        </p:spPr>
      </p:cxnSp>
      <p:sp>
        <p:nvSpPr>
          <p:cNvPr id="7" name="TextBox 6">
            <a:extLst>
              <a:ext uri="{FF2B5EF4-FFF2-40B4-BE49-F238E27FC236}">
                <a16:creationId xmlns:a16="http://schemas.microsoft.com/office/drawing/2014/main" id="{9DB4AB84-2198-4C98-B783-4216D89DFC70}"/>
              </a:ext>
            </a:extLst>
          </p:cNvPr>
          <p:cNvSpPr txBox="1"/>
          <p:nvPr/>
        </p:nvSpPr>
        <p:spPr>
          <a:xfrm rot="16200000">
            <a:off x="-135951" y="1913490"/>
            <a:ext cx="1476067" cy="286306"/>
          </a:xfrm>
          <a:prstGeom prst="rect">
            <a:avLst/>
          </a:prstGeom>
          <a:noFill/>
        </p:spPr>
        <p:txBody>
          <a:bodyPr wrap="none" lIns="93260" tIns="46630" rIns="93260" bIns="46630" rtlCol="0">
            <a:spAutoFit/>
          </a:bodyPr>
          <a:lstStyle/>
          <a:p>
            <a:pPr algn="ctr" defTabSz="932225">
              <a:defRPr/>
            </a:pPr>
            <a:r>
              <a:rPr lang="en-US" sz="1224" b="1">
                <a:solidFill>
                  <a:srgbClr val="0072C6"/>
                </a:solidFill>
                <a:latin typeface="Segoe UI Semibold" charset="0"/>
                <a:ea typeface="Segoe UI Semibold" charset="0"/>
                <a:cs typeface="Segoe UI Semibold" charset="0"/>
              </a:rPr>
              <a:t>Shared lower cost</a:t>
            </a:r>
          </a:p>
        </p:txBody>
      </p:sp>
      <p:sp>
        <p:nvSpPr>
          <p:cNvPr id="8" name="TextBox 7">
            <a:extLst>
              <a:ext uri="{FF2B5EF4-FFF2-40B4-BE49-F238E27FC236}">
                <a16:creationId xmlns:a16="http://schemas.microsoft.com/office/drawing/2014/main" id="{BC679F4B-5A25-406E-9AB1-FEBB5B7D02DB}"/>
              </a:ext>
            </a:extLst>
          </p:cNvPr>
          <p:cNvSpPr txBox="1"/>
          <p:nvPr/>
        </p:nvSpPr>
        <p:spPr>
          <a:xfrm rot="16200000">
            <a:off x="-286200" y="5253872"/>
            <a:ext cx="1776563" cy="286306"/>
          </a:xfrm>
          <a:prstGeom prst="rect">
            <a:avLst/>
          </a:prstGeom>
          <a:noFill/>
        </p:spPr>
        <p:txBody>
          <a:bodyPr wrap="none" lIns="93260" tIns="46630" rIns="93260" bIns="46630" rtlCol="0">
            <a:spAutoFit/>
          </a:bodyPr>
          <a:lstStyle/>
          <a:p>
            <a:pPr algn="r" defTabSz="932225">
              <a:defRPr/>
            </a:pPr>
            <a:r>
              <a:rPr lang="en-US" sz="1224" b="1">
                <a:solidFill>
                  <a:srgbClr val="0072C6"/>
                </a:solidFill>
                <a:latin typeface="Segoe UI Semibold" charset="0"/>
                <a:ea typeface="Segoe UI Semibold" charset="0"/>
                <a:cs typeface="Segoe UI Semibold" charset="0"/>
              </a:rPr>
              <a:t>Dedicated higher cost</a:t>
            </a:r>
          </a:p>
        </p:txBody>
      </p:sp>
      <p:sp>
        <p:nvSpPr>
          <p:cNvPr id="9" name="TextBox 8">
            <a:extLst>
              <a:ext uri="{FF2B5EF4-FFF2-40B4-BE49-F238E27FC236}">
                <a16:creationId xmlns:a16="http://schemas.microsoft.com/office/drawing/2014/main" id="{A6E31221-811A-4FE6-9F55-DB265272886B}"/>
              </a:ext>
            </a:extLst>
          </p:cNvPr>
          <p:cNvSpPr txBox="1"/>
          <p:nvPr/>
        </p:nvSpPr>
        <p:spPr>
          <a:xfrm>
            <a:off x="883450" y="6253836"/>
            <a:ext cx="1782384" cy="286306"/>
          </a:xfrm>
          <a:prstGeom prst="rect">
            <a:avLst/>
          </a:prstGeom>
          <a:noFill/>
        </p:spPr>
        <p:txBody>
          <a:bodyPr wrap="none" lIns="93260" tIns="46630" rIns="93260" bIns="46630" rtlCol="0">
            <a:spAutoFit/>
          </a:bodyPr>
          <a:lstStyle/>
          <a:p>
            <a:pPr defTabSz="932225">
              <a:defRPr/>
            </a:pPr>
            <a:r>
              <a:rPr lang="en-US" sz="1224" b="1">
                <a:solidFill>
                  <a:srgbClr val="0072C6"/>
                </a:solidFill>
                <a:latin typeface="Segoe UI Semibold" charset="0"/>
                <a:ea typeface="Segoe UI Semibold" charset="0"/>
                <a:cs typeface="Segoe UI Semibold" charset="0"/>
              </a:rPr>
              <a:t>Higher administration</a:t>
            </a:r>
          </a:p>
        </p:txBody>
      </p:sp>
      <p:sp>
        <p:nvSpPr>
          <p:cNvPr id="10" name="TextBox 9">
            <a:extLst>
              <a:ext uri="{FF2B5EF4-FFF2-40B4-BE49-F238E27FC236}">
                <a16:creationId xmlns:a16="http://schemas.microsoft.com/office/drawing/2014/main" id="{BA4B6107-D530-461C-A46D-BE4B33B709F9}"/>
              </a:ext>
            </a:extLst>
          </p:cNvPr>
          <p:cNvSpPr txBox="1"/>
          <p:nvPr/>
        </p:nvSpPr>
        <p:spPr>
          <a:xfrm>
            <a:off x="10184542" y="6253836"/>
            <a:ext cx="1726013" cy="286306"/>
          </a:xfrm>
          <a:prstGeom prst="rect">
            <a:avLst/>
          </a:prstGeom>
          <a:noFill/>
        </p:spPr>
        <p:txBody>
          <a:bodyPr wrap="none" lIns="93260" tIns="46630" rIns="93260" bIns="46630" rtlCol="0">
            <a:spAutoFit/>
          </a:bodyPr>
          <a:lstStyle/>
          <a:p>
            <a:pPr defTabSz="932225">
              <a:defRPr/>
            </a:pPr>
            <a:r>
              <a:rPr lang="en-US" sz="1224" b="1">
                <a:solidFill>
                  <a:srgbClr val="0072C6"/>
                </a:solidFill>
                <a:latin typeface="Segoe UI Semibold" charset="0"/>
                <a:ea typeface="Segoe UI Semibold" charset="0"/>
                <a:cs typeface="Segoe UI Semibold" charset="0"/>
              </a:rPr>
              <a:t>Lower administration</a:t>
            </a:r>
          </a:p>
        </p:txBody>
      </p:sp>
      <p:sp>
        <p:nvSpPr>
          <p:cNvPr id="11" name="Rectangle 10">
            <a:extLst>
              <a:ext uri="{FF2B5EF4-FFF2-40B4-BE49-F238E27FC236}">
                <a16:creationId xmlns:a16="http://schemas.microsoft.com/office/drawing/2014/main" id="{5619F0A2-A648-4BE6-B1FC-CB3E32915210}"/>
              </a:ext>
            </a:extLst>
          </p:cNvPr>
          <p:cNvSpPr/>
          <p:nvPr/>
        </p:nvSpPr>
        <p:spPr>
          <a:xfrm>
            <a:off x="993491" y="4951399"/>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2" name="Rectangle 11">
            <a:extLst>
              <a:ext uri="{FF2B5EF4-FFF2-40B4-BE49-F238E27FC236}">
                <a16:creationId xmlns:a16="http://schemas.microsoft.com/office/drawing/2014/main" id="{0C98BD19-BA86-43DB-8C10-A661DBB3A430}"/>
              </a:ext>
            </a:extLst>
          </p:cNvPr>
          <p:cNvSpPr/>
          <p:nvPr/>
        </p:nvSpPr>
        <p:spPr>
          <a:xfrm>
            <a:off x="4210411" y="2587806"/>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Virtualized Machines</a:t>
            </a:r>
          </a:p>
        </p:txBody>
      </p:sp>
      <p:sp>
        <p:nvSpPr>
          <p:cNvPr id="13" name="Rectangle 12">
            <a:extLst>
              <a:ext uri="{FF2B5EF4-FFF2-40B4-BE49-F238E27FC236}">
                <a16:creationId xmlns:a16="http://schemas.microsoft.com/office/drawing/2014/main" id="{16A8A2FD-28F4-46C4-8D0F-24392BFD1AE0}"/>
              </a:ext>
            </a:extLst>
          </p:cNvPr>
          <p:cNvSpPr/>
          <p:nvPr/>
        </p:nvSpPr>
        <p:spPr>
          <a:xfrm>
            <a:off x="2606314" y="3776567"/>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4" name="Rectangle 13">
            <a:extLst>
              <a:ext uri="{FF2B5EF4-FFF2-40B4-BE49-F238E27FC236}">
                <a16:creationId xmlns:a16="http://schemas.microsoft.com/office/drawing/2014/main" id="{CAAAA016-D598-4EC9-AE11-90F3F80BAF38}"/>
              </a:ext>
            </a:extLst>
          </p:cNvPr>
          <p:cNvSpPr/>
          <p:nvPr/>
        </p:nvSpPr>
        <p:spPr>
          <a:xfrm>
            <a:off x="5880518" y="1422840"/>
            <a:ext cx="5940580" cy="1053657"/>
          </a:xfrm>
          <a:prstGeom prst="rect">
            <a:avLst/>
          </a:prstGeom>
          <a:solidFill>
            <a:srgbClr val="0078D3"/>
          </a:solidFill>
          <a:ln w="3175" cap="flat" cmpd="sng" algn="ctr">
            <a:noFill/>
            <a:prstDash val="solid"/>
          </a:ln>
          <a:effectLst/>
        </p:spPr>
        <p:txBody>
          <a:bodyPr wrap="square" lIns="1072494" tIns="130564" rIns="91427" bIns="45713" rtlCol="0" anchor="t" anchorCtr="0">
            <a:noAutofit/>
          </a:bodyPr>
          <a:lstStyle/>
          <a:p>
            <a:pPr marL="0" marR="0" lvl="0" indent="0" defTabSz="932225" eaLnBrk="1" fontAlgn="auto" latinLnBrk="0" hangingPunct="1">
              <a:lnSpc>
                <a:spcPct val="100000"/>
              </a:lnSpc>
              <a:spcBef>
                <a:spcPts val="0"/>
              </a:spcBef>
              <a:spcAft>
                <a:spcPts val="0"/>
              </a:spcAft>
              <a:buClrTx/>
              <a:buSzTx/>
              <a:buFontTx/>
              <a:buNone/>
              <a:tabLst/>
              <a:defRPr/>
            </a:pPr>
            <a:r>
              <a:rPr kumimoji="0" lang="en-US" sz="2040" b="0" i="0" u="none" strike="noStrike" kern="0" cap="none" spc="102"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Azure SQL Database</a:t>
            </a:r>
          </a:p>
          <a:p>
            <a:pPr marL="0" marR="0" lvl="0" indent="0" defTabSz="932225"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15" name="Group 21" descr="IAAS">
            <a:extLst>
              <a:ext uri="{FF2B5EF4-FFF2-40B4-BE49-F238E27FC236}">
                <a16:creationId xmlns:a16="http://schemas.microsoft.com/office/drawing/2014/main" id="{7E9CF5E4-4749-4387-A912-9D9A862F10A7}"/>
              </a:ext>
            </a:extLst>
          </p:cNvPr>
          <p:cNvGrpSpPr>
            <a:grpSpLocks noChangeAspect="1"/>
          </p:cNvGrpSpPr>
          <p:nvPr/>
        </p:nvGrpSpPr>
        <p:grpSpPr bwMode="auto">
          <a:xfrm>
            <a:off x="4476078" y="2800387"/>
            <a:ext cx="520546" cy="518719"/>
            <a:chOff x="2211" y="778"/>
            <a:chExt cx="285" cy="284"/>
          </a:xfrm>
        </p:grpSpPr>
        <p:sp>
          <p:nvSpPr>
            <p:cNvPr id="16" name="AutoShape 20">
              <a:extLst>
                <a:ext uri="{FF2B5EF4-FFF2-40B4-BE49-F238E27FC236}">
                  <a16:creationId xmlns:a16="http://schemas.microsoft.com/office/drawing/2014/main" id="{B29FBD26-031C-4EBE-ADC6-A7E20CA898ED}"/>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7" name="Oval 22">
              <a:extLst>
                <a:ext uri="{FF2B5EF4-FFF2-40B4-BE49-F238E27FC236}">
                  <a16:creationId xmlns:a16="http://schemas.microsoft.com/office/drawing/2014/main" id="{12CD34F7-F480-47DE-84FB-031A3EE69192}"/>
                </a:ext>
              </a:extLst>
            </p:cNvPr>
            <p:cNvSpPr>
              <a:spLocks noChangeArrowheads="1"/>
            </p:cNvSpPr>
            <p:nvPr/>
          </p:nvSpPr>
          <p:spPr bwMode="auto">
            <a:xfrm>
              <a:off x="2331" y="898"/>
              <a:ext cx="45" cy="4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8" name="Freeform 23">
              <a:extLst>
                <a:ext uri="{FF2B5EF4-FFF2-40B4-BE49-F238E27FC236}">
                  <a16:creationId xmlns:a16="http://schemas.microsoft.com/office/drawing/2014/main" id="{EB38C187-F19F-452C-99DC-2651344EC95A}"/>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9" name="Freeform 24">
              <a:extLst>
                <a:ext uri="{FF2B5EF4-FFF2-40B4-BE49-F238E27FC236}">
                  <a16:creationId xmlns:a16="http://schemas.microsoft.com/office/drawing/2014/main" id="{5C63ECFB-26D3-4532-BFCA-40C0CDBA554A}"/>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0" name="Freeform 25">
              <a:extLst>
                <a:ext uri="{FF2B5EF4-FFF2-40B4-BE49-F238E27FC236}">
                  <a16:creationId xmlns:a16="http://schemas.microsoft.com/office/drawing/2014/main" id="{279933F9-AE39-4CDB-8C30-B330ECB0334E}"/>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21" name="Group 20">
            <a:extLst>
              <a:ext uri="{FF2B5EF4-FFF2-40B4-BE49-F238E27FC236}">
                <a16:creationId xmlns:a16="http://schemas.microsoft.com/office/drawing/2014/main" id="{5071E6B1-0F7E-4BD3-A2EE-F40C4335263F}"/>
              </a:ext>
            </a:extLst>
          </p:cNvPr>
          <p:cNvGrpSpPr/>
          <p:nvPr/>
        </p:nvGrpSpPr>
        <p:grpSpPr>
          <a:xfrm>
            <a:off x="6110421" y="1589390"/>
            <a:ext cx="680979" cy="656835"/>
            <a:chOff x="5592823" y="1161775"/>
            <a:chExt cx="806341" cy="777753"/>
          </a:xfrm>
        </p:grpSpPr>
        <p:pic>
          <p:nvPicPr>
            <p:cNvPr id="22" name="Graphic 21" descr="SQL Database R">
              <a:extLst>
                <a:ext uri="{FF2B5EF4-FFF2-40B4-BE49-F238E27FC236}">
                  <a16:creationId xmlns:a16="http://schemas.microsoft.com/office/drawing/2014/main" id="{E68A4B41-398C-41E5-A44A-5B945CE0A5E3}"/>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23" name="Freeform: Shape 22">
              <a:extLst>
                <a:ext uri="{FF2B5EF4-FFF2-40B4-BE49-F238E27FC236}">
                  <a16:creationId xmlns:a16="http://schemas.microsoft.com/office/drawing/2014/main" id="{A1597B2D-4E6E-4565-8203-72BC9211783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4" name="Graphic 23" descr=" SQL Server">
            <a:extLst>
              <a:ext uri="{FF2B5EF4-FFF2-40B4-BE49-F238E27FC236}">
                <a16:creationId xmlns:a16="http://schemas.microsoft.com/office/drawing/2014/main" id="{C68ECC30-66AF-4F52-9FC0-5A168BA6FE00}"/>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37066" y="3983217"/>
            <a:ext cx="573646" cy="573646"/>
          </a:xfrm>
          <a:prstGeom prst="rect">
            <a:avLst/>
          </a:prstGeom>
        </p:spPr>
      </p:pic>
      <p:pic>
        <p:nvPicPr>
          <p:cNvPr id="25" name="Graphic 24" descr="Virtual Machines">
            <a:extLst>
              <a:ext uri="{FF2B5EF4-FFF2-40B4-BE49-F238E27FC236}">
                <a16:creationId xmlns:a16="http://schemas.microsoft.com/office/drawing/2014/main" id="{79EAC907-6549-420E-BDB4-F5B93052D217}"/>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8154" y="5163695"/>
            <a:ext cx="466659" cy="466659"/>
          </a:xfrm>
          <a:prstGeom prst="rect">
            <a:avLst/>
          </a:prstGeom>
        </p:spPr>
      </p:pic>
      <p:pic>
        <p:nvPicPr>
          <p:cNvPr id="26" name="Graphic 25" descr="SQL Database">
            <a:extLst>
              <a:ext uri="{FF2B5EF4-FFF2-40B4-BE49-F238E27FC236}">
                <a16:creationId xmlns:a16="http://schemas.microsoft.com/office/drawing/2014/main" id="{308FD28A-10C7-40EC-BA04-41DEC509ECB3}"/>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82358" y="5366163"/>
            <a:ext cx="308330" cy="308330"/>
          </a:xfrm>
          <a:prstGeom prst="rect">
            <a:avLst/>
          </a:prstGeom>
        </p:spPr>
      </p:pic>
    </p:spTree>
    <p:extLst>
      <p:ext uri="{BB962C8B-B14F-4D97-AF65-F5344CB8AC3E}">
        <p14:creationId xmlns:p14="http://schemas.microsoft.com/office/powerpoint/2010/main" val="2354377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 closer look… Best for</a:t>
            </a:r>
          </a:p>
        </p:txBody>
      </p:sp>
      <p:graphicFrame>
        <p:nvGraphicFramePr>
          <p:cNvPr id="7" name="Diagram 6">
            <a:extLst>
              <a:ext uri="{FF2B5EF4-FFF2-40B4-BE49-F238E27FC236}">
                <a16:creationId xmlns:a16="http://schemas.microsoft.com/office/drawing/2014/main" id="{18FFD0BA-ED18-4F81-8C66-3DA154E8B166}"/>
              </a:ext>
            </a:extLst>
          </p:cNvPr>
          <p:cNvGraphicFramePr/>
          <p:nvPr>
            <p:extLst>
              <p:ext uri="{D42A27DB-BD31-4B8C-83A1-F6EECF244321}">
                <p14:modId xmlns:p14="http://schemas.microsoft.com/office/powerpoint/2010/main" val="372902835"/>
              </p:ext>
            </p:extLst>
          </p:nvPr>
        </p:nvGraphicFramePr>
        <p:xfrm>
          <a:off x="856791" y="1266623"/>
          <a:ext cx="1086439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4196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a:t>Azure SQL Database developer’s intelligent cloud database service</a:t>
            </a:r>
          </a:p>
        </p:txBody>
      </p:sp>
      <p:graphicFrame>
        <p:nvGraphicFramePr>
          <p:cNvPr id="5" name="Content Placeholder 4">
            <a:extLst>
              <a:ext uri="{FF2B5EF4-FFF2-40B4-BE49-F238E27FC236}">
                <a16:creationId xmlns:a16="http://schemas.microsoft.com/office/drawing/2014/main" id="{18EC32A2-8227-4247-98A1-5CB56E85CDE5}"/>
              </a:ext>
            </a:extLst>
          </p:cNvPr>
          <p:cNvGraphicFramePr>
            <a:graphicFrameLocks noGrp="1"/>
          </p:cNvGraphicFramePr>
          <p:nvPr>
            <p:ph sz="quarter" idx="13"/>
            <p:extLst>
              <p:ext uri="{D42A27DB-BD31-4B8C-83A1-F6EECF244321}">
                <p14:modId xmlns:p14="http://schemas.microsoft.com/office/powerpoint/2010/main" val="1910945529"/>
              </p:ext>
            </p:extLst>
          </p:nvPr>
        </p:nvGraphicFramePr>
        <p:xfrm>
          <a:off x="655638" y="1408114"/>
          <a:ext cx="54403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3B63C99C-CF6A-4D3A-B915-D76E2B3A248C}"/>
              </a:ext>
            </a:extLst>
          </p:cNvPr>
          <p:cNvGrpSpPr/>
          <p:nvPr/>
        </p:nvGrpSpPr>
        <p:grpSpPr>
          <a:xfrm rot="1056614">
            <a:off x="7184426" y="1154245"/>
            <a:ext cx="4312370" cy="5327387"/>
            <a:chOff x="3903345" y="742462"/>
            <a:chExt cx="4363465" cy="5418308"/>
          </a:xfrm>
        </p:grpSpPr>
        <p:grpSp>
          <p:nvGrpSpPr>
            <p:cNvPr id="7" name="Group 11">
              <a:extLst>
                <a:ext uri="{FF2B5EF4-FFF2-40B4-BE49-F238E27FC236}">
                  <a16:creationId xmlns:a16="http://schemas.microsoft.com/office/drawing/2014/main" id="{F7E6ECA8-2816-4383-8732-73A0E5BD1B94}"/>
                </a:ext>
              </a:extLst>
            </p:cNvPr>
            <p:cNvGrpSpPr>
              <a:grpSpLocks noChangeAspect="1"/>
            </p:cNvGrpSpPr>
            <p:nvPr/>
          </p:nvGrpSpPr>
          <p:grpSpPr bwMode="auto">
            <a:xfrm>
              <a:off x="5758372" y="3794104"/>
              <a:ext cx="375728" cy="409276"/>
              <a:chOff x="3861" y="4291602"/>
              <a:chExt cx="112" cy="244433"/>
            </a:xfrm>
          </p:grpSpPr>
          <p:sp>
            <p:nvSpPr>
              <p:cNvPr id="211" name="Freeform 12">
                <a:extLst>
                  <a:ext uri="{FF2B5EF4-FFF2-40B4-BE49-F238E27FC236}">
                    <a16:creationId xmlns:a16="http://schemas.microsoft.com/office/drawing/2014/main" id="{FB1EFD84-9274-447D-8773-066DD7097843}"/>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12" name="Line 13">
                <a:extLst>
                  <a:ext uri="{FF2B5EF4-FFF2-40B4-BE49-F238E27FC236}">
                    <a16:creationId xmlns:a16="http://schemas.microsoft.com/office/drawing/2014/main" id="{E067C0A8-DC78-4A6A-A133-D989F37970FC}"/>
                  </a:ext>
                </a:extLst>
              </p:cNvPr>
              <p:cNvSpPr>
                <a:spLocks noChangeShapeType="1"/>
              </p:cNvSpPr>
              <p:nvPr/>
            </p:nvSpPr>
            <p:spPr bwMode="auto">
              <a:xfrm>
                <a:off x="3874" y="4469918"/>
                <a:ext cx="84" cy="0"/>
              </a:xfrm>
              <a:prstGeom prst="line">
                <a:avLst/>
              </a:prstGeom>
              <a:noFill/>
              <a:ln w="222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13" name="Line 14">
                <a:extLst>
                  <a:ext uri="{FF2B5EF4-FFF2-40B4-BE49-F238E27FC236}">
                    <a16:creationId xmlns:a16="http://schemas.microsoft.com/office/drawing/2014/main" id="{0FFCC7B7-B7F7-4C04-9908-3B76262D3F49}"/>
                  </a:ext>
                </a:extLst>
              </p:cNvPr>
              <p:cNvSpPr>
                <a:spLocks noChangeShapeType="1"/>
              </p:cNvSpPr>
              <p:nvPr/>
            </p:nvSpPr>
            <p:spPr bwMode="auto">
              <a:xfrm>
                <a:off x="3923" y="4335680"/>
                <a:ext cx="16" cy="0"/>
              </a:xfrm>
              <a:prstGeom prst="line">
                <a:avLst/>
              </a:prstGeom>
              <a:noFill/>
              <a:ln w="222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14" name="Line 15">
                <a:extLst>
                  <a:ext uri="{FF2B5EF4-FFF2-40B4-BE49-F238E27FC236}">
                    <a16:creationId xmlns:a16="http://schemas.microsoft.com/office/drawing/2014/main" id="{680F7ACB-BD21-419E-A8CC-E454F531231E}"/>
                  </a:ext>
                </a:extLst>
              </p:cNvPr>
              <p:cNvSpPr>
                <a:spLocks noChangeShapeType="1"/>
              </p:cNvSpPr>
              <p:nvPr/>
            </p:nvSpPr>
            <p:spPr bwMode="auto">
              <a:xfrm>
                <a:off x="3923" y="4379758"/>
                <a:ext cx="16" cy="0"/>
              </a:xfrm>
              <a:prstGeom prst="line">
                <a:avLst/>
              </a:prstGeom>
              <a:noFill/>
              <a:ln w="222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15" name="Line 16">
                <a:extLst>
                  <a:ext uri="{FF2B5EF4-FFF2-40B4-BE49-F238E27FC236}">
                    <a16:creationId xmlns:a16="http://schemas.microsoft.com/office/drawing/2014/main" id="{62703029-5B14-4FAB-ABFC-443C02D2530D}"/>
                  </a:ext>
                </a:extLst>
              </p:cNvPr>
              <p:cNvSpPr>
                <a:spLocks noChangeShapeType="1"/>
              </p:cNvSpPr>
              <p:nvPr/>
            </p:nvSpPr>
            <p:spPr bwMode="auto">
              <a:xfrm>
                <a:off x="3923" y="4425840"/>
                <a:ext cx="25" cy="0"/>
              </a:xfrm>
              <a:prstGeom prst="line">
                <a:avLst/>
              </a:prstGeom>
              <a:noFill/>
              <a:ln w="222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16" name="Line 17">
                <a:extLst>
                  <a:ext uri="{FF2B5EF4-FFF2-40B4-BE49-F238E27FC236}">
                    <a16:creationId xmlns:a16="http://schemas.microsoft.com/office/drawing/2014/main" id="{79EEDEFC-6874-49A0-922E-4FAEE269DD0E}"/>
                  </a:ext>
                </a:extLst>
              </p:cNvPr>
              <p:cNvSpPr>
                <a:spLocks noChangeShapeType="1"/>
              </p:cNvSpPr>
              <p:nvPr/>
            </p:nvSpPr>
            <p:spPr bwMode="auto">
              <a:xfrm>
                <a:off x="3883" y="4291602"/>
                <a:ext cx="68" cy="0"/>
              </a:xfrm>
              <a:prstGeom prst="line">
                <a:avLst/>
              </a:prstGeom>
              <a:noFill/>
              <a:ln w="222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8" name="Group 7">
              <a:extLst>
                <a:ext uri="{FF2B5EF4-FFF2-40B4-BE49-F238E27FC236}">
                  <a16:creationId xmlns:a16="http://schemas.microsoft.com/office/drawing/2014/main" id="{34B52F03-D4A1-49E4-A653-0EBFAE2DB5D7}"/>
                </a:ext>
              </a:extLst>
            </p:cNvPr>
            <p:cNvGrpSpPr/>
            <p:nvPr/>
          </p:nvGrpSpPr>
          <p:grpSpPr>
            <a:xfrm>
              <a:off x="4198330" y="4332528"/>
              <a:ext cx="596266" cy="593802"/>
              <a:chOff x="7643146" y="2995601"/>
              <a:chExt cx="270958" cy="269839"/>
            </a:xfrm>
          </p:grpSpPr>
          <p:sp>
            <p:nvSpPr>
              <p:cNvPr id="190" name="Freeform 78">
                <a:extLst>
                  <a:ext uri="{FF2B5EF4-FFF2-40B4-BE49-F238E27FC236}">
                    <a16:creationId xmlns:a16="http://schemas.microsoft.com/office/drawing/2014/main" id="{CAFFC95F-3C93-4465-BE94-A8AACF06C3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1" name="Line 79">
                <a:extLst>
                  <a:ext uri="{FF2B5EF4-FFF2-40B4-BE49-F238E27FC236}">
                    <a16:creationId xmlns:a16="http://schemas.microsoft.com/office/drawing/2014/main" id="{CCB0D9B2-E4E1-4138-8CA2-B7D05A68AE3C}"/>
                  </a:ext>
                </a:extLst>
              </p:cNvPr>
              <p:cNvSpPr>
                <a:spLocks noChangeShapeType="1"/>
              </p:cNvSpPr>
              <p:nvPr/>
            </p:nvSpPr>
            <p:spPr bwMode="auto">
              <a:xfrm>
                <a:off x="7709206" y="2995601"/>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2" name="Line 80">
                <a:extLst>
                  <a:ext uri="{FF2B5EF4-FFF2-40B4-BE49-F238E27FC236}">
                    <a16:creationId xmlns:a16="http://schemas.microsoft.com/office/drawing/2014/main" id="{DDA4195D-9635-4CF7-A007-BD3ADC3184E7}"/>
                  </a:ext>
                </a:extLst>
              </p:cNvPr>
              <p:cNvSpPr>
                <a:spLocks noChangeShapeType="1"/>
              </p:cNvSpPr>
              <p:nvPr/>
            </p:nvSpPr>
            <p:spPr bwMode="auto">
              <a:xfrm>
                <a:off x="7742796" y="2995601"/>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3" name="Line 81">
                <a:extLst>
                  <a:ext uri="{FF2B5EF4-FFF2-40B4-BE49-F238E27FC236}">
                    <a16:creationId xmlns:a16="http://schemas.microsoft.com/office/drawing/2014/main" id="{22104048-613F-410F-A769-447F1DE4DF54}"/>
                  </a:ext>
                </a:extLst>
              </p:cNvPr>
              <p:cNvSpPr>
                <a:spLocks noChangeShapeType="1"/>
              </p:cNvSpPr>
              <p:nvPr/>
            </p:nvSpPr>
            <p:spPr bwMode="auto">
              <a:xfrm>
                <a:off x="7778625" y="2995601"/>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4" name="Line 82">
                <a:extLst>
                  <a:ext uri="{FF2B5EF4-FFF2-40B4-BE49-F238E27FC236}">
                    <a16:creationId xmlns:a16="http://schemas.microsoft.com/office/drawing/2014/main" id="{D48D37CD-3739-41A8-AE07-5CB97D3B9430}"/>
                  </a:ext>
                </a:extLst>
              </p:cNvPr>
              <p:cNvSpPr>
                <a:spLocks noChangeShapeType="1"/>
              </p:cNvSpPr>
              <p:nvPr/>
            </p:nvSpPr>
            <p:spPr bwMode="auto">
              <a:xfrm>
                <a:off x="7812215" y="2995601"/>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5" name="Line 83">
                <a:extLst>
                  <a:ext uri="{FF2B5EF4-FFF2-40B4-BE49-F238E27FC236}">
                    <a16:creationId xmlns:a16="http://schemas.microsoft.com/office/drawing/2014/main" id="{5DABD428-E38E-4BCF-BEB1-24792FF42503}"/>
                  </a:ext>
                </a:extLst>
              </p:cNvPr>
              <p:cNvSpPr>
                <a:spLocks noChangeShapeType="1"/>
              </p:cNvSpPr>
              <p:nvPr/>
            </p:nvSpPr>
            <p:spPr bwMode="auto">
              <a:xfrm>
                <a:off x="7846924" y="2995601"/>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6" name="Line 84">
                <a:extLst>
                  <a:ext uri="{FF2B5EF4-FFF2-40B4-BE49-F238E27FC236}">
                    <a16:creationId xmlns:a16="http://schemas.microsoft.com/office/drawing/2014/main" id="{F95F6199-2886-4454-9A8A-3C6AE61CE8CF}"/>
                  </a:ext>
                </a:extLst>
              </p:cNvPr>
              <p:cNvSpPr>
                <a:spLocks noChangeShapeType="1"/>
              </p:cNvSpPr>
              <p:nvPr/>
            </p:nvSpPr>
            <p:spPr bwMode="auto">
              <a:xfrm flipH="1">
                <a:off x="7882753" y="3060542"/>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7" name="Line 85">
                <a:extLst>
                  <a:ext uri="{FF2B5EF4-FFF2-40B4-BE49-F238E27FC236}">
                    <a16:creationId xmlns:a16="http://schemas.microsoft.com/office/drawing/2014/main" id="{213B51B9-A1CE-4573-931F-88DAEAF88FF5}"/>
                  </a:ext>
                </a:extLst>
              </p:cNvPr>
              <p:cNvSpPr>
                <a:spLocks noChangeShapeType="1"/>
              </p:cNvSpPr>
              <p:nvPr/>
            </p:nvSpPr>
            <p:spPr bwMode="auto">
              <a:xfrm flipH="1">
                <a:off x="7882753" y="3096371"/>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8" name="Line 86">
                <a:extLst>
                  <a:ext uri="{FF2B5EF4-FFF2-40B4-BE49-F238E27FC236}">
                    <a16:creationId xmlns:a16="http://schemas.microsoft.com/office/drawing/2014/main" id="{CD1A194D-6F30-477E-B70D-0AACCA86CD55}"/>
                  </a:ext>
                </a:extLst>
              </p:cNvPr>
              <p:cNvSpPr>
                <a:spLocks noChangeShapeType="1"/>
              </p:cNvSpPr>
              <p:nvPr/>
            </p:nvSpPr>
            <p:spPr bwMode="auto">
              <a:xfrm flipH="1">
                <a:off x="7882753" y="3129961"/>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99" name="Line 87">
                <a:extLst>
                  <a:ext uri="{FF2B5EF4-FFF2-40B4-BE49-F238E27FC236}">
                    <a16:creationId xmlns:a16="http://schemas.microsoft.com/office/drawing/2014/main" id="{5409EE35-EADE-4925-A0CD-ED415AB3E6D0}"/>
                  </a:ext>
                </a:extLst>
              </p:cNvPr>
              <p:cNvSpPr>
                <a:spLocks noChangeShapeType="1"/>
              </p:cNvSpPr>
              <p:nvPr/>
            </p:nvSpPr>
            <p:spPr bwMode="auto">
              <a:xfrm flipH="1">
                <a:off x="7882753" y="3164670"/>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0" name="Line 88">
                <a:extLst>
                  <a:ext uri="{FF2B5EF4-FFF2-40B4-BE49-F238E27FC236}">
                    <a16:creationId xmlns:a16="http://schemas.microsoft.com/office/drawing/2014/main" id="{76E7EE91-D6D3-45BE-A5F4-02AC57C111FE}"/>
                  </a:ext>
                </a:extLst>
              </p:cNvPr>
              <p:cNvSpPr>
                <a:spLocks noChangeShapeType="1"/>
              </p:cNvSpPr>
              <p:nvPr/>
            </p:nvSpPr>
            <p:spPr bwMode="auto">
              <a:xfrm flipH="1">
                <a:off x="7882753" y="3200500"/>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1" name="Line 89">
                <a:extLst>
                  <a:ext uri="{FF2B5EF4-FFF2-40B4-BE49-F238E27FC236}">
                    <a16:creationId xmlns:a16="http://schemas.microsoft.com/office/drawing/2014/main" id="{A20D1E17-CE3C-4B2E-B03C-4013A6DA7737}"/>
                  </a:ext>
                </a:extLst>
              </p:cNvPr>
              <p:cNvSpPr>
                <a:spLocks noChangeShapeType="1"/>
              </p:cNvSpPr>
              <p:nvPr/>
            </p:nvSpPr>
            <p:spPr bwMode="auto">
              <a:xfrm flipH="1">
                <a:off x="7643146" y="3060542"/>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2" name="Line 90">
                <a:extLst>
                  <a:ext uri="{FF2B5EF4-FFF2-40B4-BE49-F238E27FC236}">
                    <a16:creationId xmlns:a16="http://schemas.microsoft.com/office/drawing/2014/main" id="{63C5C37C-4794-496B-8CDE-185F518D1499}"/>
                  </a:ext>
                </a:extLst>
              </p:cNvPr>
              <p:cNvSpPr>
                <a:spLocks noChangeShapeType="1"/>
              </p:cNvSpPr>
              <p:nvPr/>
            </p:nvSpPr>
            <p:spPr bwMode="auto">
              <a:xfrm flipH="1">
                <a:off x="7643146" y="3096371"/>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3" name="Line 91">
                <a:extLst>
                  <a:ext uri="{FF2B5EF4-FFF2-40B4-BE49-F238E27FC236}">
                    <a16:creationId xmlns:a16="http://schemas.microsoft.com/office/drawing/2014/main" id="{2B561149-1587-40CA-85A2-DE99A4E20FC1}"/>
                  </a:ext>
                </a:extLst>
              </p:cNvPr>
              <p:cNvSpPr>
                <a:spLocks noChangeShapeType="1"/>
              </p:cNvSpPr>
              <p:nvPr/>
            </p:nvSpPr>
            <p:spPr bwMode="auto">
              <a:xfrm flipH="1">
                <a:off x="7643146" y="3129961"/>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4" name="Line 92">
                <a:extLst>
                  <a:ext uri="{FF2B5EF4-FFF2-40B4-BE49-F238E27FC236}">
                    <a16:creationId xmlns:a16="http://schemas.microsoft.com/office/drawing/2014/main" id="{AB384514-2D76-4DA4-9738-9F42B33ED3C8}"/>
                  </a:ext>
                </a:extLst>
              </p:cNvPr>
              <p:cNvSpPr>
                <a:spLocks noChangeShapeType="1"/>
              </p:cNvSpPr>
              <p:nvPr/>
            </p:nvSpPr>
            <p:spPr bwMode="auto">
              <a:xfrm flipH="1">
                <a:off x="7643146" y="3164670"/>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5" name="Line 93">
                <a:extLst>
                  <a:ext uri="{FF2B5EF4-FFF2-40B4-BE49-F238E27FC236}">
                    <a16:creationId xmlns:a16="http://schemas.microsoft.com/office/drawing/2014/main" id="{6B9E410C-AB81-4BC9-93C0-930F974A2E33}"/>
                  </a:ext>
                </a:extLst>
              </p:cNvPr>
              <p:cNvSpPr>
                <a:spLocks noChangeShapeType="1"/>
              </p:cNvSpPr>
              <p:nvPr/>
            </p:nvSpPr>
            <p:spPr bwMode="auto">
              <a:xfrm flipH="1">
                <a:off x="7643146" y="3200500"/>
                <a:ext cx="31351" cy="0"/>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6" name="Line 94">
                <a:extLst>
                  <a:ext uri="{FF2B5EF4-FFF2-40B4-BE49-F238E27FC236}">
                    <a16:creationId xmlns:a16="http://schemas.microsoft.com/office/drawing/2014/main" id="{90FA36F4-3C02-4909-8C98-8768EF10C8F2}"/>
                  </a:ext>
                </a:extLst>
              </p:cNvPr>
              <p:cNvSpPr>
                <a:spLocks noChangeShapeType="1"/>
              </p:cNvSpPr>
              <p:nvPr/>
            </p:nvSpPr>
            <p:spPr bwMode="auto">
              <a:xfrm>
                <a:off x="7709206" y="3234089"/>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7" name="Line 95">
                <a:extLst>
                  <a:ext uri="{FF2B5EF4-FFF2-40B4-BE49-F238E27FC236}">
                    <a16:creationId xmlns:a16="http://schemas.microsoft.com/office/drawing/2014/main" id="{DB770517-1181-4509-A5B9-A473B3629102}"/>
                  </a:ext>
                </a:extLst>
              </p:cNvPr>
              <p:cNvSpPr>
                <a:spLocks noChangeShapeType="1"/>
              </p:cNvSpPr>
              <p:nvPr/>
            </p:nvSpPr>
            <p:spPr bwMode="auto">
              <a:xfrm>
                <a:off x="7742796" y="3234089"/>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8" name="Line 96">
                <a:extLst>
                  <a:ext uri="{FF2B5EF4-FFF2-40B4-BE49-F238E27FC236}">
                    <a16:creationId xmlns:a16="http://schemas.microsoft.com/office/drawing/2014/main" id="{00F27CC0-58C5-47B2-BEB1-69CF8B445C3B}"/>
                  </a:ext>
                </a:extLst>
              </p:cNvPr>
              <p:cNvSpPr>
                <a:spLocks noChangeShapeType="1"/>
              </p:cNvSpPr>
              <p:nvPr/>
            </p:nvSpPr>
            <p:spPr bwMode="auto">
              <a:xfrm>
                <a:off x="7778625" y="3234089"/>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09" name="Line 97">
                <a:extLst>
                  <a:ext uri="{FF2B5EF4-FFF2-40B4-BE49-F238E27FC236}">
                    <a16:creationId xmlns:a16="http://schemas.microsoft.com/office/drawing/2014/main" id="{4B97ADBB-F09F-4A1A-96EB-3D1FAF622DB3}"/>
                  </a:ext>
                </a:extLst>
              </p:cNvPr>
              <p:cNvSpPr>
                <a:spLocks noChangeShapeType="1"/>
              </p:cNvSpPr>
              <p:nvPr/>
            </p:nvSpPr>
            <p:spPr bwMode="auto">
              <a:xfrm>
                <a:off x="7812215" y="3234089"/>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10" name="Line 98">
                <a:extLst>
                  <a:ext uri="{FF2B5EF4-FFF2-40B4-BE49-F238E27FC236}">
                    <a16:creationId xmlns:a16="http://schemas.microsoft.com/office/drawing/2014/main" id="{07857390-DB21-45A3-87CB-1E4E23B3C455}"/>
                  </a:ext>
                </a:extLst>
              </p:cNvPr>
              <p:cNvSpPr>
                <a:spLocks noChangeShapeType="1"/>
              </p:cNvSpPr>
              <p:nvPr/>
            </p:nvSpPr>
            <p:spPr bwMode="auto">
              <a:xfrm>
                <a:off x="7846924" y="3234089"/>
                <a:ext cx="0" cy="31351"/>
              </a:xfrm>
              <a:prstGeom prst="line">
                <a:avLst/>
              </a:pr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grpSp>
          <p:nvGrpSpPr>
            <p:cNvPr id="9" name="Group 8">
              <a:extLst>
                <a:ext uri="{FF2B5EF4-FFF2-40B4-BE49-F238E27FC236}">
                  <a16:creationId xmlns:a16="http://schemas.microsoft.com/office/drawing/2014/main" id="{34C272E7-6E04-4902-849A-16058487AF78}"/>
                </a:ext>
              </a:extLst>
            </p:cNvPr>
            <p:cNvGrpSpPr/>
            <p:nvPr/>
          </p:nvGrpSpPr>
          <p:grpSpPr>
            <a:xfrm>
              <a:off x="6801489" y="3222626"/>
              <a:ext cx="462752" cy="286224"/>
              <a:chOff x="855228" y="693135"/>
              <a:chExt cx="814784" cy="503965"/>
            </a:xfrm>
          </p:grpSpPr>
          <p:grpSp>
            <p:nvGrpSpPr>
              <p:cNvPr id="163" name="Group 4">
                <a:extLst>
                  <a:ext uri="{FF2B5EF4-FFF2-40B4-BE49-F238E27FC236}">
                    <a16:creationId xmlns:a16="http://schemas.microsoft.com/office/drawing/2014/main" id="{4E93630D-5CA7-450C-8B93-C0F73902102E}"/>
                  </a:ext>
                </a:extLst>
              </p:cNvPr>
              <p:cNvGrpSpPr>
                <a:grpSpLocks noChangeAspect="1"/>
              </p:cNvGrpSpPr>
              <p:nvPr/>
            </p:nvGrpSpPr>
            <p:grpSpPr bwMode="auto">
              <a:xfrm>
                <a:off x="1118865" y="693135"/>
                <a:ext cx="287510" cy="503666"/>
                <a:chOff x="866" y="3346"/>
                <a:chExt cx="137" cy="240"/>
              </a:xfrm>
            </p:grpSpPr>
            <p:sp>
              <p:nvSpPr>
                <p:cNvPr id="186" name="Freeform 5">
                  <a:extLst>
                    <a:ext uri="{FF2B5EF4-FFF2-40B4-BE49-F238E27FC236}">
                      <a16:creationId xmlns:a16="http://schemas.microsoft.com/office/drawing/2014/main" id="{3C0707D5-B6A1-4596-873D-53E28265F807}"/>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7" name="Freeform 6">
                  <a:extLst>
                    <a:ext uri="{FF2B5EF4-FFF2-40B4-BE49-F238E27FC236}">
                      <a16:creationId xmlns:a16="http://schemas.microsoft.com/office/drawing/2014/main" id="{B2124A93-8797-4083-AC2C-DA8268BB333F}"/>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8" name="Freeform 7">
                  <a:extLst>
                    <a:ext uri="{FF2B5EF4-FFF2-40B4-BE49-F238E27FC236}">
                      <a16:creationId xmlns:a16="http://schemas.microsoft.com/office/drawing/2014/main" id="{39E95266-A50C-4EEE-BFA1-46B9D358091A}"/>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9" name="Freeform 8">
                  <a:extLst>
                    <a:ext uri="{FF2B5EF4-FFF2-40B4-BE49-F238E27FC236}">
                      <a16:creationId xmlns:a16="http://schemas.microsoft.com/office/drawing/2014/main" id="{D7703F39-9456-431F-9E37-2509027502BD}"/>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64" name="Group 163">
                <a:extLst>
                  <a:ext uri="{FF2B5EF4-FFF2-40B4-BE49-F238E27FC236}">
                    <a16:creationId xmlns:a16="http://schemas.microsoft.com/office/drawing/2014/main" id="{78C108D8-9D1F-4B59-9FE9-8AB3F8C66769}"/>
                  </a:ext>
                </a:extLst>
              </p:cNvPr>
              <p:cNvGrpSpPr/>
              <p:nvPr/>
            </p:nvGrpSpPr>
            <p:grpSpPr>
              <a:xfrm>
                <a:off x="855228" y="788559"/>
                <a:ext cx="814784" cy="408541"/>
                <a:chOff x="3398731" y="2302049"/>
                <a:chExt cx="814784" cy="408541"/>
              </a:xfrm>
            </p:grpSpPr>
            <p:sp>
              <p:nvSpPr>
                <p:cNvPr id="165" name="Freeform 21">
                  <a:extLst>
                    <a:ext uri="{FF2B5EF4-FFF2-40B4-BE49-F238E27FC236}">
                      <a16:creationId xmlns:a16="http://schemas.microsoft.com/office/drawing/2014/main" id="{6BBE1EEE-B9AC-476B-9044-AF0F939EF217}"/>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6" name="Freeform 22">
                  <a:extLst>
                    <a:ext uri="{FF2B5EF4-FFF2-40B4-BE49-F238E27FC236}">
                      <a16:creationId xmlns:a16="http://schemas.microsoft.com/office/drawing/2014/main" id="{5E8124ED-CF78-4D49-92D8-56251F42E901}"/>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7" name="Freeform 24">
                  <a:extLst>
                    <a:ext uri="{FF2B5EF4-FFF2-40B4-BE49-F238E27FC236}">
                      <a16:creationId xmlns:a16="http://schemas.microsoft.com/office/drawing/2014/main" id="{063B785D-2CF5-4DC0-B768-5AAF4FB83DFA}"/>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8" name="Freeform 27">
                  <a:extLst>
                    <a:ext uri="{FF2B5EF4-FFF2-40B4-BE49-F238E27FC236}">
                      <a16:creationId xmlns:a16="http://schemas.microsoft.com/office/drawing/2014/main" id="{1839FC30-A3D8-4B71-AD43-D5522BDBB47D}"/>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9" name="Freeform 28">
                  <a:extLst>
                    <a:ext uri="{FF2B5EF4-FFF2-40B4-BE49-F238E27FC236}">
                      <a16:creationId xmlns:a16="http://schemas.microsoft.com/office/drawing/2014/main" id="{C3848BE2-F15E-4797-900D-5613ACA26310}"/>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0" name="Freeform 30">
                  <a:extLst>
                    <a:ext uri="{FF2B5EF4-FFF2-40B4-BE49-F238E27FC236}">
                      <a16:creationId xmlns:a16="http://schemas.microsoft.com/office/drawing/2014/main" id="{FD813E9A-2DC7-4EDB-85AA-03CAA34CB72E}"/>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1" name="Freeform 31">
                  <a:extLst>
                    <a:ext uri="{FF2B5EF4-FFF2-40B4-BE49-F238E27FC236}">
                      <a16:creationId xmlns:a16="http://schemas.microsoft.com/office/drawing/2014/main" id="{3DB4F8AC-3EA8-4B01-B9C8-4A10FD9DFE42}"/>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2" name="Freeform 33">
                  <a:extLst>
                    <a:ext uri="{FF2B5EF4-FFF2-40B4-BE49-F238E27FC236}">
                      <a16:creationId xmlns:a16="http://schemas.microsoft.com/office/drawing/2014/main" id="{8643A331-4375-485F-98D0-E4324A1378A1}"/>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3" name="Freeform 35">
                  <a:extLst>
                    <a:ext uri="{FF2B5EF4-FFF2-40B4-BE49-F238E27FC236}">
                      <a16:creationId xmlns:a16="http://schemas.microsoft.com/office/drawing/2014/main" id="{7C43F5DC-7A65-4522-AA61-C31E862F13C8}"/>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4" name="Freeform 36">
                  <a:extLst>
                    <a:ext uri="{FF2B5EF4-FFF2-40B4-BE49-F238E27FC236}">
                      <a16:creationId xmlns:a16="http://schemas.microsoft.com/office/drawing/2014/main" id="{F66EE30F-3B1D-4D21-A456-A1CFDF279A8E}"/>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5" name="Freeform 22">
                  <a:extLst>
                    <a:ext uri="{FF2B5EF4-FFF2-40B4-BE49-F238E27FC236}">
                      <a16:creationId xmlns:a16="http://schemas.microsoft.com/office/drawing/2014/main" id="{613D7141-F733-4C29-A2A1-0B60B563ED5D}"/>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6" name="Freeform 24">
                  <a:extLst>
                    <a:ext uri="{FF2B5EF4-FFF2-40B4-BE49-F238E27FC236}">
                      <a16:creationId xmlns:a16="http://schemas.microsoft.com/office/drawing/2014/main" id="{71178AEE-1227-41D0-B4B6-C4FD5D90FC3E}"/>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7" name="Freeform 25">
                  <a:extLst>
                    <a:ext uri="{FF2B5EF4-FFF2-40B4-BE49-F238E27FC236}">
                      <a16:creationId xmlns:a16="http://schemas.microsoft.com/office/drawing/2014/main" id="{16C710A7-198B-4EB9-A09B-30FBB309C2E7}"/>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8" name="Freeform 27">
                  <a:extLst>
                    <a:ext uri="{FF2B5EF4-FFF2-40B4-BE49-F238E27FC236}">
                      <a16:creationId xmlns:a16="http://schemas.microsoft.com/office/drawing/2014/main" id="{142604E7-ED75-4EE6-B12A-CC34D1861945}"/>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9" name="Freeform 28">
                  <a:extLst>
                    <a:ext uri="{FF2B5EF4-FFF2-40B4-BE49-F238E27FC236}">
                      <a16:creationId xmlns:a16="http://schemas.microsoft.com/office/drawing/2014/main" id="{51D29025-6218-45AE-8B66-010F444EF3A1}"/>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0" name="Freeform 30">
                  <a:extLst>
                    <a:ext uri="{FF2B5EF4-FFF2-40B4-BE49-F238E27FC236}">
                      <a16:creationId xmlns:a16="http://schemas.microsoft.com/office/drawing/2014/main" id="{072493A5-5136-46EE-813D-D1AFB7EF1341}"/>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1" name="Freeform 31">
                  <a:extLst>
                    <a:ext uri="{FF2B5EF4-FFF2-40B4-BE49-F238E27FC236}">
                      <a16:creationId xmlns:a16="http://schemas.microsoft.com/office/drawing/2014/main" id="{1856689C-7514-43B8-8013-C98FF0538030}"/>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2" name="Freeform 33">
                  <a:extLst>
                    <a:ext uri="{FF2B5EF4-FFF2-40B4-BE49-F238E27FC236}">
                      <a16:creationId xmlns:a16="http://schemas.microsoft.com/office/drawing/2014/main" id="{98F6DEBD-7C3D-4941-9494-7D39012D49F7}"/>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3" name="Freeform 34">
                  <a:extLst>
                    <a:ext uri="{FF2B5EF4-FFF2-40B4-BE49-F238E27FC236}">
                      <a16:creationId xmlns:a16="http://schemas.microsoft.com/office/drawing/2014/main" id="{31F41FF3-717C-47CC-8B99-64B2B3C33B20}"/>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4" name="Freeform 35">
                  <a:extLst>
                    <a:ext uri="{FF2B5EF4-FFF2-40B4-BE49-F238E27FC236}">
                      <a16:creationId xmlns:a16="http://schemas.microsoft.com/office/drawing/2014/main" id="{3753C3D6-1CB8-491C-8494-5A36516505F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5" name="Freeform 36">
                  <a:extLst>
                    <a:ext uri="{FF2B5EF4-FFF2-40B4-BE49-F238E27FC236}">
                      <a16:creationId xmlns:a16="http://schemas.microsoft.com/office/drawing/2014/main" id="{40D7D26F-583B-469C-8C16-EE9E3AD17832}"/>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sp>
          <p:nvSpPr>
            <p:cNvPr id="10" name="Freeform 25">
              <a:extLst>
                <a:ext uri="{FF2B5EF4-FFF2-40B4-BE49-F238E27FC236}">
                  <a16:creationId xmlns:a16="http://schemas.microsoft.com/office/drawing/2014/main" id="{9E6DB72B-FE1A-4B30-A280-8FC136AA7EAC}"/>
                </a:ext>
              </a:extLst>
            </p:cNvPr>
            <p:cNvSpPr>
              <a:spLocks noEditPoints="1"/>
            </p:cNvSpPr>
            <p:nvPr/>
          </p:nvSpPr>
          <p:spPr bwMode="auto">
            <a:xfrm>
              <a:off x="6936261" y="1865042"/>
              <a:ext cx="618970" cy="6047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2222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1" name="Freeform 5">
              <a:extLst>
                <a:ext uri="{FF2B5EF4-FFF2-40B4-BE49-F238E27FC236}">
                  <a16:creationId xmlns:a16="http://schemas.microsoft.com/office/drawing/2014/main" id="{C4197113-368B-4B1B-BEFB-A7F1FF3027EA}"/>
                </a:ext>
              </a:extLst>
            </p:cNvPr>
            <p:cNvSpPr>
              <a:spLocks noEditPoints="1"/>
            </p:cNvSpPr>
            <p:nvPr/>
          </p:nvSpPr>
          <p:spPr bwMode="auto">
            <a:xfrm>
              <a:off x="4282666" y="2677011"/>
              <a:ext cx="460838" cy="5947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918">
                <a:gradFill>
                  <a:gsLst>
                    <a:gs pos="0">
                      <a:srgbClr val="505050"/>
                    </a:gs>
                    <a:gs pos="100000">
                      <a:srgbClr val="505050"/>
                    </a:gs>
                  </a:gsLst>
                  <a:lin ang="5400000" scaled="1"/>
                </a:gradFill>
                <a:latin typeface="Segoe UI Semilight"/>
              </a:endParaRPr>
            </a:p>
          </p:txBody>
        </p:sp>
        <p:grpSp>
          <p:nvGrpSpPr>
            <p:cNvPr id="12" name="Group 11">
              <a:extLst>
                <a:ext uri="{FF2B5EF4-FFF2-40B4-BE49-F238E27FC236}">
                  <a16:creationId xmlns:a16="http://schemas.microsoft.com/office/drawing/2014/main" id="{4097D510-C621-4D03-8639-54EFC0AD5D52}"/>
                </a:ext>
              </a:extLst>
            </p:cNvPr>
            <p:cNvGrpSpPr/>
            <p:nvPr/>
          </p:nvGrpSpPr>
          <p:grpSpPr>
            <a:xfrm>
              <a:off x="4002594" y="1404841"/>
              <a:ext cx="668220" cy="512041"/>
              <a:chOff x="3435452" y="1174750"/>
              <a:chExt cx="950912" cy="728663"/>
            </a:xfrm>
          </p:grpSpPr>
          <p:sp>
            <p:nvSpPr>
              <p:cNvPr id="153" name="Line 5">
                <a:extLst>
                  <a:ext uri="{FF2B5EF4-FFF2-40B4-BE49-F238E27FC236}">
                    <a16:creationId xmlns:a16="http://schemas.microsoft.com/office/drawing/2014/main" id="{E3E5B015-E634-4121-A602-1D61F0C46952}"/>
                  </a:ext>
                </a:extLst>
              </p:cNvPr>
              <p:cNvSpPr>
                <a:spLocks noChangeShapeType="1"/>
              </p:cNvSpPr>
              <p:nvPr/>
            </p:nvSpPr>
            <p:spPr bwMode="auto">
              <a:xfrm>
                <a:off x="4084740" y="1903413"/>
                <a:ext cx="192087" cy="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4" name="Freeform 6">
                <a:extLst>
                  <a:ext uri="{FF2B5EF4-FFF2-40B4-BE49-F238E27FC236}">
                    <a16:creationId xmlns:a16="http://schemas.microsoft.com/office/drawing/2014/main" id="{FD260D15-34BA-40D4-A10F-A086691FA894}"/>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5" name="Freeform 7">
                <a:extLst>
                  <a:ext uri="{FF2B5EF4-FFF2-40B4-BE49-F238E27FC236}">
                    <a16:creationId xmlns:a16="http://schemas.microsoft.com/office/drawing/2014/main" id="{68426264-F874-4437-BC52-91568596310A}"/>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6" name="Line 9">
                <a:extLst>
                  <a:ext uri="{FF2B5EF4-FFF2-40B4-BE49-F238E27FC236}">
                    <a16:creationId xmlns:a16="http://schemas.microsoft.com/office/drawing/2014/main" id="{BEC63778-2634-456E-AB7E-40C31A95FE27}"/>
                  </a:ext>
                </a:extLst>
              </p:cNvPr>
              <p:cNvSpPr>
                <a:spLocks noChangeShapeType="1"/>
              </p:cNvSpPr>
              <p:nvPr/>
            </p:nvSpPr>
            <p:spPr bwMode="auto">
              <a:xfrm flipH="1">
                <a:off x="3583090" y="1835150"/>
                <a:ext cx="44450" cy="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7" name="Freeform 10">
                <a:extLst>
                  <a:ext uri="{FF2B5EF4-FFF2-40B4-BE49-F238E27FC236}">
                    <a16:creationId xmlns:a16="http://schemas.microsoft.com/office/drawing/2014/main" id="{49108283-B9E9-48DE-8D97-9E66DCE91E38}"/>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8" name="Line 9">
                <a:extLst>
                  <a:ext uri="{FF2B5EF4-FFF2-40B4-BE49-F238E27FC236}">
                    <a16:creationId xmlns:a16="http://schemas.microsoft.com/office/drawing/2014/main" id="{ABCDD9CB-E20B-4DD9-A1D3-8BA4DF71F374}"/>
                  </a:ext>
                </a:extLst>
              </p:cNvPr>
              <p:cNvSpPr>
                <a:spLocks noChangeShapeType="1"/>
              </p:cNvSpPr>
              <p:nvPr/>
            </p:nvSpPr>
            <p:spPr bwMode="auto">
              <a:xfrm flipH="1">
                <a:off x="3753745" y="1835150"/>
                <a:ext cx="44450" cy="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p:nvSpPr>
              <p:cNvPr id="159" name="Freeform 11">
                <a:extLst>
                  <a:ext uri="{FF2B5EF4-FFF2-40B4-BE49-F238E27FC236}">
                    <a16:creationId xmlns:a16="http://schemas.microsoft.com/office/drawing/2014/main" id="{88B74509-E73F-42F9-A25D-13866EA2984D}"/>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22225" cap="rnd">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60" name="Oval 6">
                <a:extLst>
                  <a:ext uri="{FF2B5EF4-FFF2-40B4-BE49-F238E27FC236}">
                    <a16:creationId xmlns:a16="http://schemas.microsoft.com/office/drawing/2014/main" id="{987062A2-151C-44E4-82E9-2DF00D207C8B}"/>
                  </a:ext>
                </a:extLst>
              </p:cNvPr>
              <p:cNvSpPr>
                <a:spLocks noChangeArrowheads="1"/>
              </p:cNvSpPr>
              <p:nvPr/>
            </p:nvSpPr>
            <p:spPr bwMode="auto">
              <a:xfrm>
                <a:off x="3548863" y="1638548"/>
                <a:ext cx="109728" cy="109728"/>
              </a:xfrm>
              <a:prstGeom prst="ellipse">
                <a:avLst/>
              </a:prstGeom>
              <a:ln w="22225" cap="rnd">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61" name="Oval 6">
                <a:extLst>
                  <a:ext uri="{FF2B5EF4-FFF2-40B4-BE49-F238E27FC236}">
                    <a16:creationId xmlns:a16="http://schemas.microsoft.com/office/drawing/2014/main" id="{2543335F-98EC-453F-9691-52DF3C2E755C}"/>
                  </a:ext>
                </a:extLst>
              </p:cNvPr>
              <p:cNvSpPr>
                <a:spLocks noChangeArrowheads="1"/>
              </p:cNvSpPr>
              <p:nvPr/>
            </p:nvSpPr>
            <p:spPr bwMode="auto">
              <a:xfrm>
                <a:off x="3871917" y="1587008"/>
                <a:ext cx="109728" cy="109728"/>
              </a:xfrm>
              <a:prstGeom prst="ellipse">
                <a:avLst/>
              </a:prstGeom>
              <a:ln w="22225" cap="rnd">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62" name="Oval 6">
                <a:extLst>
                  <a:ext uri="{FF2B5EF4-FFF2-40B4-BE49-F238E27FC236}">
                    <a16:creationId xmlns:a16="http://schemas.microsoft.com/office/drawing/2014/main" id="{DA4BCC6A-6675-4530-8FF6-2363C3031F3F}"/>
                  </a:ext>
                </a:extLst>
              </p:cNvPr>
              <p:cNvSpPr>
                <a:spLocks noChangeArrowheads="1"/>
              </p:cNvSpPr>
              <p:nvPr/>
            </p:nvSpPr>
            <p:spPr bwMode="auto">
              <a:xfrm>
                <a:off x="4184061" y="1256863"/>
                <a:ext cx="109728" cy="109728"/>
              </a:xfrm>
              <a:prstGeom prst="ellipse">
                <a:avLst/>
              </a:prstGeom>
              <a:ln w="22225" cap="rnd">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grpSp>
          <p:nvGrpSpPr>
            <p:cNvPr id="13" name="Group 12">
              <a:extLst>
                <a:ext uri="{FF2B5EF4-FFF2-40B4-BE49-F238E27FC236}">
                  <a16:creationId xmlns:a16="http://schemas.microsoft.com/office/drawing/2014/main" id="{4F8710A4-284C-4D84-BAE3-B04759481D85}"/>
                </a:ext>
              </a:extLst>
            </p:cNvPr>
            <p:cNvGrpSpPr/>
            <p:nvPr/>
          </p:nvGrpSpPr>
          <p:grpSpPr>
            <a:xfrm>
              <a:off x="5672638" y="1565831"/>
              <a:ext cx="488132" cy="387456"/>
              <a:chOff x="4223626" y="2353385"/>
              <a:chExt cx="1173971" cy="931848"/>
            </a:xfrm>
          </p:grpSpPr>
          <p:grpSp>
            <p:nvGrpSpPr>
              <p:cNvPr id="130" name="Group 129">
                <a:extLst>
                  <a:ext uri="{FF2B5EF4-FFF2-40B4-BE49-F238E27FC236}">
                    <a16:creationId xmlns:a16="http://schemas.microsoft.com/office/drawing/2014/main" id="{545D7CEB-AC95-49AC-9C3E-BC6A3EE25BF9}"/>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F213DA72-CE04-432A-97B7-8BF379A304B1}"/>
                    </a:ext>
                  </a:extLst>
                </p:cNvPr>
                <p:cNvCxnSpPr>
                  <a:cxnSpLocks/>
                </p:cNvCxnSpPr>
                <p:nvPr/>
              </p:nvCxnSpPr>
              <p:spPr>
                <a:xfrm>
                  <a:off x="4997450" y="2413000"/>
                  <a:ext cx="355600" cy="23283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0EC04DC9-E1C9-4F42-AA7E-70944E15398D}"/>
                    </a:ext>
                  </a:extLst>
                </p:cNvPr>
                <p:cNvCxnSpPr>
                  <a:cxnSpLocks/>
                </p:cNvCxnSpPr>
                <p:nvPr/>
              </p:nvCxnSpPr>
              <p:spPr>
                <a:xfrm>
                  <a:off x="4997450" y="2413000"/>
                  <a:ext cx="296333" cy="72178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F8D92083-7B13-4DB7-8168-07E5B7485177}"/>
                    </a:ext>
                  </a:extLst>
                </p:cNvPr>
                <p:cNvCxnSpPr>
                  <a:cxnSpLocks/>
                </p:cNvCxnSpPr>
                <p:nvPr/>
              </p:nvCxnSpPr>
              <p:spPr>
                <a:xfrm flipV="1">
                  <a:off x="4762500" y="3143250"/>
                  <a:ext cx="520700" cy="8678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7D1E8CA7-B8FD-41A0-A4E3-45B3F279B06D}"/>
                    </a:ext>
                  </a:extLst>
                </p:cNvPr>
                <p:cNvCxnSpPr>
                  <a:cxnSpLocks/>
                </p:cNvCxnSpPr>
                <p:nvPr/>
              </p:nvCxnSpPr>
              <p:spPr>
                <a:xfrm flipV="1">
                  <a:off x="5039783" y="2641600"/>
                  <a:ext cx="300567" cy="24130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59A44455-E664-4A08-80D8-2857B47505AA}"/>
                    </a:ext>
                  </a:extLst>
                </p:cNvPr>
                <p:cNvCxnSpPr>
                  <a:cxnSpLocks/>
                </p:cNvCxnSpPr>
                <p:nvPr/>
              </p:nvCxnSpPr>
              <p:spPr>
                <a:xfrm flipV="1">
                  <a:off x="4413250" y="2413001"/>
                  <a:ext cx="571500" cy="126999"/>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55C8D803-D4B4-4CD8-8831-3025C92B7FEE}"/>
                    </a:ext>
                  </a:extLst>
                </p:cNvPr>
                <p:cNvCxnSpPr>
                  <a:cxnSpLocks/>
                </p:cNvCxnSpPr>
                <p:nvPr/>
              </p:nvCxnSpPr>
              <p:spPr>
                <a:xfrm flipV="1">
                  <a:off x="4703233" y="2450099"/>
                  <a:ext cx="251425" cy="248651"/>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BCB58504-704B-47B5-BAB5-4489F511AB1A}"/>
                    </a:ext>
                  </a:extLst>
                </p:cNvPr>
                <p:cNvCxnSpPr>
                  <a:cxnSpLocks/>
                </p:cNvCxnSpPr>
                <p:nvPr/>
              </p:nvCxnSpPr>
              <p:spPr>
                <a:xfrm flipV="1">
                  <a:off x="4762500" y="2402418"/>
                  <a:ext cx="232833" cy="821265"/>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941C0EA5-DAC1-47C8-ACB9-3CD13EA5D130}"/>
                    </a:ext>
                  </a:extLst>
                </p:cNvPr>
                <p:cNvCxnSpPr>
                  <a:cxnSpLocks/>
                </p:cNvCxnSpPr>
                <p:nvPr/>
              </p:nvCxnSpPr>
              <p:spPr>
                <a:xfrm flipH="1" flipV="1">
                  <a:off x="4273550" y="2984500"/>
                  <a:ext cx="495300" cy="25188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9F67F1EF-961E-47D9-A1B1-3A295A99BF63}"/>
                    </a:ext>
                  </a:extLst>
                </p:cNvPr>
                <p:cNvCxnSpPr>
                  <a:cxnSpLocks/>
                </p:cNvCxnSpPr>
                <p:nvPr/>
              </p:nvCxnSpPr>
              <p:spPr>
                <a:xfrm flipH="1" flipV="1">
                  <a:off x="4417483" y="2537884"/>
                  <a:ext cx="647700" cy="338666"/>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6956A1FA-2978-40E0-9CE8-D43F9B3639A3}"/>
                    </a:ext>
                  </a:extLst>
                </p:cNvPr>
                <p:cNvCxnSpPr>
                  <a:cxnSpLocks/>
                </p:cNvCxnSpPr>
                <p:nvPr/>
              </p:nvCxnSpPr>
              <p:spPr>
                <a:xfrm flipV="1">
                  <a:off x="4277783" y="2874433"/>
                  <a:ext cx="770467" cy="10795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6B2F7DD0-A33D-4CE2-9936-E5DBCBACB1FE}"/>
                    </a:ext>
                  </a:extLst>
                </p:cNvPr>
                <p:cNvCxnSpPr>
                  <a:cxnSpLocks/>
                </p:cNvCxnSpPr>
                <p:nvPr/>
              </p:nvCxnSpPr>
              <p:spPr>
                <a:xfrm flipH="1" flipV="1">
                  <a:off x="4413250" y="2531533"/>
                  <a:ext cx="353483" cy="698500"/>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2158394B-9A57-4460-90E1-E79352BBCB01}"/>
                    </a:ext>
                  </a:extLst>
                </p:cNvPr>
                <p:cNvCxnSpPr>
                  <a:cxnSpLocks/>
                </p:cNvCxnSpPr>
                <p:nvPr/>
              </p:nvCxnSpPr>
              <p:spPr>
                <a:xfrm flipH="1" flipV="1">
                  <a:off x="4715933" y="2698750"/>
                  <a:ext cx="50800" cy="54398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23B29978-A1DD-4A95-ACBD-7B3267EE0620}"/>
                    </a:ext>
                  </a:extLst>
                </p:cNvPr>
                <p:cNvCxnSpPr>
                  <a:cxnSpLocks/>
                </p:cNvCxnSpPr>
                <p:nvPr/>
              </p:nvCxnSpPr>
              <p:spPr>
                <a:xfrm flipH="1" flipV="1">
                  <a:off x="5052483" y="2899834"/>
                  <a:ext cx="234950" cy="218016"/>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A48AACE0-7DC3-41B5-BF9B-9E5DB4EC17FA}"/>
                    </a:ext>
                  </a:extLst>
                </p:cNvPr>
                <p:cNvCxnSpPr>
                  <a:cxnSpLocks/>
                </p:cNvCxnSpPr>
                <p:nvPr/>
              </p:nvCxnSpPr>
              <p:spPr>
                <a:xfrm flipV="1">
                  <a:off x="4762500" y="2876550"/>
                  <a:ext cx="292101" cy="340783"/>
                </a:xfrm>
                <a:prstGeom prst="line">
                  <a:avLst/>
                </a:pr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609CF5AC-F4C2-4F4D-9E41-CF12BC34D1DF}"/>
                  </a:ext>
                </a:extLst>
              </p:cNvPr>
              <p:cNvSpPr>
                <a:spLocks noChangeArrowheads="1"/>
              </p:cNvSpPr>
              <p:nvPr/>
            </p:nvSpPr>
            <p:spPr bwMode="auto">
              <a:xfrm>
                <a:off x="4938065" y="2353385"/>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2" name="Oval 19">
                <a:extLst>
                  <a:ext uri="{FF2B5EF4-FFF2-40B4-BE49-F238E27FC236}">
                    <a16:creationId xmlns:a16="http://schemas.microsoft.com/office/drawing/2014/main" id="{C90F357C-4B24-4B8B-A675-13989C460A0C}"/>
                  </a:ext>
                </a:extLst>
              </p:cNvPr>
              <p:cNvSpPr>
                <a:spLocks noChangeArrowheads="1"/>
              </p:cNvSpPr>
              <p:nvPr/>
            </p:nvSpPr>
            <p:spPr bwMode="auto">
              <a:xfrm>
                <a:off x="5284290" y="2582712"/>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3" name="Oval 19">
                <a:extLst>
                  <a:ext uri="{FF2B5EF4-FFF2-40B4-BE49-F238E27FC236}">
                    <a16:creationId xmlns:a16="http://schemas.microsoft.com/office/drawing/2014/main" id="{2339B365-C8C7-4C84-8802-D0FE51627647}"/>
                  </a:ext>
                </a:extLst>
              </p:cNvPr>
              <p:cNvSpPr>
                <a:spLocks noChangeArrowheads="1"/>
              </p:cNvSpPr>
              <p:nvPr/>
            </p:nvSpPr>
            <p:spPr bwMode="auto">
              <a:xfrm>
                <a:off x="4992571" y="2824202"/>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4" name="Oval 19">
                <a:extLst>
                  <a:ext uri="{FF2B5EF4-FFF2-40B4-BE49-F238E27FC236}">
                    <a16:creationId xmlns:a16="http://schemas.microsoft.com/office/drawing/2014/main" id="{72A2930A-BABE-461F-8FD4-78864E3F3E46}"/>
                  </a:ext>
                </a:extLst>
              </p:cNvPr>
              <p:cNvSpPr>
                <a:spLocks noChangeArrowheads="1"/>
              </p:cNvSpPr>
              <p:nvPr/>
            </p:nvSpPr>
            <p:spPr bwMode="auto">
              <a:xfrm>
                <a:off x="5227637" y="3071688"/>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5" name="Oval 19">
                <a:extLst>
                  <a:ext uri="{FF2B5EF4-FFF2-40B4-BE49-F238E27FC236}">
                    <a16:creationId xmlns:a16="http://schemas.microsoft.com/office/drawing/2014/main" id="{686C39A0-C300-4B54-AF67-51A5B221BA79}"/>
                  </a:ext>
                </a:extLst>
              </p:cNvPr>
              <p:cNvSpPr>
                <a:spLocks noChangeArrowheads="1"/>
              </p:cNvSpPr>
              <p:nvPr/>
            </p:nvSpPr>
            <p:spPr bwMode="auto">
              <a:xfrm>
                <a:off x="4703544" y="3171926"/>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6" name="Oval 19">
                <a:extLst>
                  <a:ext uri="{FF2B5EF4-FFF2-40B4-BE49-F238E27FC236}">
                    <a16:creationId xmlns:a16="http://schemas.microsoft.com/office/drawing/2014/main" id="{5923DD32-AEEA-4C65-B537-DD2A68E988D1}"/>
                  </a:ext>
                </a:extLst>
              </p:cNvPr>
              <p:cNvSpPr>
                <a:spLocks noChangeArrowheads="1"/>
              </p:cNvSpPr>
              <p:nvPr/>
            </p:nvSpPr>
            <p:spPr bwMode="auto">
              <a:xfrm>
                <a:off x="4223626" y="2924064"/>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7" name="Oval 19">
                <a:extLst>
                  <a:ext uri="{FF2B5EF4-FFF2-40B4-BE49-F238E27FC236}">
                    <a16:creationId xmlns:a16="http://schemas.microsoft.com/office/drawing/2014/main" id="{F43DDA9B-CDE4-4711-8214-41A0C01FA1BF}"/>
                  </a:ext>
                </a:extLst>
              </p:cNvPr>
              <p:cNvSpPr>
                <a:spLocks noChangeArrowheads="1"/>
              </p:cNvSpPr>
              <p:nvPr/>
            </p:nvSpPr>
            <p:spPr bwMode="auto">
              <a:xfrm>
                <a:off x="4655543" y="2638231"/>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sp useBgFill="1">
            <p:nvSpPr>
              <p:cNvPr id="138" name="Oval 19">
                <a:extLst>
                  <a:ext uri="{FF2B5EF4-FFF2-40B4-BE49-F238E27FC236}">
                    <a16:creationId xmlns:a16="http://schemas.microsoft.com/office/drawing/2014/main" id="{EF8700E2-6D75-47A7-A23B-A7B51470FEE9}"/>
                  </a:ext>
                </a:extLst>
              </p:cNvPr>
              <p:cNvSpPr>
                <a:spLocks noChangeArrowheads="1"/>
              </p:cNvSpPr>
              <p:nvPr/>
            </p:nvSpPr>
            <p:spPr bwMode="auto">
              <a:xfrm>
                <a:off x="4363387" y="2482918"/>
                <a:ext cx="113307" cy="113307"/>
              </a:xfrm>
              <a:prstGeom prst="ellipse">
                <a:avLst/>
              </a:prstGeom>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000000"/>
                      </a:gs>
                      <a:gs pos="100000">
                        <a:srgbClr val="000000"/>
                      </a:gs>
                    </a:gsLst>
                    <a:lin ang="5400000" scaled="1"/>
                  </a:gradFill>
                  <a:latin typeface="Segoe UI"/>
                </a:endParaRPr>
              </a:p>
            </p:txBody>
          </p:sp>
        </p:grpSp>
        <p:grpSp>
          <p:nvGrpSpPr>
            <p:cNvPr id="14" name="Group 13">
              <a:extLst>
                <a:ext uri="{FF2B5EF4-FFF2-40B4-BE49-F238E27FC236}">
                  <a16:creationId xmlns:a16="http://schemas.microsoft.com/office/drawing/2014/main" id="{CF91C53A-5397-455F-BC4E-BDA95C6172A8}"/>
                </a:ext>
              </a:extLst>
            </p:cNvPr>
            <p:cNvGrpSpPr/>
            <p:nvPr/>
          </p:nvGrpSpPr>
          <p:grpSpPr>
            <a:xfrm>
              <a:off x="5912780" y="5668908"/>
              <a:ext cx="455430" cy="491862"/>
              <a:chOff x="5140719" y="5534213"/>
              <a:chExt cx="1095071" cy="1182675"/>
            </a:xfrm>
          </p:grpSpPr>
          <p:grpSp>
            <p:nvGrpSpPr>
              <p:cNvPr id="123" name="Group 122">
                <a:extLst>
                  <a:ext uri="{FF2B5EF4-FFF2-40B4-BE49-F238E27FC236}">
                    <a16:creationId xmlns:a16="http://schemas.microsoft.com/office/drawing/2014/main" id="{1D2C612B-9B79-47BE-8181-C7E3BC47B0B6}"/>
                  </a:ext>
                </a:extLst>
              </p:cNvPr>
              <p:cNvGrpSpPr/>
              <p:nvPr/>
            </p:nvGrpSpPr>
            <p:grpSpPr>
              <a:xfrm>
                <a:off x="5140719" y="5851083"/>
                <a:ext cx="1095071" cy="865805"/>
                <a:chOff x="967154" y="1481462"/>
                <a:chExt cx="5331069" cy="4214950"/>
              </a:xfrm>
            </p:grpSpPr>
            <p:cxnSp>
              <p:nvCxnSpPr>
                <p:cNvPr id="125" name="Straight Connector 124">
                  <a:extLst>
                    <a:ext uri="{FF2B5EF4-FFF2-40B4-BE49-F238E27FC236}">
                      <a16:creationId xmlns:a16="http://schemas.microsoft.com/office/drawing/2014/main" id="{7A79CD87-7DA3-42CD-9AC1-7BAA7CAE05C6}"/>
                    </a:ext>
                  </a:extLst>
                </p:cNvPr>
                <p:cNvCxnSpPr>
                  <a:cxnSpLocks/>
                </p:cNvCxnSpPr>
                <p:nvPr/>
              </p:nvCxnSpPr>
              <p:spPr>
                <a:xfrm>
                  <a:off x="967154" y="5696412"/>
                  <a:ext cx="5331069" cy="0"/>
                </a:xfrm>
                <a:prstGeom prst="line">
                  <a:avLst/>
                </a:prstGeom>
                <a:ln w="22225">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7758DE6B-AE09-4D51-8C66-E5B8BFA05799}"/>
                    </a:ext>
                  </a:extLst>
                </p:cNvPr>
                <p:cNvSpPr/>
                <p:nvPr/>
              </p:nvSpPr>
              <p:spPr bwMode="auto">
                <a:xfrm>
                  <a:off x="1286608" y="2696308"/>
                  <a:ext cx="2793023" cy="3000104"/>
                </a:xfrm>
                <a:prstGeom prst="rect">
                  <a:avLst/>
                </a:prstGeom>
                <a:no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D03155F6-B941-4202-BB61-A6BE6DDDFECE}"/>
                    </a:ext>
                  </a:extLst>
                </p:cNvPr>
                <p:cNvSpPr/>
                <p:nvPr/>
              </p:nvSpPr>
              <p:spPr bwMode="auto">
                <a:xfrm>
                  <a:off x="2225919" y="4700954"/>
                  <a:ext cx="914400" cy="995458"/>
                </a:xfrm>
                <a:prstGeom prst="rect">
                  <a:avLst/>
                </a:prstGeom>
                <a:no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Freeform: Shape 404">
                  <a:extLst>
                    <a:ext uri="{FF2B5EF4-FFF2-40B4-BE49-F238E27FC236}">
                      <a16:creationId xmlns:a16="http://schemas.microsoft.com/office/drawing/2014/main" id="{067EA34F-BDCB-4705-B86A-DEF8F84E5539}"/>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Freeform: Shape 405">
                  <a:extLst>
                    <a:ext uri="{FF2B5EF4-FFF2-40B4-BE49-F238E27FC236}">
                      <a16:creationId xmlns:a16="http://schemas.microsoft.com/office/drawing/2014/main" id="{4A1AF91D-3CA3-4C75-9CE8-82E40237B112}"/>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4" name="Freeform 122">
                <a:extLst>
                  <a:ext uri="{FF2B5EF4-FFF2-40B4-BE49-F238E27FC236}">
                    <a16:creationId xmlns:a16="http://schemas.microsoft.com/office/drawing/2014/main" id="{9ADBAD73-4B7B-44BD-AD02-FA60CEFDFB39}"/>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grpSp>
          <p:nvGrpSpPr>
            <p:cNvPr id="15" name="Group 14">
              <a:extLst>
                <a:ext uri="{FF2B5EF4-FFF2-40B4-BE49-F238E27FC236}">
                  <a16:creationId xmlns:a16="http://schemas.microsoft.com/office/drawing/2014/main" id="{9F1EFAF1-A384-47F7-AAAD-7C1E1358A691}"/>
                </a:ext>
              </a:extLst>
            </p:cNvPr>
            <p:cNvGrpSpPr/>
            <p:nvPr/>
          </p:nvGrpSpPr>
          <p:grpSpPr>
            <a:xfrm>
              <a:off x="4503965" y="3581765"/>
              <a:ext cx="464458" cy="464456"/>
              <a:chOff x="10134599" y="2924174"/>
              <a:chExt cx="809625" cy="809625"/>
            </a:xfrm>
          </p:grpSpPr>
          <p:sp>
            <p:nvSpPr>
              <p:cNvPr id="120" name="Freeform 118">
                <a:extLst>
                  <a:ext uri="{FF2B5EF4-FFF2-40B4-BE49-F238E27FC236}">
                    <a16:creationId xmlns:a16="http://schemas.microsoft.com/office/drawing/2014/main" id="{39B46FEC-6A24-468A-9A2B-B5A255D04952}"/>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22225" cap="rnd" cmpd="sng" algn="ctr">
                <a:solidFill>
                  <a:schemeClr val="accent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21" name="Freeform 119">
                <a:extLst>
                  <a:ext uri="{FF2B5EF4-FFF2-40B4-BE49-F238E27FC236}">
                    <a16:creationId xmlns:a16="http://schemas.microsoft.com/office/drawing/2014/main" id="{D601D368-51DF-4EC8-80F1-A0EC7E981DEF}"/>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22225" cap="rnd" cmpd="sng" algn="ctr">
                <a:solidFill>
                  <a:schemeClr val="accent1"/>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122" name="Oval 121">
                <a:extLst>
                  <a:ext uri="{FF2B5EF4-FFF2-40B4-BE49-F238E27FC236}">
                    <a16:creationId xmlns:a16="http://schemas.microsoft.com/office/drawing/2014/main" id="{35DE4899-3658-4973-9C84-8E7BF20B8E73}"/>
                  </a:ext>
                </a:extLst>
              </p:cNvPr>
              <p:cNvSpPr/>
              <p:nvPr/>
            </p:nvSpPr>
            <p:spPr bwMode="auto">
              <a:xfrm>
                <a:off x="10134599" y="2924174"/>
                <a:ext cx="809625" cy="809625"/>
              </a:xfrm>
              <a:prstGeom prst="ellipse">
                <a:avLst/>
              </a:prstGeom>
              <a:no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D78D878A-F190-4DA8-A002-BDB8AC719816}"/>
                </a:ext>
              </a:extLst>
            </p:cNvPr>
            <p:cNvGrpSpPr/>
            <p:nvPr/>
          </p:nvGrpSpPr>
          <p:grpSpPr>
            <a:xfrm>
              <a:off x="6521870" y="3691484"/>
              <a:ext cx="558505" cy="314757"/>
              <a:chOff x="831850" y="2057400"/>
              <a:chExt cx="923925" cy="520700"/>
            </a:xfrm>
          </p:grpSpPr>
          <p:sp>
            <p:nvSpPr>
              <p:cNvPr id="117" name="Freeform 115">
                <a:extLst>
                  <a:ext uri="{FF2B5EF4-FFF2-40B4-BE49-F238E27FC236}">
                    <a16:creationId xmlns:a16="http://schemas.microsoft.com/office/drawing/2014/main" id="{7BB95E99-F519-4574-9398-3EE0117DE3C6}"/>
                  </a:ext>
                </a:extLst>
              </p:cNvPr>
              <p:cNvSpPr/>
              <p:nvPr/>
            </p:nvSpPr>
            <p:spPr bwMode="auto">
              <a:xfrm>
                <a:off x="8318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18" name="Freeform 116">
                <a:extLst>
                  <a:ext uri="{FF2B5EF4-FFF2-40B4-BE49-F238E27FC236}">
                    <a16:creationId xmlns:a16="http://schemas.microsoft.com/office/drawing/2014/main" id="{B7216C22-AE63-43CC-9727-9BA677BC3017}"/>
                  </a:ext>
                </a:extLst>
              </p:cNvPr>
              <p:cNvSpPr/>
              <p:nvPr/>
            </p:nvSpPr>
            <p:spPr bwMode="auto">
              <a:xfrm flipH="1">
                <a:off x="15049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cxnSp>
            <p:nvCxnSpPr>
              <p:cNvPr id="119" name="Straight Connector 118">
                <a:extLst>
                  <a:ext uri="{FF2B5EF4-FFF2-40B4-BE49-F238E27FC236}">
                    <a16:creationId xmlns:a16="http://schemas.microsoft.com/office/drawing/2014/main" id="{8ECD79B1-5A4B-4D03-B3BF-593CFD50024F}"/>
                  </a:ext>
                </a:extLst>
              </p:cNvPr>
              <p:cNvCxnSpPr/>
              <p:nvPr/>
            </p:nvCxnSpPr>
            <p:spPr>
              <a:xfrm flipH="1">
                <a:off x="1181100" y="2057400"/>
                <a:ext cx="215900" cy="52070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Oval 225">
              <a:extLst>
                <a:ext uri="{FF2B5EF4-FFF2-40B4-BE49-F238E27FC236}">
                  <a16:creationId xmlns:a16="http://schemas.microsoft.com/office/drawing/2014/main" id="{6589737A-627A-4E6E-BF15-BFF18109BC03}"/>
                </a:ext>
              </a:extLst>
            </p:cNvPr>
            <p:cNvSpPr/>
            <p:nvPr/>
          </p:nvSpPr>
          <p:spPr bwMode="auto">
            <a:xfrm>
              <a:off x="7698105" y="1760220"/>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18" name="Oval 225">
              <a:extLst>
                <a:ext uri="{FF2B5EF4-FFF2-40B4-BE49-F238E27FC236}">
                  <a16:creationId xmlns:a16="http://schemas.microsoft.com/office/drawing/2014/main" id="{6B000062-40DF-41DB-8F20-DEF824D21DC9}"/>
                </a:ext>
              </a:extLst>
            </p:cNvPr>
            <p:cNvSpPr/>
            <p:nvPr/>
          </p:nvSpPr>
          <p:spPr bwMode="auto">
            <a:xfrm>
              <a:off x="7698105" y="3394709"/>
              <a:ext cx="417195" cy="831215"/>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 name="connsiteX0" fmla="*/ 0 w 417195"/>
                <a:gd name="connsiteY0" fmla="*/ 0 h 831215"/>
                <a:gd name="connsiteX1" fmla="*/ 417195 w 417195"/>
                <a:gd name="connsiteY1" fmla="*/ 417195 h 831215"/>
                <a:gd name="connsiteX2" fmla="*/ 76200 w 417195"/>
                <a:gd name="connsiteY2" fmla="*/ 831215 h 831215"/>
                <a:gd name="connsiteX0" fmla="*/ 0 w 417195"/>
                <a:gd name="connsiteY0" fmla="*/ 0 h 831215"/>
                <a:gd name="connsiteX1" fmla="*/ 417195 w 417195"/>
                <a:gd name="connsiteY1" fmla="*/ 417195 h 831215"/>
                <a:gd name="connsiteX2" fmla="*/ 76200 w 417195"/>
                <a:gd name="connsiteY2" fmla="*/ 831215 h 831215"/>
              </a:gdLst>
              <a:ahLst/>
              <a:cxnLst>
                <a:cxn ang="0">
                  <a:pos x="connsiteX0" y="connsiteY0"/>
                </a:cxn>
                <a:cxn ang="0">
                  <a:pos x="connsiteX1" y="connsiteY1"/>
                </a:cxn>
                <a:cxn ang="0">
                  <a:pos x="connsiteX2" y="connsiteY2"/>
                </a:cxn>
              </a:cxnLst>
              <a:rect l="l" t="t" r="r" b="b"/>
              <a:pathLst>
                <a:path w="417195" h="831215">
                  <a:moveTo>
                    <a:pt x="0" y="0"/>
                  </a:moveTo>
                  <a:cubicBezTo>
                    <a:pt x="230410" y="0"/>
                    <a:pt x="417195" y="186785"/>
                    <a:pt x="417195" y="417195"/>
                  </a:cubicBezTo>
                  <a:cubicBezTo>
                    <a:pt x="417195" y="647605"/>
                    <a:pt x="249460" y="831215"/>
                    <a:pt x="76200" y="831215"/>
                  </a:cubicBezTo>
                </a:path>
              </a:pathLst>
            </a:cu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19" name="Oval 225">
              <a:extLst>
                <a:ext uri="{FF2B5EF4-FFF2-40B4-BE49-F238E27FC236}">
                  <a16:creationId xmlns:a16="http://schemas.microsoft.com/office/drawing/2014/main" id="{1AB36197-408F-4C58-B88D-910A4A3DF049}"/>
                </a:ext>
              </a:extLst>
            </p:cNvPr>
            <p:cNvSpPr/>
            <p:nvPr/>
          </p:nvSpPr>
          <p:spPr bwMode="auto">
            <a:xfrm rot="10800000">
              <a:off x="3903345" y="4217670"/>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0" name="Oval 225">
              <a:extLst>
                <a:ext uri="{FF2B5EF4-FFF2-40B4-BE49-F238E27FC236}">
                  <a16:creationId xmlns:a16="http://schemas.microsoft.com/office/drawing/2014/main" id="{3BAC4B91-7820-4149-A5A6-D58EC5F7EEFC}"/>
                </a:ext>
              </a:extLst>
            </p:cNvPr>
            <p:cNvSpPr/>
            <p:nvPr/>
          </p:nvSpPr>
          <p:spPr bwMode="auto">
            <a:xfrm rot="10800000">
              <a:off x="3903345" y="2571750"/>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1" name="Straight Connector 20">
              <a:extLst>
                <a:ext uri="{FF2B5EF4-FFF2-40B4-BE49-F238E27FC236}">
                  <a16:creationId xmlns:a16="http://schemas.microsoft.com/office/drawing/2014/main" id="{3D45DFB7-8A9F-41EB-B7E3-85E9F1AE63A9}"/>
                </a:ext>
              </a:extLst>
            </p:cNvPr>
            <p:cNvCxnSpPr>
              <a:endCxn id="20" idx="2"/>
            </p:cNvCxnSpPr>
            <p:nvPr/>
          </p:nvCxnSpPr>
          <p:spPr>
            <a:xfrm flipH="1" flipV="1">
              <a:off x="4320540" y="2571750"/>
              <a:ext cx="1162173" cy="7866"/>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1091BC-A1B1-43FF-8F48-500D1BA40EB2}"/>
                </a:ext>
              </a:extLst>
            </p:cNvPr>
            <p:cNvCxnSpPr>
              <a:endCxn id="20" idx="0"/>
            </p:cNvCxnSpPr>
            <p:nvPr/>
          </p:nvCxnSpPr>
          <p:spPr>
            <a:xfrm flipH="1">
              <a:off x="4320540" y="3406140"/>
              <a:ext cx="657860" cy="0"/>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7EF3CB-6ECF-4A1E-9985-5B0C9CB23539}"/>
                </a:ext>
              </a:extLst>
            </p:cNvPr>
            <p:cNvCxnSpPr>
              <a:endCxn id="19" idx="2"/>
            </p:cNvCxnSpPr>
            <p:nvPr/>
          </p:nvCxnSpPr>
          <p:spPr>
            <a:xfrm flipH="1">
              <a:off x="4320540" y="4213994"/>
              <a:ext cx="1041287" cy="3676"/>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B6F6D1-263D-49BC-9FF4-D0AD339116F5}"/>
                </a:ext>
              </a:extLst>
            </p:cNvPr>
            <p:cNvCxnSpPr>
              <a:stCxn id="19" idx="0"/>
            </p:cNvCxnSpPr>
            <p:nvPr/>
          </p:nvCxnSpPr>
          <p:spPr>
            <a:xfrm>
              <a:off x="4320540" y="5052060"/>
              <a:ext cx="819785"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23">
              <a:extLst>
                <a:ext uri="{FF2B5EF4-FFF2-40B4-BE49-F238E27FC236}">
                  <a16:creationId xmlns:a16="http://schemas.microsoft.com/office/drawing/2014/main" id="{C1ACDDF2-98AF-4BEB-AF4C-1E31EB2EFFD3}"/>
                </a:ext>
              </a:extLst>
            </p:cNvPr>
            <p:cNvSpPr/>
            <p:nvPr/>
          </p:nvSpPr>
          <p:spPr bwMode="auto">
            <a:xfrm>
              <a:off x="4756150" y="5537201"/>
              <a:ext cx="2679700" cy="469900"/>
            </a:xfrm>
            <a:custGeom>
              <a:avLst/>
              <a:gdLst>
                <a:gd name="connsiteX0" fmla="*/ 88900 w 2679700"/>
                <a:gd name="connsiteY0" fmla="*/ 0 h 463550"/>
                <a:gd name="connsiteX1" fmla="*/ 1568450 w 2679700"/>
                <a:gd name="connsiteY1" fmla="*/ 0 h 463550"/>
                <a:gd name="connsiteX2" fmla="*/ 1657350 w 2679700"/>
                <a:gd name="connsiteY2" fmla="*/ 88900 h 463550"/>
                <a:gd name="connsiteX3" fmla="*/ 1650364 w 2679700"/>
                <a:gd name="connsiteY3" fmla="*/ 123504 h 463550"/>
                <a:gd name="connsiteX4" fmla="*/ 1639444 w 2679700"/>
                <a:gd name="connsiteY4" fmla="*/ 139700 h 463550"/>
                <a:gd name="connsiteX5" fmla="*/ 2590800 w 2679700"/>
                <a:gd name="connsiteY5" fmla="*/ 139700 h 463550"/>
                <a:gd name="connsiteX6" fmla="*/ 2679700 w 2679700"/>
                <a:gd name="connsiteY6" fmla="*/ 228600 h 463550"/>
                <a:gd name="connsiteX7" fmla="*/ 2590800 w 2679700"/>
                <a:gd name="connsiteY7" fmla="*/ 317500 h 463550"/>
                <a:gd name="connsiteX8" fmla="*/ 2317788 w 2679700"/>
                <a:gd name="connsiteY8" fmla="*/ 317500 h 463550"/>
                <a:gd name="connsiteX9" fmla="*/ 2332989 w 2679700"/>
                <a:gd name="connsiteY9" fmla="*/ 340046 h 463550"/>
                <a:gd name="connsiteX10" fmla="*/ 2339975 w 2679700"/>
                <a:gd name="connsiteY10" fmla="*/ 374650 h 463550"/>
                <a:gd name="connsiteX11" fmla="*/ 2251075 w 2679700"/>
                <a:gd name="connsiteY11" fmla="*/ 463550 h 463550"/>
                <a:gd name="connsiteX12" fmla="*/ 752475 w 2679700"/>
                <a:gd name="connsiteY12" fmla="*/ 463550 h 463550"/>
                <a:gd name="connsiteX13" fmla="*/ 663575 w 2679700"/>
                <a:gd name="connsiteY13" fmla="*/ 374650 h 463550"/>
                <a:gd name="connsiteX14" fmla="*/ 670561 w 2679700"/>
                <a:gd name="connsiteY14" fmla="*/ 340046 h 463550"/>
                <a:gd name="connsiteX15" fmla="*/ 685763 w 2679700"/>
                <a:gd name="connsiteY15" fmla="*/ 317500 h 463550"/>
                <a:gd name="connsiteX16" fmla="*/ 412750 w 2679700"/>
                <a:gd name="connsiteY16" fmla="*/ 317500 h 463550"/>
                <a:gd name="connsiteX17" fmla="*/ 323850 w 2679700"/>
                <a:gd name="connsiteY17" fmla="*/ 228600 h 463550"/>
                <a:gd name="connsiteX18" fmla="*/ 330836 w 2679700"/>
                <a:gd name="connsiteY18" fmla="*/ 193996 h 463550"/>
                <a:gd name="connsiteX19" fmla="*/ 341756 w 2679700"/>
                <a:gd name="connsiteY19" fmla="*/ 177800 h 463550"/>
                <a:gd name="connsiteX20" fmla="*/ 88900 w 2679700"/>
                <a:gd name="connsiteY20" fmla="*/ 177800 h 463550"/>
                <a:gd name="connsiteX21" fmla="*/ 0 w 2679700"/>
                <a:gd name="connsiteY21" fmla="*/ 88900 h 463550"/>
                <a:gd name="connsiteX22" fmla="*/ 88900 w 2679700"/>
                <a:gd name="connsiteY22" fmla="*/ 0 h 463550"/>
                <a:gd name="connsiteX0" fmla="*/ 88900 w 2679700"/>
                <a:gd name="connsiteY0" fmla="*/ 0 h 466725"/>
                <a:gd name="connsiteX1" fmla="*/ 1568450 w 2679700"/>
                <a:gd name="connsiteY1" fmla="*/ 0 h 466725"/>
                <a:gd name="connsiteX2" fmla="*/ 1657350 w 2679700"/>
                <a:gd name="connsiteY2" fmla="*/ 88900 h 466725"/>
                <a:gd name="connsiteX3" fmla="*/ 1650364 w 2679700"/>
                <a:gd name="connsiteY3" fmla="*/ 123504 h 466725"/>
                <a:gd name="connsiteX4" fmla="*/ 1639444 w 2679700"/>
                <a:gd name="connsiteY4" fmla="*/ 139700 h 466725"/>
                <a:gd name="connsiteX5" fmla="*/ 2590800 w 2679700"/>
                <a:gd name="connsiteY5" fmla="*/ 139700 h 466725"/>
                <a:gd name="connsiteX6" fmla="*/ 2679700 w 2679700"/>
                <a:gd name="connsiteY6" fmla="*/ 228600 h 466725"/>
                <a:gd name="connsiteX7" fmla="*/ 2590800 w 2679700"/>
                <a:gd name="connsiteY7" fmla="*/ 317500 h 466725"/>
                <a:gd name="connsiteX8" fmla="*/ 2317788 w 2679700"/>
                <a:gd name="connsiteY8" fmla="*/ 317500 h 466725"/>
                <a:gd name="connsiteX9" fmla="*/ 2332989 w 2679700"/>
                <a:gd name="connsiteY9" fmla="*/ 340046 h 466725"/>
                <a:gd name="connsiteX10" fmla="*/ 2339975 w 2679700"/>
                <a:gd name="connsiteY10" fmla="*/ 374650 h 466725"/>
                <a:gd name="connsiteX11" fmla="*/ 2251075 w 2679700"/>
                <a:gd name="connsiteY11" fmla="*/ 463550 h 466725"/>
                <a:gd name="connsiteX12" fmla="*/ 1685925 w 2679700"/>
                <a:gd name="connsiteY12" fmla="*/ 466725 h 466725"/>
                <a:gd name="connsiteX13" fmla="*/ 752475 w 2679700"/>
                <a:gd name="connsiteY13" fmla="*/ 463550 h 466725"/>
                <a:gd name="connsiteX14" fmla="*/ 663575 w 2679700"/>
                <a:gd name="connsiteY14" fmla="*/ 374650 h 466725"/>
                <a:gd name="connsiteX15" fmla="*/ 670561 w 2679700"/>
                <a:gd name="connsiteY15" fmla="*/ 340046 h 466725"/>
                <a:gd name="connsiteX16" fmla="*/ 685763 w 2679700"/>
                <a:gd name="connsiteY16" fmla="*/ 317500 h 466725"/>
                <a:gd name="connsiteX17" fmla="*/ 412750 w 2679700"/>
                <a:gd name="connsiteY17" fmla="*/ 317500 h 466725"/>
                <a:gd name="connsiteX18" fmla="*/ 323850 w 2679700"/>
                <a:gd name="connsiteY18" fmla="*/ 228600 h 466725"/>
                <a:gd name="connsiteX19" fmla="*/ 330836 w 2679700"/>
                <a:gd name="connsiteY19" fmla="*/ 193996 h 466725"/>
                <a:gd name="connsiteX20" fmla="*/ 341756 w 2679700"/>
                <a:gd name="connsiteY20" fmla="*/ 177800 h 466725"/>
                <a:gd name="connsiteX21" fmla="*/ 88900 w 2679700"/>
                <a:gd name="connsiteY21" fmla="*/ 177800 h 466725"/>
                <a:gd name="connsiteX22" fmla="*/ 0 w 2679700"/>
                <a:gd name="connsiteY22" fmla="*/ 88900 h 466725"/>
                <a:gd name="connsiteX23" fmla="*/ 88900 w 2679700"/>
                <a:gd name="connsiteY23" fmla="*/ 0 h 466725"/>
                <a:gd name="connsiteX0" fmla="*/ 88900 w 2679700"/>
                <a:gd name="connsiteY0" fmla="*/ 0 h 466725"/>
                <a:gd name="connsiteX1" fmla="*/ 1568450 w 2679700"/>
                <a:gd name="connsiteY1" fmla="*/ 0 h 466725"/>
                <a:gd name="connsiteX2" fmla="*/ 1657350 w 2679700"/>
                <a:gd name="connsiteY2" fmla="*/ 88900 h 466725"/>
                <a:gd name="connsiteX3" fmla="*/ 1650364 w 2679700"/>
                <a:gd name="connsiteY3" fmla="*/ 123504 h 466725"/>
                <a:gd name="connsiteX4" fmla="*/ 1639444 w 2679700"/>
                <a:gd name="connsiteY4" fmla="*/ 139700 h 466725"/>
                <a:gd name="connsiteX5" fmla="*/ 2590800 w 2679700"/>
                <a:gd name="connsiteY5" fmla="*/ 139700 h 466725"/>
                <a:gd name="connsiteX6" fmla="*/ 2679700 w 2679700"/>
                <a:gd name="connsiteY6" fmla="*/ 228600 h 466725"/>
                <a:gd name="connsiteX7" fmla="*/ 2590800 w 2679700"/>
                <a:gd name="connsiteY7" fmla="*/ 317500 h 466725"/>
                <a:gd name="connsiteX8" fmla="*/ 2317788 w 2679700"/>
                <a:gd name="connsiteY8" fmla="*/ 317500 h 466725"/>
                <a:gd name="connsiteX9" fmla="*/ 2332989 w 2679700"/>
                <a:gd name="connsiteY9" fmla="*/ 340046 h 466725"/>
                <a:gd name="connsiteX10" fmla="*/ 2339975 w 2679700"/>
                <a:gd name="connsiteY10" fmla="*/ 374650 h 466725"/>
                <a:gd name="connsiteX11" fmla="*/ 2251075 w 2679700"/>
                <a:gd name="connsiteY11" fmla="*/ 463550 h 466725"/>
                <a:gd name="connsiteX12" fmla="*/ 1685925 w 2679700"/>
                <a:gd name="connsiteY12" fmla="*/ 466725 h 466725"/>
                <a:gd name="connsiteX13" fmla="*/ 1082675 w 2679700"/>
                <a:gd name="connsiteY13" fmla="*/ 466725 h 466725"/>
                <a:gd name="connsiteX14" fmla="*/ 752475 w 2679700"/>
                <a:gd name="connsiteY14" fmla="*/ 463550 h 466725"/>
                <a:gd name="connsiteX15" fmla="*/ 663575 w 2679700"/>
                <a:gd name="connsiteY15" fmla="*/ 374650 h 466725"/>
                <a:gd name="connsiteX16" fmla="*/ 670561 w 2679700"/>
                <a:gd name="connsiteY16" fmla="*/ 340046 h 466725"/>
                <a:gd name="connsiteX17" fmla="*/ 685763 w 2679700"/>
                <a:gd name="connsiteY17" fmla="*/ 317500 h 466725"/>
                <a:gd name="connsiteX18" fmla="*/ 412750 w 2679700"/>
                <a:gd name="connsiteY18" fmla="*/ 317500 h 466725"/>
                <a:gd name="connsiteX19" fmla="*/ 323850 w 2679700"/>
                <a:gd name="connsiteY19" fmla="*/ 228600 h 466725"/>
                <a:gd name="connsiteX20" fmla="*/ 330836 w 2679700"/>
                <a:gd name="connsiteY20" fmla="*/ 193996 h 466725"/>
                <a:gd name="connsiteX21" fmla="*/ 341756 w 2679700"/>
                <a:gd name="connsiteY21" fmla="*/ 177800 h 466725"/>
                <a:gd name="connsiteX22" fmla="*/ 88900 w 2679700"/>
                <a:gd name="connsiteY22" fmla="*/ 177800 h 466725"/>
                <a:gd name="connsiteX23" fmla="*/ 0 w 2679700"/>
                <a:gd name="connsiteY23" fmla="*/ 88900 h 466725"/>
                <a:gd name="connsiteX24" fmla="*/ 88900 w 2679700"/>
                <a:gd name="connsiteY24" fmla="*/ 0 h 466725"/>
                <a:gd name="connsiteX0" fmla="*/ 88900 w 2679700"/>
                <a:gd name="connsiteY0" fmla="*/ 0 h 466725"/>
                <a:gd name="connsiteX1" fmla="*/ 1568450 w 2679700"/>
                <a:gd name="connsiteY1" fmla="*/ 0 h 466725"/>
                <a:gd name="connsiteX2" fmla="*/ 1657350 w 2679700"/>
                <a:gd name="connsiteY2" fmla="*/ 88900 h 466725"/>
                <a:gd name="connsiteX3" fmla="*/ 1650364 w 2679700"/>
                <a:gd name="connsiteY3" fmla="*/ 123504 h 466725"/>
                <a:gd name="connsiteX4" fmla="*/ 1639444 w 2679700"/>
                <a:gd name="connsiteY4" fmla="*/ 139700 h 466725"/>
                <a:gd name="connsiteX5" fmla="*/ 2590800 w 2679700"/>
                <a:gd name="connsiteY5" fmla="*/ 139700 h 466725"/>
                <a:gd name="connsiteX6" fmla="*/ 2679700 w 2679700"/>
                <a:gd name="connsiteY6" fmla="*/ 228600 h 466725"/>
                <a:gd name="connsiteX7" fmla="*/ 2590800 w 2679700"/>
                <a:gd name="connsiteY7" fmla="*/ 317500 h 466725"/>
                <a:gd name="connsiteX8" fmla="*/ 2317788 w 2679700"/>
                <a:gd name="connsiteY8" fmla="*/ 317500 h 466725"/>
                <a:gd name="connsiteX9" fmla="*/ 2332989 w 2679700"/>
                <a:gd name="connsiteY9" fmla="*/ 340046 h 466725"/>
                <a:gd name="connsiteX10" fmla="*/ 2339975 w 2679700"/>
                <a:gd name="connsiteY10" fmla="*/ 374650 h 466725"/>
                <a:gd name="connsiteX11" fmla="*/ 2251075 w 2679700"/>
                <a:gd name="connsiteY11" fmla="*/ 463550 h 466725"/>
                <a:gd name="connsiteX12" fmla="*/ 1685925 w 2679700"/>
                <a:gd name="connsiteY12" fmla="*/ 466725 h 466725"/>
                <a:gd name="connsiteX13" fmla="*/ 1384300 w 2679700"/>
                <a:gd name="connsiteY13" fmla="*/ 466725 h 466725"/>
                <a:gd name="connsiteX14" fmla="*/ 1082675 w 2679700"/>
                <a:gd name="connsiteY14" fmla="*/ 466725 h 466725"/>
                <a:gd name="connsiteX15" fmla="*/ 752475 w 2679700"/>
                <a:gd name="connsiteY15" fmla="*/ 463550 h 466725"/>
                <a:gd name="connsiteX16" fmla="*/ 663575 w 2679700"/>
                <a:gd name="connsiteY16" fmla="*/ 374650 h 466725"/>
                <a:gd name="connsiteX17" fmla="*/ 670561 w 2679700"/>
                <a:gd name="connsiteY17" fmla="*/ 340046 h 466725"/>
                <a:gd name="connsiteX18" fmla="*/ 685763 w 2679700"/>
                <a:gd name="connsiteY18" fmla="*/ 317500 h 466725"/>
                <a:gd name="connsiteX19" fmla="*/ 412750 w 2679700"/>
                <a:gd name="connsiteY19" fmla="*/ 317500 h 466725"/>
                <a:gd name="connsiteX20" fmla="*/ 323850 w 2679700"/>
                <a:gd name="connsiteY20" fmla="*/ 228600 h 466725"/>
                <a:gd name="connsiteX21" fmla="*/ 330836 w 2679700"/>
                <a:gd name="connsiteY21" fmla="*/ 193996 h 466725"/>
                <a:gd name="connsiteX22" fmla="*/ 341756 w 2679700"/>
                <a:gd name="connsiteY22" fmla="*/ 177800 h 466725"/>
                <a:gd name="connsiteX23" fmla="*/ 88900 w 2679700"/>
                <a:gd name="connsiteY23" fmla="*/ 177800 h 466725"/>
                <a:gd name="connsiteX24" fmla="*/ 0 w 2679700"/>
                <a:gd name="connsiteY24" fmla="*/ 88900 h 466725"/>
                <a:gd name="connsiteX25" fmla="*/ 88900 w 2679700"/>
                <a:gd name="connsiteY25" fmla="*/ 0 h 466725"/>
                <a:gd name="connsiteX0" fmla="*/ 88900 w 2679700"/>
                <a:gd name="connsiteY0" fmla="*/ 0 h 466725"/>
                <a:gd name="connsiteX1" fmla="*/ 1568450 w 2679700"/>
                <a:gd name="connsiteY1" fmla="*/ 0 h 466725"/>
                <a:gd name="connsiteX2" fmla="*/ 1657350 w 2679700"/>
                <a:gd name="connsiteY2" fmla="*/ 88900 h 466725"/>
                <a:gd name="connsiteX3" fmla="*/ 1650364 w 2679700"/>
                <a:gd name="connsiteY3" fmla="*/ 123504 h 466725"/>
                <a:gd name="connsiteX4" fmla="*/ 1639444 w 2679700"/>
                <a:gd name="connsiteY4" fmla="*/ 139700 h 466725"/>
                <a:gd name="connsiteX5" fmla="*/ 2590800 w 2679700"/>
                <a:gd name="connsiteY5" fmla="*/ 139700 h 466725"/>
                <a:gd name="connsiteX6" fmla="*/ 2679700 w 2679700"/>
                <a:gd name="connsiteY6" fmla="*/ 228600 h 466725"/>
                <a:gd name="connsiteX7" fmla="*/ 2590800 w 2679700"/>
                <a:gd name="connsiteY7" fmla="*/ 317500 h 466725"/>
                <a:gd name="connsiteX8" fmla="*/ 2317788 w 2679700"/>
                <a:gd name="connsiteY8" fmla="*/ 317500 h 466725"/>
                <a:gd name="connsiteX9" fmla="*/ 2332989 w 2679700"/>
                <a:gd name="connsiteY9" fmla="*/ 340046 h 466725"/>
                <a:gd name="connsiteX10" fmla="*/ 2339975 w 2679700"/>
                <a:gd name="connsiteY10" fmla="*/ 374650 h 466725"/>
                <a:gd name="connsiteX11" fmla="*/ 2251075 w 2679700"/>
                <a:gd name="connsiteY11" fmla="*/ 463550 h 466725"/>
                <a:gd name="connsiteX12" fmla="*/ 1685925 w 2679700"/>
                <a:gd name="connsiteY12" fmla="*/ 466725 h 466725"/>
                <a:gd name="connsiteX13" fmla="*/ 1384300 w 2679700"/>
                <a:gd name="connsiteY13" fmla="*/ 466725 h 466725"/>
                <a:gd name="connsiteX14" fmla="*/ 1257300 w 2679700"/>
                <a:gd name="connsiteY14" fmla="*/ 466725 h 466725"/>
                <a:gd name="connsiteX15" fmla="*/ 1082675 w 2679700"/>
                <a:gd name="connsiteY15" fmla="*/ 466725 h 466725"/>
                <a:gd name="connsiteX16" fmla="*/ 752475 w 2679700"/>
                <a:gd name="connsiteY16" fmla="*/ 463550 h 466725"/>
                <a:gd name="connsiteX17" fmla="*/ 663575 w 2679700"/>
                <a:gd name="connsiteY17" fmla="*/ 374650 h 466725"/>
                <a:gd name="connsiteX18" fmla="*/ 670561 w 2679700"/>
                <a:gd name="connsiteY18" fmla="*/ 340046 h 466725"/>
                <a:gd name="connsiteX19" fmla="*/ 685763 w 2679700"/>
                <a:gd name="connsiteY19" fmla="*/ 317500 h 466725"/>
                <a:gd name="connsiteX20" fmla="*/ 412750 w 2679700"/>
                <a:gd name="connsiteY20" fmla="*/ 317500 h 466725"/>
                <a:gd name="connsiteX21" fmla="*/ 323850 w 2679700"/>
                <a:gd name="connsiteY21" fmla="*/ 228600 h 466725"/>
                <a:gd name="connsiteX22" fmla="*/ 330836 w 2679700"/>
                <a:gd name="connsiteY22" fmla="*/ 193996 h 466725"/>
                <a:gd name="connsiteX23" fmla="*/ 341756 w 2679700"/>
                <a:gd name="connsiteY23" fmla="*/ 177800 h 466725"/>
                <a:gd name="connsiteX24" fmla="*/ 88900 w 2679700"/>
                <a:gd name="connsiteY24" fmla="*/ 177800 h 466725"/>
                <a:gd name="connsiteX25" fmla="*/ 0 w 2679700"/>
                <a:gd name="connsiteY25" fmla="*/ 88900 h 466725"/>
                <a:gd name="connsiteX26" fmla="*/ 88900 w 2679700"/>
                <a:gd name="connsiteY26" fmla="*/ 0 h 466725"/>
                <a:gd name="connsiteX0" fmla="*/ 1384300 w 2679700"/>
                <a:gd name="connsiteY0" fmla="*/ 466725 h 558165"/>
                <a:gd name="connsiteX1" fmla="*/ 1257300 w 2679700"/>
                <a:gd name="connsiteY1" fmla="*/ 466725 h 558165"/>
                <a:gd name="connsiteX2" fmla="*/ 1082675 w 2679700"/>
                <a:gd name="connsiteY2" fmla="*/ 466725 h 558165"/>
                <a:gd name="connsiteX3" fmla="*/ 752475 w 2679700"/>
                <a:gd name="connsiteY3" fmla="*/ 463550 h 558165"/>
                <a:gd name="connsiteX4" fmla="*/ 663575 w 2679700"/>
                <a:gd name="connsiteY4" fmla="*/ 374650 h 558165"/>
                <a:gd name="connsiteX5" fmla="*/ 670561 w 2679700"/>
                <a:gd name="connsiteY5" fmla="*/ 340046 h 558165"/>
                <a:gd name="connsiteX6" fmla="*/ 685763 w 2679700"/>
                <a:gd name="connsiteY6" fmla="*/ 317500 h 558165"/>
                <a:gd name="connsiteX7" fmla="*/ 412750 w 2679700"/>
                <a:gd name="connsiteY7" fmla="*/ 317500 h 558165"/>
                <a:gd name="connsiteX8" fmla="*/ 323850 w 2679700"/>
                <a:gd name="connsiteY8" fmla="*/ 228600 h 558165"/>
                <a:gd name="connsiteX9" fmla="*/ 330836 w 2679700"/>
                <a:gd name="connsiteY9" fmla="*/ 193996 h 558165"/>
                <a:gd name="connsiteX10" fmla="*/ 341756 w 2679700"/>
                <a:gd name="connsiteY10" fmla="*/ 177800 h 558165"/>
                <a:gd name="connsiteX11" fmla="*/ 88900 w 2679700"/>
                <a:gd name="connsiteY11" fmla="*/ 177800 h 558165"/>
                <a:gd name="connsiteX12" fmla="*/ 0 w 2679700"/>
                <a:gd name="connsiteY12" fmla="*/ 88900 h 558165"/>
                <a:gd name="connsiteX13" fmla="*/ 88900 w 2679700"/>
                <a:gd name="connsiteY13" fmla="*/ 0 h 558165"/>
                <a:gd name="connsiteX14" fmla="*/ 1568450 w 2679700"/>
                <a:gd name="connsiteY14" fmla="*/ 0 h 558165"/>
                <a:gd name="connsiteX15" fmla="*/ 1657350 w 2679700"/>
                <a:gd name="connsiteY15" fmla="*/ 88900 h 558165"/>
                <a:gd name="connsiteX16" fmla="*/ 1650364 w 2679700"/>
                <a:gd name="connsiteY16" fmla="*/ 123504 h 558165"/>
                <a:gd name="connsiteX17" fmla="*/ 1639444 w 2679700"/>
                <a:gd name="connsiteY17" fmla="*/ 139700 h 558165"/>
                <a:gd name="connsiteX18" fmla="*/ 2590800 w 2679700"/>
                <a:gd name="connsiteY18" fmla="*/ 139700 h 558165"/>
                <a:gd name="connsiteX19" fmla="*/ 2679700 w 2679700"/>
                <a:gd name="connsiteY19" fmla="*/ 228600 h 558165"/>
                <a:gd name="connsiteX20" fmla="*/ 2590800 w 2679700"/>
                <a:gd name="connsiteY20" fmla="*/ 317500 h 558165"/>
                <a:gd name="connsiteX21" fmla="*/ 2317788 w 2679700"/>
                <a:gd name="connsiteY21" fmla="*/ 317500 h 558165"/>
                <a:gd name="connsiteX22" fmla="*/ 2332989 w 2679700"/>
                <a:gd name="connsiteY22" fmla="*/ 340046 h 558165"/>
                <a:gd name="connsiteX23" fmla="*/ 2339975 w 2679700"/>
                <a:gd name="connsiteY23" fmla="*/ 374650 h 558165"/>
                <a:gd name="connsiteX24" fmla="*/ 2251075 w 2679700"/>
                <a:gd name="connsiteY24" fmla="*/ 463550 h 558165"/>
                <a:gd name="connsiteX25" fmla="*/ 1685925 w 2679700"/>
                <a:gd name="connsiteY25" fmla="*/ 466725 h 558165"/>
                <a:gd name="connsiteX26" fmla="*/ 1475740 w 2679700"/>
                <a:gd name="connsiteY26" fmla="*/ 558165 h 558165"/>
                <a:gd name="connsiteX0" fmla="*/ 1384300 w 2679700"/>
                <a:gd name="connsiteY0" fmla="*/ 466725 h 466725"/>
                <a:gd name="connsiteX1" fmla="*/ 1257300 w 2679700"/>
                <a:gd name="connsiteY1" fmla="*/ 466725 h 466725"/>
                <a:gd name="connsiteX2" fmla="*/ 1082675 w 2679700"/>
                <a:gd name="connsiteY2" fmla="*/ 466725 h 466725"/>
                <a:gd name="connsiteX3" fmla="*/ 752475 w 2679700"/>
                <a:gd name="connsiteY3" fmla="*/ 463550 h 466725"/>
                <a:gd name="connsiteX4" fmla="*/ 663575 w 2679700"/>
                <a:gd name="connsiteY4" fmla="*/ 374650 h 466725"/>
                <a:gd name="connsiteX5" fmla="*/ 670561 w 2679700"/>
                <a:gd name="connsiteY5" fmla="*/ 340046 h 466725"/>
                <a:gd name="connsiteX6" fmla="*/ 685763 w 2679700"/>
                <a:gd name="connsiteY6" fmla="*/ 317500 h 466725"/>
                <a:gd name="connsiteX7" fmla="*/ 412750 w 2679700"/>
                <a:gd name="connsiteY7" fmla="*/ 317500 h 466725"/>
                <a:gd name="connsiteX8" fmla="*/ 323850 w 2679700"/>
                <a:gd name="connsiteY8" fmla="*/ 228600 h 466725"/>
                <a:gd name="connsiteX9" fmla="*/ 330836 w 2679700"/>
                <a:gd name="connsiteY9" fmla="*/ 193996 h 466725"/>
                <a:gd name="connsiteX10" fmla="*/ 341756 w 2679700"/>
                <a:gd name="connsiteY10" fmla="*/ 177800 h 466725"/>
                <a:gd name="connsiteX11" fmla="*/ 88900 w 2679700"/>
                <a:gd name="connsiteY11" fmla="*/ 177800 h 466725"/>
                <a:gd name="connsiteX12" fmla="*/ 0 w 2679700"/>
                <a:gd name="connsiteY12" fmla="*/ 88900 h 466725"/>
                <a:gd name="connsiteX13" fmla="*/ 88900 w 2679700"/>
                <a:gd name="connsiteY13" fmla="*/ 0 h 466725"/>
                <a:gd name="connsiteX14" fmla="*/ 1568450 w 2679700"/>
                <a:gd name="connsiteY14" fmla="*/ 0 h 466725"/>
                <a:gd name="connsiteX15" fmla="*/ 1657350 w 2679700"/>
                <a:gd name="connsiteY15" fmla="*/ 88900 h 466725"/>
                <a:gd name="connsiteX16" fmla="*/ 1650364 w 2679700"/>
                <a:gd name="connsiteY16" fmla="*/ 123504 h 466725"/>
                <a:gd name="connsiteX17" fmla="*/ 1639444 w 2679700"/>
                <a:gd name="connsiteY17" fmla="*/ 139700 h 466725"/>
                <a:gd name="connsiteX18" fmla="*/ 2590800 w 2679700"/>
                <a:gd name="connsiteY18" fmla="*/ 139700 h 466725"/>
                <a:gd name="connsiteX19" fmla="*/ 2679700 w 2679700"/>
                <a:gd name="connsiteY19" fmla="*/ 228600 h 466725"/>
                <a:gd name="connsiteX20" fmla="*/ 2590800 w 2679700"/>
                <a:gd name="connsiteY20" fmla="*/ 317500 h 466725"/>
                <a:gd name="connsiteX21" fmla="*/ 2317788 w 2679700"/>
                <a:gd name="connsiteY21" fmla="*/ 317500 h 466725"/>
                <a:gd name="connsiteX22" fmla="*/ 2332989 w 2679700"/>
                <a:gd name="connsiteY22" fmla="*/ 340046 h 466725"/>
                <a:gd name="connsiteX23" fmla="*/ 2339975 w 2679700"/>
                <a:gd name="connsiteY23" fmla="*/ 374650 h 466725"/>
                <a:gd name="connsiteX24" fmla="*/ 2251075 w 2679700"/>
                <a:gd name="connsiteY24" fmla="*/ 463550 h 466725"/>
                <a:gd name="connsiteX25" fmla="*/ 1685925 w 2679700"/>
                <a:gd name="connsiteY25" fmla="*/ 466725 h 466725"/>
                <a:gd name="connsiteX0" fmla="*/ 1384300 w 2679700"/>
                <a:gd name="connsiteY0" fmla="*/ 466725 h 466725"/>
                <a:gd name="connsiteX1" fmla="*/ 1257300 w 2679700"/>
                <a:gd name="connsiteY1" fmla="*/ 466725 h 466725"/>
                <a:gd name="connsiteX2" fmla="*/ 1082675 w 2679700"/>
                <a:gd name="connsiteY2" fmla="*/ 466725 h 466725"/>
                <a:gd name="connsiteX3" fmla="*/ 752475 w 2679700"/>
                <a:gd name="connsiteY3" fmla="*/ 463550 h 466725"/>
                <a:gd name="connsiteX4" fmla="*/ 663575 w 2679700"/>
                <a:gd name="connsiteY4" fmla="*/ 374650 h 466725"/>
                <a:gd name="connsiteX5" fmla="*/ 670561 w 2679700"/>
                <a:gd name="connsiteY5" fmla="*/ 340046 h 466725"/>
                <a:gd name="connsiteX6" fmla="*/ 685763 w 2679700"/>
                <a:gd name="connsiteY6" fmla="*/ 317500 h 466725"/>
                <a:gd name="connsiteX7" fmla="*/ 412750 w 2679700"/>
                <a:gd name="connsiteY7" fmla="*/ 317500 h 466725"/>
                <a:gd name="connsiteX8" fmla="*/ 323850 w 2679700"/>
                <a:gd name="connsiteY8" fmla="*/ 228600 h 466725"/>
                <a:gd name="connsiteX9" fmla="*/ 330836 w 2679700"/>
                <a:gd name="connsiteY9" fmla="*/ 193996 h 466725"/>
                <a:gd name="connsiteX10" fmla="*/ 341756 w 2679700"/>
                <a:gd name="connsiteY10" fmla="*/ 177800 h 466725"/>
                <a:gd name="connsiteX11" fmla="*/ 88900 w 2679700"/>
                <a:gd name="connsiteY11" fmla="*/ 177800 h 466725"/>
                <a:gd name="connsiteX12" fmla="*/ 0 w 2679700"/>
                <a:gd name="connsiteY12" fmla="*/ 88900 h 466725"/>
                <a:gd name="connsiteX13" fmla="*/ 88900 w 2679700"/>
                <a:gd name="connsiteY13" fmla="*/ 0 h 466725"/>
                <a:gd name="connsiteX14" fmla="*/ 1568450 w 2679700"/>
                <a:gd name="connsiteY14" fmla="*/ 0 h 466725"/>
                <a:gd name="connsiteX15" fmla="*/ 1657350 w 2679700"/>
                <a:gd name="connsiteY15" fmla="*/ 88900 h 466725"/>
                <a:gd name="connsiteX16" fmla="*/ 1650364 w 2679700"/>
                <a:gd name="connsiteY16" fmla="*/ 123504 h 466725"/>
                <a:gd name="connsiteX17" fmla="*/ 1639444 w 2679700"/>
                <a:gd name="connsiteY17" fmla="*/ 139700 h 466725"/>
                <a:gd name="connsiteX18" fmla="*/ 2590800 w 2679700"/>
                <a:gd name="connsiteY18" fmla="*/ 139700 h 466725"/>
                <a:gd name="connsiteX19" fmla="*/ 2679700 w 2679700"/>
                <a:gd name="connsiteY19" fmla="*/ 228600 h 466725"/>
                <a:gd name="connsiteX20" fmla="*/ 2590800 w 2679700"/>
                <a:gd name="connsiteY20" fmla="*/ 317500 h 466725"/>
                <a:gd name="connsiteX21" fmla="*/ 2317788 w 2679700"/>
                <a:gd name="connsiteY21" fmla="*/ 317500 h 466725"/>
                <a:gd name="connsiteX22" fmla="*/ 2332989 w 2679700"/>
                <a:gd name="connsiteY22" fmla="*/ 340046 h 466725"/>
                <a:gd name="connsiteX23" fmla="*/ 2339975 w 2679700"/>
                <a:gd name="connsiteY23" fmla="*/ 374650 h 466725"/>
                <a:gd name="connsiteX24" fmla="*/ 2251075 w 2679700"/>
                <a:gd name="connsiteY24" fmla="*/ 463550 h 466725"/>
                <a:gd name="connsiteX25" fmla="*/ 1590675 w 2679700"/>
                <a:gd name="connsiteY25" fmla="*/ 463550 h 466725"/>
                <a:gd name="connsiteX0" fmla="*/ 1257300 w 2679700"/>
                <a:gd name="connsiteY0" fmla="*/ 466725 h 466725"/>
                <a:gd name="connsiteX1" fmla="*/ 1082675 w 2679700"/>
                <a:gd name="connsiteY1" fmla="*/ 466725 h 466725"/>
                <a:gd name="connsiteX2" fmla="*/ 752475 w 2679700"/>
                <a:gd name="connsiteY2" fmla="*/ 463550 h 466725"/>
                <a:gd name="connsiteX3" fmla="*/ 663575 w 2679700"/>
                <a:gd name="connsiteY3" fmla="*/ 374650 h 466725"/>
                <a:gd name="connsiteX4" fmla="*/ 670561 w 2679700"/>
                <a:gd name="connsiteY4" fmla="*/ 340046 h 466725"/>
                <a:gd name="connsiteX5" fmla="*/ 685763 w 2679700"/>
                <a:gd name="connsiteY5" fmla="*/ 317500 h 466725"/>
                <a:gd name="connsiteX6" fmla="*/ 412750 w 2679700"/>
                <a:gd name="connsiteY6" fmla="*/ 317500 h 466725"/>
                <a:gd name="connsiteX7" fmla="*/ 323850 w 2679700"/>
                <a:gd name="connsiteY7" fmla="*/ 228600 h 466725"/>
                <a:gd name="connsiteX8" fmla="*/ 330836 w 2679700"/>
                <a:gd name="connsiteY8" fmla="*/ 193996 h 466725"/>
                <a:gd name="connsiteX9" fmla="*/ 341756 w 2679700"/>
                <a:gd name="connsiteY9" fmla="*/ 177800 h 466725"/>
                <a:gd name="connsiteX10" fmla="*/ 88900 w 2679700"/>
                <a:gd name="connsiteY10" fmla="*/ 177800 h 466725"/>
                <a:gd name="connsiteX11" fmla="*/ 0 w 2679700"/>
                <a:gd name="connsiteY11" fmla="*/ 88900 h 466725"/>
                <a:gd name="connsiteX12" fmla="*/ 88900 w 2679700"/>
                <a:gd name="connsiteY12" fmla="*/ 0 h 466725"/>
                <a:gd name="connsiteX13" fmla="*/ 1568450 w 2679700"/>
                <a:gd name="connsiteY13" fmla="*/ 0 h 466725"/>
                <a:gd name="connsiteX14" fmla="*/ 1657350 w 2679700"/>
                <a:gd name="connsiteY14" fmla="*/ 88900 h 466725"/>
                <a:gd name="connsiteX15" fmla="*/ 1650364 w 2679700"/>
                <a:gd name="connsiteY15" fmla="*/ 123504 h 466725"/>
                <a:gd name="connsiteX16" fmla="*/ 1639444 w 2679700"/>
                <a:gd name="connsiteY16" fmla="*/ 139700 h 466725"/>
                <a:gd name="connsiteX17" fmla="*/ 2590800 w 2679700"/>
                <a:gd name="connsiteY17" fmla="*/ 139700 h 466725"/>
                <a:gd name="connsiteX18" fmla="*/ 2679700 w 2679700"/>
                <a:gd name="connsiteY18" fmla="*/ 228600 h 466725"/>
                <a:gd name="connsiteX19" fmla="*/ 2590800 w 2679700"/>
                <a:gd name="connsiteY19" fmla="*/ 317500 h 466725"/>
                <a:gd name="connsiteX20" fmla="*/ 2317788 w 2679700"/>
                <a:gd name="connsiteY20" fmla="*/ 317500 h 466725"/>
                <a:gd name="connsiteX21" fmla="*/ 2332989 w 2679700"/>
                <a:gd name="connsiteY21" fmla="*/ 340046 h 466725"/>
                <a:gd name="connsiteX22" fmla="*/ 2339975 w 2679700"/>
                <a:gd name="connsiteY22" fmla="*/ 374650 h 466725"/>
                <a:gd name="connsiteX23" fmla="*/ 2251075 w 2679700"/>
                <a:gd name="connsiteY23" fmla="*/ 463550 h 466725"/>
                <a:gd name="connsiteX24" fmla="*/ 1590675 w 2679700"/>
                <a:gd name="connsiteY24" fmla="*/ 463550 h 466725"/>
                <a:gd name="connsiteX0" fmla="*/ 1082675 w 2679700"/>
                <a:gd name="connsiteY0" fmla="*/ 466725 h 466725"/>
                <a:gd name="connsiteX1" fmla="*/ 752475 w 2679700"/>
                <a:gd name="connsiteY1" fmla="*/ 463550 h 466725"/>
                <a:gd name="connsiteX2" fmla="*/ 663575 w 2679700"/>
                <a:gd name="connsiteY2" fmla="*/ 374650 h 466725"/>
                <a:gd name="connsiteX3" fmla="*/ 670561 w 2679700"/>
                <a:gd name="connsiteY3" fmla="*/ 340046 h 466725"/>
                <a:gd name="connsiteX4" fmla="*/ 685763 w 2679700"/>
                <a:gd name="connsiteY4" fmla="*/ 317500 h 466725"/>
                <a:gd name="connsiteX5" fmla="*/ 412750 w 2679700"/>
                <a:gd name="connsiteY5" fmla="*/ 317500 h 466725"/>
                <a:gd name="connsiteX6" fmla="*/ 323850 w 2679700"/>
                <a:gd name="connsiteY6" fmla="*/ 228600 h 466725"/>
                <a:gd name="connsiteX7" fmla="*/ 330836 w 2679700"/>
                <a:gd name="connsiteY7" fmla="*/ 193996 h 466725"/>
                <a:gd name="connsiteX8" fmla="*/ 341756 w 2679700"/>
                <a:gd name="connsiteY8" fmla="*/ 177800 h 466725"/>
                <a:gd name="connsiteX9" fmla="*/ 88900 w 2679700"/>
                <a:gd name="connsiteY9" fmla="*/ 177800 h 466725"/>
                <a:gd name="connsiteX10" fmla="*/ 0 w 2679700"/>
                <a:gd name="connsiteY10" fmla="*/ 88900 h 466725"/>
                <a:gd name="connsiteX11" fmla="*/ 88900 w 2679700"/>
                <a:gd name="connsiteY11" fmla="*/ 0 h 466725"/>
                <a:gd name="connsiteX12" fmla="*/ 1568450 w 2679700"/>
                <a:gd name="connsiteY12" fmla="*/ 0 h 466725"/>
                <a:gd name="connsiteX13" fmla="*/ 1657350 w 2679700"/>
                <a:gd name="connsiteY13" fmla="*/ 88900 h 466725"/>
                <a:gd name="connsiteX14" fmla="*/ 1650364 w 2679700"/>
                <a:gd name="connsiteY14" fmla="*/ 123504 h 466725"/>
                <a:gd name="connsiteX15" fmla="*/ 1639444 w 2679700"/>
                <a:gd name="connsiteY15" fmla="*/ 139700 h 466725"/>
                <a:gd name="connsiteX16" fmla="*/ 2590800 w 2679700"/>
                <a:gd name="connsiteY16" fmla="*/ 139700 h 466725"/>
                <a:gd name="connsiteX17" fmla="*/ 2679700 w 2679700"/>
                <a:gd name="connsiteY17" fmla="*/ 228600 h 466725"/>
                <a:gd name="connsiteX18" fmla="*/ 2590800 w 2679700"/>
                <a:gd name="connsiteY18" fmla="*/ 317500 h 466725"/>
                <a:gd name="connsiteX19" fmla="*/ 2317788 w 2679700"/>
                <a:gd name="connsiteY19" fmla="*/ 317500 h 466725"/>
                <a:gd name="connsiteX20" fmla="*/ 2332989 w 2679700"/>
                <a:gd name="connsiteY20" fmla="*/ 340046 h 466725"/>
                <a:gd name="connsiteX21" fmla="*/ 2339975 w 2679700"/>
                <a:gd name="connsiteY21" fmla="*/ 374650 h 466725"/>
                <a:gd name="connsiteX22" fmla="*/ 2251075 w 2679700"/>
                <a:gd name="connsiteY22" fmla="*/ 463550 h 466725"/>
                <a:gd name="connsiteX23" fmla="*/ 1590675 w 2679700"/>
                <a:gd name="connsiteY23" fmla="*/ 463550 h 466725"/>
                <a:gd name="connsiteX0" fmla="*/ 1174750 w 2679700"/>
                <a:gd name="connsiteY0" fmla="*/ 466725 h 466725"/>
                <a:gd name="connsiteX1" fmla="*/ 752475 w 2679700"/>
                <a:gd name="connsiteY1" fmla="*/ 463550 h 466725"/>
                <a:gd name="connsiteX2" fmla="*/ 663575 w 2679700"/>
                <a:gd name="connsiteY2" fmla="*/ 374650 h 466725"/>
                <a:gd name="connsiteX3" fmla="*/ 670561 w 2679700"/>
                <a:gd name="connsiteY3" fmla="*/ 340046 h 466725"/>
                <a:gd name="connsiteX4" fmla="*/ 685763 w 2679700"/>
                <a:gd name="connsiteY4" fmla="*/ 317500 h 466725"/>
                <a:gd name="connsiteX5" fmla="*/ 412750 w 2679700"/>
                <a:gd name="connsiteY5" fmla="*/ 317500 h 466725"/>
                <a:gd name="connsiteX6" fmla="*/ 323850 w 2679700"/>
                <a:gd name="connsiteY6" fmla="*/ 228600 h 466725"/>
                <a:gd name="connsiteX7" fmla="*/ 330836 w 2679700"/>
                <a:gd name="connsiteY7" fmla="*/ 193996 h 466725"/>
                <a:gd name="connsiteX8" fmla="*/ 341756 w 2679700"/>
                <a:gd name="connsiteY8" fmla="*/ 177800 h 466725"/>
                <a:gd name="connsiteX9" fmla="*/ 88900 w 2679700"/>
                <a:gd name="connsiteY9" fmla="*/ 177800 h 466725"/>
                <a:gd name="connsiteX10" fmla="*/ 0 w 2679700"/>
                <a:gd name="connsiteY10" fmla="*/ 88900 h 466725"/>
                <a:gd name="connsiteX11" fmla="*/ 88900 w 2679700"/>
                <a:gd name="connsiteY11" fmla="*/ 0 h 466725"/>
                <a:gd name="connsiteX12" fmla="*/ 1568450 w 2679700"/>
                <a:gd name="connsiteY12" fmla="*/ 0 h 466725"/>
                <a:gd name="connsiteX13" fmla="*/ 1657350 w 2679700"/>
                <a:gd name="connsiteY13" fmla="*/ 88900 h 466725"/>
                <a:gd name="connsiteX14" fmla="*/ 1650364 w 2679700"/>
                <a:gd name="connsiteY14" fmla="*/ 123504 h 466725"/>
                <a:gd name="connsiteX15" fmla="*/ 1639444 w 2679700"/>
                <a:gd name="connsiteY15" fmla="*/ 139700 h 466725"/>
                <a:gd name="connsiteX16" fmla="*/ 2590800 w 2679700"/>
                <a:gd name="connsiteY16" fmla="*/ 139700 h 466725"/>
                <a:gd name="connsiteX17" fmla="*/ 2679700 w 2679700"/>
                <a:gd name="connsiteY17" fmla="*/ 228600 h 466725"/>
                <a:gd name="connsiteX18" fmla="*/ 2590800 w 2679700"/>
                <a:gd name="connsiteY18" fmla="*/ 317500 h 466725"/>
                <a:gd name="connsiteX19" fmla="*/ 2317788 w 2679700"/>
                <a:gd name="connsiteY19" fmla="*/ 317500 h 466725"/>
                <a:gd name="connsiteX20" fmla="*/ 2332989 w 2679700"/>
                <a:gd name="connsiteY20" fmla="*/ 340046 h 466725"/>
                <a:gd name="connsiteX21" fmla="*/ 2339975 w 2679700"/>
                <a:gd name="connsiteY21" fmla="*/ 374650 h 466725"/>
                <a:gd name="connsiteX22" fmla="*/ 2251075 w 2679700"/>
                <a:gd name="connsiteY22" fmla="*/ 463550 h 466725"/>
                <a:gd name="connsiteX23" fmla="*/ 1590675 w 2679700"/>
                <a:gd name="connsiteY23" fmla="*/ 463550 h 466725"/>
                <a:gd name="connsiteX0" fmla="*/ 1174750 w 2679700"/>
                <a:gd name="connsiteY0" fmla="*/ 466725 h 466725"/>
                <a:gd name="connsiteX1" fmla="*/ 752475 w 2679700"/>
                <a:gd name="connsiteY1" fmla="*/ 463550 h 466725"/>
                <a:gd name="connsiteX2" fmla="*/ 663575 w 2679700"/>
                <a:gd name="connsiteY2" fmla="*/ 374650 h 466725"/>
                <a:gd name="connsiteX3" fmla="*/ 670561 w 2679700"/>
                <a:gd name="connsiteY3" fmla="*/ 340046 h 466725"/>
                <a:gd name="connsiteX4" fmla="*/ 685763 w 2679700"/>
                <a:gd name="connsiteY4" fmla="*/ 317500 h 466725"/>
                <a:gd name="connsiteX5" fmla="*/ 412750 w 2679700"/>
                <a:gd name="connsiteY5" fmla="*/ 317500 h 466725"/>
                <a:gd name="connsiteX6" fmla="*/ 323850 w 2679700"/>
                <a:gd name="connsiteY6" fmla="*/ 228600 h 466725"/>
                <a:gd name="connsiteX7" fmla="*/ 330836 w 2679700"/>
                <a:gd name="connsiteY7" fmla="*/ 193996 h 466725"/>
                <a:gd name="connsiteX8" fmla="*/ 341756 w 2679700"/>
                <a:gd name="connsiteY8" fmla="*/ 177800 h 466725"/>
                <a:gd name="connsiteX9" fmla="*/ 88900 w 2679700"/>
                <a:gd name="connsiteY9" fmla="*/ 177800 h 466725"/>
                <a:gd name="connsiteX10" fmla="*/ 0 w 2679700"/>
                <a:gd name="connsiteY10" fmla="*/ 88900 h 466725"/>
                <a:gd name="connsiteX11" fmla="*/ 88900 w 2679700"/>
                <a:gd name="connsiteY11" fmla="*/ 0 h 466725"/>
                <a:gd name="connsiteX12" fmla="*/ 1568450 w 2679700"/>
                <a:gd name="connsiteY12" fmla="*/ 0 h 466725"/>
                <a:gd name="connsiteX13" fmla="*/ 1657350 w 2679700"/>
                <a:gd name="connsiteY13" fmla="*/ 88900 h 466725"/>
                <a:gd name="connsiteX14" fmla="*/ 1650364 w 2679700"/>
                <a:gd name="connsiteY14" fmla="*/ 123504 h 466725"/>
                <a:gd name="connsiteX15" fmla="*/ 1639444 w 2679700"/>
                <a:gd name="connsiteY15" fmla="*/ 139700 h 466725"/>
                <a:gd name="connsiteX16" fmla="*/ 2590800 w 2679700"/>
                <a:gd name="connsiteY16" fmla="*/ 139700 h 466725"/>
                <a:gd name="connsiteX17" fmla="*/ 2679700 w 2679700"/>
                <a:gd name="connsiteY17" fmla="*/ 228600 h 466725"/>
                <a:gd name="connsiteX18" fmla="*/ 2590800 w 2679700"/>
                <a:gd name="connsiteY18" fmla="*/ 317500 h 466725"/>
                <a:gd name="connsiteX19" fmla="*/ 2317788 w 2679700"/>
                <a:gd name="connsiteY19" fmla="*/ 317500 h 466725"/>
                <a:gd name="connsiteX20" fmla="*/ 2332989 w 2679700"/>
                <a:gd name="connsiteY20" fmla="*/ 340046 h 466725"/>
                <a:gd name="connsiteX21" fmla="*/ 2339975 w 2679700"/>
                <a:gd name="connsiteY21" fmla="*/ 374650 h 466725"/>
                <a:gd name="connsiteX22" fmla="*/ 2251075 w 2679700"/>
                <a:gd name="connsiteY22" fmla="*/ 463550 h 466725"/>
                <a:gd name="connsiteX23" fmla="*/ 1619250 w 2679700"/>
                <a:gd name="connsiteY23" fmla="*/ 463550 h 466725"/>
                <a:gd name="connsiteX0" fmla="*/ 1155700 w 2679700"/>
                <a:gd name="connsiteY0" fmla="*/ 469900 h 469900"/>
                <a:gd name="connsiteX1" fmla="*/ 752475 w 2679700"/>
                <a:gd name="connsiteY1" fmla="*/ 463550 h 469900"/>
                <a:gd name="connsiteX2" fmla="*/ 663575 w 2679700"/>
                <a:gd name="connsiteY2" fmla="*/ 374650 h 469900"/>
                <a:gd name="connsiteX3" fmla="*/ 670561 w 2679700"/>
                <a:gd name="connsiteY3" fmla="*/ 340046 h 469900"/>
                <a:gd name="connsiteX4" fmla="*/ 685763 w 2679700"/>
                <a:gd name="connsiteY4" fmla="*/ 317500 h 469900"/>
                <a:gd name="connsiteX5" fmla="*/ 412750 w 2679700"/>
                <a:gd name="connsiteY5" fmla="*/ 317500 h 469900"/>
                <a:gd name="connsiteX6" fmla="*/ 323850 w 2679700"/>
                <a:gd name="connsiteY6" fmla="*/ 228600 h 469900"/>
                <a:gd name="connsiteX7" fmla="*/ 330836 w 2679700"/>
                <a:gd name="connsiteY7" fmla="*/ 193996 h 469900"/>
                <a:gd name="connsiteX8" fmla="*/ 341756 w 2679700"/>
                <a:gd name="connsiteY8" fmla="*/ 177800 h 469900"/>
                <a:gd name="connsiteX9" fmla="*/ 88900 w 2679700"/>
                <a:gd name="connsiteY9" fmla="*/ 177800 h 469900"/>
                <a:gd name="connsiteX10" fmla="*/ 0 w 2679700"/>
                <a:gd name="connsiteY10" fmla="*/ 88900 h 469900"/>
                <a:gd name="connsiteX11" fmla="*/ 88900 w 2679700"/>
                <a:gd name="connsiteY11" fmla="*/ 0 h 469900"/>
                <a:gd name="connsiteX12" fmla="*/ 1568450 w 2679700"/>
                <a:gd name="connsiteY12" fmla="*/ 0 h 469900"/>
                <a:gd name="connsiteX13" fmla="*/ 1657350 w 2679700"/>
                <a:gd name="connsiteY13" fmla="*/ 88900 h 469900"/>
                <a:gd name="connsiteX14" fmla="*/ 1650364 w 2679700"/>
                <a:gd name="connsiteY14" fmla="*/ 123504 h 469900"/>
                <a:gd name="connsiteX15" fmla="*/ 1639444 w 2679700"/>
                <a:gd name="connsiteY15" fmla="*/ 139700 h 469900"/>
                <a:gd name="connsiteX16" fmla="*/ 2590800 w 2679700"/>
                <a:gd name="connsiteY16" fmla="*/ 139700 h 469900"/>
                <a:gd name="connsiteX17" fmla="*/ 2679700 w 2679700"/>
                <a:gd name="connsiteY17" fmla="*/ 228600 h 469900"/>
                <a:gd name="connsiteX18" fmla="*/ 2590800 w 2679700"/>
                <a:gd name="connsiteY18" fmla="*/ 317500 h 469900"/>
                <a:gd name="connsiteX19" fmla="*/ 2317788 w 2679700"/>
                <a:gd name="connsiteY19" fmla="*/ 317500 h 469900"/>
                <a:gd name="connsiteX20" fmla="*/ 2332989 w 2679700"/>
                <a:gd name="connsiteY20" fmla="*/ 340046 h 469900"/>
                <a:gd name="connsiteX21" fmla="*/ 2339975 w 2679700"/>
                <a:gd name="connsiteY21" fmla="*/ 374650 h 469900"/>
                <a:gd name="connsiteX22" fmla="*/ 2251075 w 2679700"/>
                <a:gd name="connsiteY22" fmla="*/ 463550 h 469900"/>
                <a:gd name="connsiteX23" fmla="*/ 1619250 w 2679700"/>
                <a:gd name="connsiteY23" fmla="*/ 46355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79700" h="469900">
                  <a:moveTo>
                    <a:pt x="1155700" y="469900"/>
                  </a:moveTo>
                  <a:lnTo>
                    <a:pt x="752475" y="463550"/>
                  </a:lnTo>
                  <a:cubicBezTo>
                    <a:pt x="703377" y="463550"/>
                    <a:pt x="663575" y="423748"/>
                    <a:pt x="663575" y="374650"/>
                  </a:cubicBezTo>
                  <a:cubicBezTo>
                    <a:pt x="663575" y="362376"/>
                    <a:pt x="666063" y="350682"/>
                    <a:pt x="670561" y="340046"/>
                  </a:cubicBezTo>
                  <a:lnTo>
                    <a:pt x="685763" y="317500"/>
                  </a:lnTo>
                  <a:lnTo>
                    <a:pt x="412750" y="317500"/>
                  </a:lnTo>
                  <a:cubicBezTo>
                    <a:pt x="363652" y="317500"/>
                    <a:pt x="323850" y="277698"/>
                    <a:pt x="323850" y="228600"/>
                  </a:cubicBezTo>
                  <a:cubicBezTo>
                    <a:pt x="323850" y="216325"/>
                    <a:pt x="326337" y="204632"/>
                    <a:pt x="330836" y="193996"/>
                  </a:cubicBezTo>
                  <a:lnTo>
                    <a:pt x="341756" y="177800"/>
                  </a:lnTo>
                  <a:lnTo>
                    <a:pt x="88900" y="177800"/>
                  </a:lnTo>
                  <a:cubicBezTo>
                    <a:pt x="39802" y="177800"/>
                    <a:pt x="0" y="137998"/>
                    <a:pt x="0" y="88900"/>
                  </a:cubicBezTo>
                  <a:cubicBezTo>
                    <a:pt x="0" y="39802"/>
                    <a:pt x="39802" y="0"/>
                    <a:pt x="88900" y="0"/>
                  </a:cubicBezTo>
                  <a:lnTo>
                    <a:pt x="1568450" y="0"/>
                  </a:lnTo>
                  <a:cubicBezTo>
                    <a:pt x="1617548" y="0"/>
                    <a:pt x="1657350" y="39802"/>
                    <a:pt x="1657350" y="88900"/>
                  </a:cubicBezTo>
                  <a:cubicBezTo>
                    <a:pt x="1657350" y="101174"/>
                    <a:pt x="1654863" y="112868"/>
                    <a:pt x="1650364" y="123504"/>
                  </a:cubicBezTo>
                  <a:lnTo>
                    <a:pt x="1639444" y="139700"/>
                  </a:lnTo>
                  <a:lnTo>
                    <a:pt x="2590800" y="139700"/>
                  </a:lnTo>
                  <a:cubicBezTo>
                    <a:pt x="2639898" y="139700"/>
                    <a:pt x="2679700" y="179502"/>
                    <a:pt x="2679700" y="228600"/>
                  </a:cubicBezTo>
                  <a:cubicBezTo>
                    <a:pt x="2679700" y="277698"/>
                    <a:pt x="2639898" y="317500"/>
                    <a:pt x="2590800" y="317500"/>
                  </a:cubicBezTo>
                  <a:lnTo>
                    <a:pt x="2317788" y="317500"/>
                  </a:lnTo>
                  <a:lnTo>
                    <a:pt x="2332989" y="340046"/>
                  </a:lnTo>
                  <a:cubicBezTo>
                    <a:pt x="2337488" y="350682"/>
                    <a:pt x="2339975" y="362376"/>
                    <a:pt x="2339975" y="374650"/>
                  </a:cubicBezTo>
                  <a:cubicBezTo>
                    <a:pt x="2339975" y="423748"/>
                    <a:pt x="2300173" y="463550"/>
                    <a:pt x="2251075" y="463550"/>
                  </a:cubicBezTo>
                  <a:lnTo>
                    <a:pt x="1619250" y="463550"/>
                  </a:lnTo>
                </a:path>
              </a:pathLst>
            </a:custGeom>
            <a:noFill/>
            <a:ln w="22225" cap="rnd">
              <a:solidFill>
                <a:schemeClr val="accent1"/>
              </a:solidFill>
              <a:round/>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sp>
          <p:nvSpPr>
            <p:cNvPr id="26" name="Trapezoid 25">
              <a:extLst>
                <a:ext uri="{FF2B5EF4-FFF2-40B4-BE49-F238E27FC236}">
                  <a16:creationId xmlns:a16="http://schemas.microsoft.com/office/drawing/2014/main" id="{AA3BD532-9E35-415E-827C-444C40B79D9C}"/>
                </a:ext>
              </a:extLst>
            </p:cNvPr>
            <p:cNvSpPr/>
            <p:nvPr/>
          </p:nvSpPr>
          <p:spPr bwMode="auto">
            <a:xfrm>
              <a:off x="7359650" y="3803563"/>
              <a:ext cx="527050" cy="1241425"/>
            </a:xfrm>
            <a:prstGeom prst="trapezoid">
              <a:avLst>
                <a:gd name="adj" fmla="val 40663"/>
              </a:avLst>
            </a:prstGeom>
            <a:noFill/>
            <a:ln w="22225" cap="rnd">
              <a:solidFill>
                <a:schemeClr val="accent1"/>
              </a:solidFill>
              <a:round/>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Freeform 25">
              <a:extLst>
                <a:ext uri="{FF2B5EF4-FFF2-40B4-BE49-F238E27FC236}">
                  <a16:creationId xmlns:a16="http://schemas.microsoft.com/office/drawing/2014/main" id="{56A8D6AF-CC90-47C2-BFA9-D1A95288125F}"/>
                </a:ext>
              </a:extLst>
            </p:cNvPr>
            <p:cNvSpPr/>
            <p:nvPr/>
          </p:nvSpPr>
          <p:spPr bwMode="auto">
            <a:xfrm>
              <a:off x="7521575" y="3803563"/>
              <a:ext cx="203200" cy="320675"/>
            </a:xfrm>
            <a:custGeom>
              <a:avLst/>
              <a:gdLst>
                <a:gd name="connsiteX0" fmla="*/ 152400 w 203200"/>
                <a:gd name="connsiteY0" fmla="*/ 0 h 320675"/>
                <a:gd name="connsiteX1" fmla="*/ 0 w 203200"/>
                <a:gd name="connsiteY1" fmla="*/ 320675 h 320675"/>
                <a:gd name="connsiteX2" fmla="*/ 203200 w 203200"/>
                <a:gd name="connsiteY2" fmla="*/ 320675 h 320675"/>
              </a:gdLst>
              <a:ahLst/>
              <a:cxnLst>
                <a:cxn ang="0">
                  <a:pos x="connsiteX0" y="connsiteY0"/>
                </a:cxn>
                <a:cxn ang="0">
                  <a:pos x="connsiteX1" y="connsiteY1"/>
                </a:cxn>
                <a:cxn ang="0">
                  <a:pos x="connsiteX2" y="connsiteY2"/>
                </a:cxn>
              </a:cxnLst>
              <a:rect l="l" t="t" r="r" b="b"/>
              <a:pathLst>
                <a:path w="203200" h="320675">
                  <a:moveTo>
                    <a:pt x="152400" y="0"/>
                  </a:moveTo>
                  <a:lnTo>
                    <a:pt x="0" y="320675"/>
                  </a:lnTo>
                  <a:lnTo>
                    <a:pt x="203200" y="320675"/>
                  </a:lnTo>
                </a:path>
              </a:pathLst>
            </a:custGeom>
            <a:noFill/>
            <a:ln w="22225" cap="rnd">
              <a:solidFill>
                <a:schemeClr val="accent1"/>
              </a:solidFill>
              <a:round/>
              <a:headEnd/>
              <a:tailEnd/>
            </a:ln>
            <a:effectLst/>
          </p:spPr>
          <p:txBody>
            <a:bodyPr rtlCol="0" anchor="ctr"/>
            <a:lstStyle/>
            <a:p>
              <a:pPr algn="ctr" defTabSz="932597">
                <a:defRPr/>
              </a:pPr>
              <a:endParaRPr lang="en-US" sz="1836">
                <a:solidFill>
                  <a:srgbClr val="000000"/>
                </a:solidFill>
                <a:latin typeface="Segoe UI"/>
              </a:endParaRPr>
            </a:p>
          </p:txBody>
        </p:sp>
        <p:sp>
          <p:nvSpPr>
            <p:cNvPr id="28" name="Freeform 26">
              <a:extLst>
                <a:ext uri="{FF2B5EF4-FFF2-40B4-BE49-F238E27FC236}">
                  <a16:creationId xmlns:a16="http://schemas.microsoft.com/office/drawing/2014/main" id="{6A52EAE9-20F2-456B-BAF4-06387908162B}"/>
                </a:ext>
              </a:extLst>
            </p:cNvPr>
            <p:cNvSpPr/>
            <p:nvPr/>
          </p:nvSpPr>
          <p:spPr bwMode="auto">
            <a:xfrm flipH="1">
              <a:off x="7477125" y="4130588"/>
              <a:ext cx="292100" cy="288925"/>
            </a:xfrm>
            <a:custGeom>
              <a:avLst/>
              <a:gdLst>
                <a:gd name="connsiteX0" fmla="*/ 152400 w 203200"/>
                <a:gd name="connsiteY0" fmla="*/ 0 h 320675"/>
                <a:gd name="connsiteX1" fmla="*/ 0 w 203200"/>
                <a:gd name="connsiteY1" fmla="*/ 320675 h 320675"/>
                <a:gd name="connsiteX2" fmla="*/ 203200 w 203200"/>
                <a:gd name="connsiteY2" fmla="*/ 320675 h 320675"/>
                <a:gd name="connsiteX0" fmla="*/ 174487 w 203200"/>
                <a:gd name="connsiteY0" fmla="*/ 0 h 320675"/>
                <a:gd name="connsiteX1" fmla="*/ 0 w 203200"/>
                <a:gd name="connsiteY1" fmla="*/ 320675 h 320675"/>
                <a:gd name="connsiteX2" fmla="*/ 203200 w 203200"/>
                <a:gd name="connsiteY2" fmla="*/ 320675 h 320675"/>
              </a:gdLst>
              <a:ahLst/>
              <a:cxnLst>
                <a:cxn ang="0">
                  <a:pos x="connsiteX0" y="connsiteY0"/>
                </a:cxn>
                <a:cxn ang="0">
                  <a:pos x="connsiteX1" y="connsiteY1"/>
                </a:cxn>
                <a:cxn ang="0">
                  <a:pos x="connsiteX2" y="connsiteY2"/>
                </a:cxn>
              </a:cxnLst>
              <a:rect l="l" t="t" r="r" b="b"/>
              <a:pathLst>
                <a:path w="203200" h="320675">
                  <a:moveTo>
                    <a:pt x="174487" y="0"/>
                  </a:moveTo>
                  <a:lnTo>
                    <a:pt x="0" y="320675"/>
                  </a:lnTo>
                  <a:lnTo>
                    <a:pt x="203200" y="320675"/>
                  </a:lnTo>
                </a:path>
              </a:pathLst>
            </a:custGeom>
            <a:noFill/>
            <a:ln w="22225" cap="rnd">
              <a:solidFill>
                <a:schemeClr val="accent1"/>
              </a:solidFill>
              <a:round/>
              <a:headEnd/>
              <a:tailEnd/>
            </a:ln>
            <a:effectLst/>
          </p:spPr>
          <p:txBody>
            <a:bodyPr rtlCol="0" anchor="ctr"/>
            <a:lstStyle/>
            <a:p>
              <a:pPr algn="ctr" defTabSz="932597">
                <a:defRPr/>
              </a:pPr>
              <a:endParaRPr lang="en-US" sz="1836">
                <a:solidFill>
                  <a:srgbClr val="000000"/>
                </a:solidFill>
                <a:latin typeface="Segoe UI"/>
              </a:endParaRPr>
            </a:p>
          </p:txBody>
        </p:sp>
        <p:sp>
          <p:nvSpPr>
            <p:cNvPr id="29" name="Freeform 27">
              <a:extLst>
                <a:ext uri="{FF2B5EF4-FFF2-40B4-BE49-F238E27FC236}">
                  <a16:creationId xmlns:a16="http://schemas.microsoft.com/office/drawing/2014/main" id="{10838191-D07D-4D76-A2E2-EB1C16449633}"/>
                </a:ext>
              </a:extLst>
            </p:cNvPr>
            <p:cNvSpPr/>
            <p:nvPr/>
          </p:nvSpPr>
          <p:spPr bwMode="auto">
            <a:xfrm>
              <a:off x="7413625" y="4425864"/>
              <a:ext cx="406400" cy="317500"/>
            </a:xfrm>
            <a:custGeom>
              <a:avLst/>
              <a:gdLst>
                <a:gd name="connsiteX0" fmla="*/ 152400 w 203200"/>
                <a:gd name="connsiteY0" fmla="*/ 0 h 320675"/>
                <a:gd name="connsiteX1" fmla="*/ 0 w 203200"/>
                <a:gd name="connsiteY1" fmla="*/ 320675 h 320675"/>
                <a:gd name="connsiteX2" fmla="*/ 203200 w 203200"/>
                <a:gd name="connsiteY2" fmla="*/ 320675 h 320675"/>
                <a:gd name="connsiteX0" fmla="*/ 180258 w 203200"/>
                <a:gd name="connsiteY0" fmla="*/ 0 h 314325"/>
                <a:gd name="connsiteX1" fmla="*/ 0 w 203200"/>
                <a:gd name="connsiteY1" fmla="*/ 314325 h 314325"/>
                <a:gd name="connsiteX2" fmla="*/ 203200 w 203200"/>
                <a:gd name="connsiteY2" fmla="*/ 314325 h 314325"/>
                <a:gd name="connsiteX0" fmla="*/ 186813 w 209755"/>
                <a:gd name="connsiteY0" fmla="*/ 0 h 317500"/>
                <a:gd name="connsiteX1" fmla="*/ 0 w 209755"/>
                <a:gd name="connsiteY1" fmla="*/ 317500 h 317500"/>
                <a:gd name="connsiteX2" fmla="*/ 209755 w 209755"/>
                <a:gd name="connsiteY2" fmla="*/ 314325 h 317500"/>
              </a:gdLst>
              <a:ahLst/>
              <a:cxnLst>
                <a:cxn ang="0">
                  <a:pos x="connsiteX0" y="connsiteY0"/>
                </a:cxn>
                <a:cxn ang="0">
                  <a:pos x="connsiteX1" y="connsiteY1"/>
                </a:cxn>
                <a:cxn ang="0">
                  <a:pos x="connsiteX2" y="connsiteY2"/>
                </a:cxn>
              </a:cxnLst>
              <a:rect l="l" t="t" r="r" b="b"/>
              <a:pathLst>
                <a:path w="209755" h="317500">
                  <a:moveTo>
                    <a:pt x="186813" y="0"/>
                  </a:moveTo>
                  <a:lnTo>
                    <a:pt x="0" y="317500"/>
                  </a:lnTo>
                  <a:lnTo>
                    <a:pt x="209755" y="314325"/>
                  </a:lnTo>
                </a:path>
              </a:pathLst>
            </a:custGeom>
            <a:noFill/>
            <a:ln w="22225" cap="rnd">
              <a:solidFill>
                <a:schemeClr val="accent1"/>
              </a:solidFill>
              <a:round/>
              <a:headEnd/>
              <a:tailEnd/>
            </a:ln>
            <a:effectLst/>
          </p:spPr>
          <p:txBody>
            <a:bodyPr rtlCol="0" anchor="ctr"/>
            <a:lstStyle/>
            <a:p>
              <a:pPr algn="ctr" defTabSz="932597">
                <a:defRPr/>
              </a:pPr>
              <a:endParaRPr lang="en-US" sz="1836">
                <a:solidFill>
                  <a:srgbClr val="000000"/>
                </a:solidFill>
                <a:latin typeface="Segoe UI"/>
              </a:endParaRPr>
            </a:p>
          </p:txBody>
        </p:sp>
        <p:sp>
          <p:nvSpPr>
            <p:cNvPr id="30" name="Freeform 28">
              <a:extLst>
                <a:ext uri="{FF2B5EF4-FFF2-40B4-BE49-F238E27FC236}">
                  <a16:creationId xmlns:a16="http://schemas.microsoft.com/office/drawing/2014/main" id="{F0D3B609-CEE2-499A-A61F-A149EA0BE5A6}"/>
                </a:ext>
              </a:extLst>
            </p:cNvPr>
            <p:cNvSpPr/>
            <p:nvPr/>
          </p:nvSpPr>
          <p:spPr bwMode="auto">
            <a:xfrm>
              <a:off x="7416800" y="4746538"/>
              <a:ext cx="460375" cy="298450"/>
            </a:xfrm>
            <a:custGeom>
              <a:avLst/>
              <a:gdLst>
                <a:gd name="connsiteX0" fmla="*/ 0 w 460375"/>
                <a:gd name="connsiteY0" fmla="*/ 0 h 298450"/>
                <a:gd name="connsiteX1" fmla="*/ 460375 w 460375"/>
                <a:gd name="connsiteY1" fmla="*/ 298450 h 298450"/>
              </a:gdLst>
              <a:ahLst/>
              <a:cxnLst>
                <a:cxn ang="0">
                  <a:pos x="connsiteX0" y="connsiteY0"/>
                </a:cxn>
                <a:cxn ang="0">
                  <a:pos x="connsiteX1" y="connsiteY1"/>
                </a:cxn>
              </a:cxnLst>
              <a:rect l="l" t="t" r="r" b="b"/>
              <a:pathLst>
                <a:path w="460375" h="298450">
                  <a:moveTo>
                    <a:pt x="0" y="0"/>
                  </a:moveTo>
                  <a:lnTo>
                    <a:pt x="460375" y="298450"/>
                  </a:lnTo>
                </a:path>
              </a:pathLst>
            </a:custGeom>
            <a:noFill/>
            <a:ln w="22225" cap="rnd">
              <a:solidFill>
                <a:schemeClr val="accent1"/>
              </a:solidFill>
              <a:round/>
              <a:headEnd/>
              <a:tailEnd/>
            </a:ln>
            <a:effectLst/>
          </p:spPr>
          <p:txBody>
            <a:bodyPr rtlCol="0" anchor="ctr"/>
            <a:lstStyle/>
            <a:p>
              <a:pPr algn="ctr" defTabSz="932597">
                <a:defRPr/>
              </a:pPr>
              <a:endParaRPr lang="en-US" sz="1836">
                <a:solidFill>
                  <a:srgbClr val="000000"/>
                </a:solidFill>
                <a:latin typeface="Segoe UI"/>
              </a:endParaRPr>
            </a:p>
          </p:txBody>
        </p:sp>
        <p:grpSp>
          <p:nvGrpSpPr>
            <p:cNvPr id="31" name="Group 30">
              <a:extLst>
                <a:ext uri="{FF2B5EF4-FFF2-40B4-BE49-F238E27FC236}">
                  <a16:creationId xmlns:a16="http://schemas.microsoft.com/office/drawing/2014/main" id="{54B20ABA-78C1-4F3B-85A5-6D5A20FC2328}"/>
                </a:ext>
              </a:extLst>
            </p:cNvPr>
            <p:cNvGrpSpPr/>
            <p:nvPr/>
          </p:nvGrpSpPr>
          <p:grpSpPr>
            <a:xfrm>
              <a:off x="4942355" y="1671586"/>
              <a:ext cx="269408" cy="301012"/>
              <a:chOff x="709535" y="3658062"/>
              <a:chExt cx="1430415" cy="1598221"/>
            </a:xfrm>
          </p:grpSpPr>
          <p:sp>
            <p:nvSpPr>
              <p:cNvPr id="114" name="Freeform 5">
                <a:extLst>
                  <a:ext uri="{FF2B5EF4-FFF2-40B4-BE49-F238E27FC236}">
                    <a16:creationId xmlns:a16="http://schemas.microsoft.com/office/drawing/2014/main" id="{42BE991B-380E-482E-B8AE-523C766AD038}"/>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115" name="Trapezoid 22">
                <a:extLst>
                  <a:ext uri="{FF2B5EF4-FFF2-40B4-BE49-F238E27FC236}">
                    <a16:creationId xmlns:a16="http://schemas.microsoft.com/office/drawing/2014/main" id="{1652CBCF-0D4D-470B-BD8D-8D1F32E3C201}"/>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Trapezoid 115">
                <a:extLst>
                  <a:ext uri="{FF2B5EF4-FFF2-40B4-BE49-F238E27FC236}">
                    <a16:creationId xmlns:a16="http://schemas.microsoft.com/office/drawing/2014/main" id="{949C8FB4-C3FF-4B8A-AB1D-8F3B279F2BB2}"/>
                  </a:ext>
                </a:extLst>
              </p:cNvPr>
              <p:cNvSpPr/>
              <p:nvPr/>
            </p:nvSpPr>
            <p:spPr bwMode="auto">
              <a:xfrm>
                <a:off x="1304538" y="4754251"/>
                <a:ext cx="240408" cy="498694"/>
              </a:xfrm>
              <a:prstGeom prst="trapezoid">
                <a:avLst>
                  <a:gd name="adj" fmla="val 31603"/>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3278F111-9A26-4CEC-AA67-FFBDF2DC6417}"/>
                </a:ext>
              </a:extLst>
            </p:cNvPr>
            <p:cNvGrpSpPr/>
            <p:nvPr/>
          </p:nvGrpSpPr>
          <p:grpSpPr>
            <a:xfrm>
              <a:off x="7291575" y="3584222"/>
              <a:ext cx="606338" cy="466542"/>
              <a:chOff x="9301121" y="2380131"/>
              <a:chExt cx="1057358" cy="813582"/>
            </a:xfrm>
          </p:grpSpPr>
          <p:sp>
            <p:nvSpPr>
              <p:cNvPr id="109" name="Freeform 107">
                <a:extLst>
                  <a:ext uri="{FF2B5EF4-FFF2-40B4-BE49-F238E27FC236}">
                    <a16:creationId xmlns:a16="http://schemas.microsoft.com/office/drawing/2014/main" id="{2214B524-6B7B-4ADD-A346-8650B7097658}"/>
                  </a:ext>
                </a:extLst>
              </p:cNvPr>
              <p:cNvSpPr/>
              <p:nvPr/>
            </p:nvSpPr>
            <p:spPr bwMode="auto">
              <a:xfrm rot="10800000">
                <a:off x="9474200" y="2523616"/>
                <a:ext cx="158464" cy="547230"/>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 name="connsiteX0" fmla="*/ 54311 w 158464"/>
                  <a:gd name="connsiteY0" fmla="*/ 0 h 547230"/>
                  <a:gd name="connsiteX1" fmla="*/ 158464 w 158464"/>
                  <a:gd name="connsiteY1" fmla="*/ 251447 h 547230"/>
                  <a:gd name="connsiteX2" fmla="*/ 1683 w 158464"/>
                  <a:gd name="connsiteY2" fmla="*/ 546316 h 547230"/>
                  <a:gd name="connsiteX3" fmla="*/ 0 w 158464"/>
                  <a:gd name="connsiteY3" fmla="*/ 547230 h 547230"/>
                </a:gdLst>
                <a:ahLst/>
                <a:cxnLst>
                  <a:cxn ang="0">
                    <a:pos x="connsiteX0" y="connsiteY0"/>
                  </a:cxn>
                  <a:cxn ang="0">
                    <a:pos x="connsiteX1" y="connsiteY1"/>
                  </a:cxn>
                  <a:cxn ang="0">
                    <a:pos x="connsiteX2" y="connsiteY2"/>
                  </a:cxn>
                  <a:cxn ang="0">
                    <a:pos x="connsiteX3" y="connsiteY3"/>
                  </a:cxn>
                </a:cxnLst>
                <a:rect l="l" t="t" r="r" b="b"/>
                <a:pathLst>
                  <a:path w="158464" h="547230">
                    <a:moveTo>
                      <a:pt x="54311" y="0"/>
                    </a:moveTo>
                    <a:cubicBezTo>
                      <a:pt x="118662" y="64351"/>
                      <a:pt x="158464" y="153251"/>
                      <a:pt x="158464" y="251447"/>
                    </a:cubicBezTo>
                    <a:cubicBezTo>
                      <a:pt x="158464" y="374192"/>
                      <a:pt x="96273" y="482412"/>
                      <a:pt x="1683" y="546316"/>
                    </a:cubicBezTo>
                    <a:lnTo>
                      <a:pt x="0" y="547230"/>
                    </a:ln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08">
                <a:extLst>
                  <a:ext uri="{FF2B5EF4-FFF2-40B4-BE49-F238E27FC236}">
                    <a16:creationId xmlns:a16="http://schemas.microsoft.com/office/drawing/2014/main" id="{9ECC6D77-B0B0-459A-8F04-924BE52E3889}"/>
                  </a:ext>
                </a:extLst>
              </p:cNvPr>
              <p:cNvSpPr/>
              <p:nvPr/>
            </p:nvSpPr>
            <p:spPr bwMode="auto">
              <a:xfrm rot="10800000">
                <a:off x="10054690" y="2546041"/>
                <a:ext cx="130710" cy="524806"/>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 name="connsiteX0" fmla="*/ 130710 w 130710"/>
                  <a:gd name="connsiteY0" fmla="*/ 524806 h 524806"/>
                  <a:gd name="connsiteX1" fmla="*/ 104153 w 130710"/>
                  <a:gd name="connsiteY1" fmla="*/ 502894 h 524806"/>
                  <a:gd name="connsiteX2" fmla="*/ 0 w 130710"/>
                  <a:gd name="connsiteY2" fmla="*/ 251447 h 524806"/>
                  <a:gd name="connsiteX3" fmla="*/ 104153 w 130710"/>
                  <a:gd name="connsiteY3" fmla="*/ 0 h 524806"/>
                </a:gdLst>
                <a:ahLst/>
                <a:cxnLst>
                  <a:cxn ang="0">
                    <a:pos x="connsiteX0" y="connsiteY0"/>
                  </a:cxn>
                  <a:cxn ang="0">
                    <a:pos x="connsiteX1" y="connsiteY1"/>
                  </a:cxn>
                  <a:cxn ang="0">
                    <a:pos x="connsiteX2" y="connsiteY2"/>
                  </a:cxn>
                  <a:cxn ang="0">
                    <a:pos x="connsiteX3" y="connsiteY3"/>
                  </a:cxn>
                </a:cxnLst>
                <a:rect l="l" t="t" r="r" b="b"/>
                <a:pathLst>
                  <a:path w="130710" h="524806">
                    <a:moveTo>
                      <a:pt x="130710" y="524806"/>
                    </a:moveTo>
                    <a:lnTo>
                      <a:pt x="104153" y="502894"/>
                    </a:lnTo>
                    <a:cubicBezTo>
                      <a:pt x="39802" y="438543"/>
                      <a:pt x="0" y="349643"/>
                      <a:pt x="0" y="251447"/>
                    </a:cubicBezTo>
                    <a:cubicBezTo>
                      <a:pt x="0" y="153251"/>
                      <a:pt x="39802" y="64351"/>
                      <a:pt x="104153" y="0"/>
                    </a:cubicBez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466551BB-958C-4994-8F85-C0D348197EDA}"/>
                  </a:ext>
                </a:extLst>
              </p:cNvPr>
              <p:cNvGrpSpPr/>
              <p:nvPr/>
            </p:nvGrpSpPr>
            <p:grpSpPr>
              <a:xfrm>
                <a:off x="9301121" y="2380131"/>
                <a:ext cx="1057358" cy="813582"/>
                <a:chOff x="9474200" y="2523617"/>
                <a:chExt cx="711200" cy="547230"/>
              </a:xfrm>
            </p:grpSpPr>
            <p:sp>
              <p:nvSpPr>
                <p:cNvPr id="112" name="Freeform 110">
                  <a:extLst>
                    <a:ext uri="{FF2B5EF4-FFF2-40B4-BE49-F238E27FC236}">
                      <a16:creationId xmlns:a16="http://schemas.microsoft.com/office/drawing/2014/main" id="{12E5E905-FF1A-465E-8DA4-E799AE3A2039}"/>
                    </a:ext>
                  </a:extLst>
                </p:cNvPr>
                <p:cNvSpPr/>
                <p:nvPr/>
              </p:nvSpPr>
              <p:spPr bwMode="auto">
                <a:xfrm rot="10800000">
                  <a:off x="9474200" y="2523617"/>
                  <a:ext cx="158464" cy="547230"/>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 name="connsiteX0" fmla="*/ 54311 w 158464"/>
                    <a:gd name="connsiteY0" fmla="*/ 0 h 547230"/>
                    <a:gd name="connsiteX1" fmla="*/ 158464 w 158464"/>
                    <a:gd name="connsiteY1" fmla="*/ 251447 h 547230"/>
                    <a:gd name="connsiteX2" fmla="*/ 1683 w 158464"/>
                    <a:gd name="connsiteY2" fmla="*/ 546316 h 547230"/>
                    <a:gd name="connsiteX3" fmla="*/ 0 w 158464"/>
                    <a:gd name="connsiteY3" fmla="*/ 547230 h 547230"/>
                  </a:gdLst>
                  <a:ahLst/>
                  <a:cxnLst>
                    <a:cxn ang="0">
                      <a:pos x="connsiteX0" y="connsiteY0"/>
                    </a:cxn>
                    <a:cxn ang="0">
                      <a:pos x="connsiteX1" y="connsiteY1"/>
                    </a:cxn>
                    <a:cxn ang="0">
                      <a:pos x="connsiteX2" y="connsiteY2"/>
                    </a:cxn>
                    <a:cxn ang="0">
                      <a:pos x="connsiteX3" y="connsiteY3"/>
                    </a:cxn>
                  </a:cxnLst>
                  <a:rect l="l" t="t" r="r" b="b"/>
                  <a:pathLst>
                    <a:path w="158464" h="547230">
                      <a:moveTo>
                        <a:pt x="54311" y="0"/>
                      </a:moveTo>
                      <a:cubicBezTo>
                        <a:pt x="118662" y="64351"/>
                        <a:pt x="158464" y="153251"/>
                        <a:pt x="158464" y="251447"/>
                      </a:cubicBezTo>
                      <a:cubicBezTo>
                        <a:pt x="158464" y="374192"/>
                        <a:pt x="96273" y="482412"/>
                        <a:pt x="1683" y="546316"/>
                      </a:cubicBezTo>
                      <a:lnTo>
                        <a:pt x="0" y="547230"/>
                      </a:ln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Freeform 111">
                  <a:extLst>
                    <a:ext uri="{FF2B5EF4-FFF2-40B4-BE49-F238E27FC236}">
                      <a16:creationId xmlns:a16="http://schemas.microsoft.com/office/drawing/2014/main" id="{A263DB4C-2F29-4E61-8FA1-A82BBF7ADB5B}"/>
                    </a:ext>
                  </a:extLst>
                </p:cNvPr>
                <p:cNvSpPr/>
                <p:nvPr/>
              </p:nvSpPr>
              <p:spPr bwMode="auto">
                <a:xfrm rot="10800000">
                  <a:off x="10054690" y="2546040"/>
                  <a:ext cx="130710" cy="524806"/>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 name="connsiteX0" fmla="*/ 130710 w 130710"/>
                    <a:gd name="connsiteY0" fmla="*/ 524806 h 524806"/>
                    <a:gd name="connsiteX1" fmla="*/ 104153 w 130710"/>
                    <a:gd name="connsiteY1" fmla="*/ 502894 h 524806"/>
                    <a:gd name="connsiteX2" fmla="*/ 0 w 130710"/>
                    <a:gd name="connsiteY2" fmla="*/ 251447 h 524806"/>
                    <a:gd name="connsiteX3" fmla="*/ 104153 w 130710"/>
                    <a:gd name="connsiteY3" fmla="*/ 0 h 524806"/>
                  </a:gdLst>
                  <a:ahLst/>
                  <a:cxnLst>
                    <a:cxn ang="0">
                      <a:pos x="connsiteX0" y="connsiteY0"/>
                    </a:cxn>
                    <a:cxn ang="0">
                      <a:pos x="connsiteX1" y="connsiteY1"/>
                    </a:cxn>
                    <a:cxn ang="0">
                      <a:pos x="connsiteX2" y="connsiteY2"/>
                    </a:cxn>
                    <a:cxn ang="0">
                      <a:pos x="connsiteX3" y="connsiteY3"/>
                    </a:cxn>
                  </a:cxnLst>
                  <a:rect l="l" t="t" r="r" b="b"/>
                  <a:pathLst>
                    <a:path w="130710" h="524806">
                      <a:moveTo>
                        <a:pt x="130710" y="524806"/>
                      </a:moveTo>
                      <a:lnTo>
                        <a:pt x="104153" y="502894"/>
                      </a:lnTo>
                      <a:cubicBezTo>
                        <a:pt x="39802" y="438543"/>
                        <a:pt x="0" y="349643"/>
                        <a:pt x="0" y="251447"/>
                      </a:cubicBezTo>
                      <a:cubicBezTo>
                        <a:pt x="0" y="153251"/>
                        <a:pt x="39802" y="64351"/>
                        <a:pt x="104153" y="0"/>
                      </a:cubicBezTo>
                    </a:path>
                  </a:pathLst>
                </a:custGeom>
                <a:noFill/>
                <a:ln w="2222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87651AC2-0511-4AA7-BBD2-4C30A400246A}"/>
                </a:ext>
              </a:extLst>
            </p:cNvPr>
            <p:cNvGrpSpPr/>
            <p:nvPr/>
          </p:nvGrpSpPr>
          <p:grpSpPr>
            <a:xfrm>
              <a:off x="7805921" y="2780935"/>
              <a:ext cx="460889" cy="453331"/>
              <a:chOff x="6567891" y="1644651"/>
              <a:chExt cx="1191570" cy="1172030"/>
            </a:xfrm>
          </p:grpSpPr>
          <p:sp>
            <p:nvSpPr>
              <p:cNvPr id="105" name="Freeform 103">
                <a:extLst>
                  <a:ext uri="{FF2B5EF4-FFF2-40B4-BE49-F238E27FC236}">
                    <a16:creationId xmlns:a16="http://schemas.microsoft.com/office/drawing/2014/main" id="{19B5DB7F-059C-4B95-A35E-9F67F0BB3718}"/>
                  </a:ext>
                </a:extLst>
              </p:cNvPr>
              <p:cNvSpPr/>
              <p:nvPr/>
            </p:nvSpPr>
            <p:spPr bwMode="auto">
              <a:xfrm>
                <a:off x="6567891" y="1644651"/>
                <a:ext cx="1191570" cy="705629"/>
              </a:xfrm>
              <a:custGeom>
                <a:avLst/>
                <a:gdLst>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315914 w 1194890"/>
                  <a:gd name="connsiteY12" fmla="*/ 686253 h 701228"/>
                  <a:gd name="connsiteX13" fmla="*/ 283096 w 1194890"/>
                  <a:gd name="connsiteY13" fmla="*/ 696440 h 701228"/>
                  <a:gd name="connsiteX14" fmla="*/ 235612 w 1194890"/>
                  <a:gd name="connsiteY14" fmla="*/ 701227 h 701228"/>
                  <a:gd name="connsiteX15" fmla="*/ 0 w 1194890"/>
                  <a:gd name="connsiteY15" fmla="*/ 465615 h 701228"/>
                  <a:gd name="connsiteX16" fmla="*/ 235612 w 1194890"/>
                  <a:gd name="connsiteY16" fmla="*/ 230003 h 701228"/>
                  <a:gd name="connsiteX17" fmla="*/ 327323 w 1194890"/>
                  <a:gd name="connsiteY17" fmla="*/ 248518 h 701228"/>
                  <a:gd name="connsiteX18" fmla="*/ 335296 w 1194890"/>
                  <a:gd name="connsiteY18" fmla="*/ 252846 h 701228"/>
                  <a:gd name="connsiteX19" fmla="*/ 347311 w 1194890"/>
                  <a:gd name="connsiteY19" fmla="*/ 214139 h 701228"/>
                  <a:gd name="connsiteX20" fmla="*/ 670372 w 1194890"/>
                  <a:gd name="connsiteY20"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283096 w 1194890"/>
                  <a:gd name="connsiteY12" fmla="*/ 696440 h 701228"/>
                  <a:gd name="connsiteX13" fmla="*/ 235612 w 1194890"/>
                  <a:gd name="connsiteY13" fmla="*/ 701227 h 701228"/>
                  <a:gd name="connsiteX14" fmla="*/ 0 w 1194890"/>
                  <a:gd name="connsiteY14" fmla="*/ 465615 h 701228"/>
                  <a:gd name="connsiteX15" fmla="*/ 235612 w 1194890"/>
                  <a:gd name="connsiteY15" fmla="*/ 230003 h 701228"/>
                  <a:gd name="connsiteX16" fmla="*/ 327323 w 1194890"/>
                  <a:gd name="connsiteY16" fmla="*/ 248518 h 701228"/>
                  <a:gd name="connsiteX17" fmla="*/ 335296 w 1194890"/>
                  <a:gd name="connsiteY17" fmla="*/ 252846 h 701228"/>
                  <a:gd name="connsiteX18" fmla="*/ 347311 w 1194890"/>
                  <a:gd name="connsiteY18" fmla="*/ 214139 h 701228"/>
                  <a:gd name="connsiteX19" fmla="*/ 670372 w 1194890"/>
                  <a:gd name="connsiteY19"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283096 w 1194890"/>
                  <a:gd name="connsiteY11" fmla="*/ 696440 h 701228"/>
                  <a:gd name="connsiteX12" fmla="*/ 235612 w 1194890"/>
                  <a:gd name="connsiteY12" fmla="*/ 701227 h 701228"/>
                  <a:gd name="connsiteX13" fmla="*/ 0 w 1194890"/>
                  <a:gd name="connsiteY13" fmla="*/ 465615 h 701228"/>
                  <a:gd name="connsiteX14" fmla="*/ 235612 w 1194890"/>
                  <a:gd name="connsiteY14" fmla="*/ 230003 h 701228"/>
                  <a:gd name="connsiteX15" fmla="*/ 327323 w 1194890"/>
                  <a:gd name="connsiteY15" fmla="*/ 248518 h 701228"/>
                  <a:gd name="connsiteX16" fmla="*/ 335296 w 1194890"/>
                  <a:gd name="connsiteY16" fmla="*/ 252846 h 701228"/>
                  <a:gd name="connsiteX17" fmla="*/ 347311 w 1194890"/>
                  <a:gd name="connsiteY17" fmla="*/ 214139 h 701228"/>
                  <a:gd name="connsiteX18" fmla="*/ 670372 w 1194890"/>
                  <a:gd name="connsiteY18"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283096 w 1194890"/>
                  <a:gd name="connsiteY10" fmla="*/ 696440 h 701228"/>
                  <a:gd name="connsiteX11" fmla="*/ 235612 w 1194890"/>
                  <a:gd name="connsiteY11" fmla="*/ 701227 h 701228"/>
                  <a:gd name="connsiteX12" fmla="*/ 0 w 1194890"/>
                  <a:gd name="connsiteY12" fmla="*/ 465615 h 701228"/>
                  <a:gd name="connsiteX13" fmla="*/ 235612 w 1194890"/>
                  <a:gd name="connsiteY13" fmla="*/ 230003 h 701228"/>
                  <a:gd name="connsiteX14" fmla="*/ 327323 w 1194890"/>
                  <a:gd name="connsiteY14" fmla="*/ 248518 h 701228"/>
                  <a:gd name="connsiteX15" fmla="*/ 335296 w 1194890"/>
                  <a:gd name="connsiteY15" fmla="*/ 252846 h 701228"/>
                  <a:gd name="connsiteX16" fmla="*/ 347311 w 1194890"/>
                  <a:gd name="connsiteY16" fmla="*/ 214139 h 701228"/>
                  <a:gd name="connsiteX17" fmla="*/ 670372 w 1194890"/>
                  <a:gd name="connsiteY17" fmla="*/ 0 h 70122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670372 w 1194890"/>
                  <a:gd name="connsiteY8" fmla="*/ 701228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921906 w 1194890"/>
                  <a:gd name="connsiteY7" fmla="*/ 704410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75"/>
                  <a:gd name="connsiteX1" fmla="*/ 1020986 w 1194890"/>
                  <a:gd name="connsiteY1" fmla="*/ 350614 h 793575"/>
                  <a:gd name="connsiteX2" fmla="*/ 1013863 w 1194890"/>
                  <a:gd name="connsiteY2" fmla="*/ 421275 h 793575"/>
                  <a:gd name="connsiteX3" fmla="*/ 1000099 w 1194890"/>
                  <a:gd name="connsiteY3" fmla="*/ 465615 h 793575"/>
                  <a:gd name="connsiteX4" fmla="*/ 1077084 w 1194890"/>
                  <a:gd name="connsiteY4" fmla="*/ 465615 h 793575"/>
                  <a:gd name="connsiteX5" fmla="*/ 1194890 w 1194890"/>
                  <a:gd name="connsiteY5" fmla="*/ 583421 h 793575"/>
                  <a:gd name="connsiteX6" fmla="*/ 1077084 w 1194890"/>
                  <a:gd name="connsiteY6" fmla="*/ 701227 h 793575"/>
                  <a:gd name="connsiteX7" fmla="*/ 921906 w 1194890"/>
                  <a:gd name="connsiteY7" fmla="*/ 704410 h 793575"/>
                  <a:gd name="connsiteX8" fmla="*/ 851841 w 1194890"/>
                  <a:gd name="connsiteY8" fmla="*/ 793558 h 793575"/>
                  <a:gd name="connsiteX9" fmla="*/ 283096 w 1194890"/>
                  <a:gd name="connsiteY9" fmla="*/ 696440 h 793575"/>
                  <a:gd name="connsiteX10" fmla="*/ 235612 w 1194890"/>
                  <a:gd name="connsiteY10" fmla="*/ 701227 h 793575"/>
                  <a:gd name="connsiteX11" fmla="*/ 0 w 1194890"/>
                  <a:gd name="connsiteY11" fmla="*/ 465615 h 793575"/>
                  <a:gd name="connsiteX12" fmla="*/ 235612 w 1194890"/>
                  <a:gd name="connsiteY12" fmla="*/ 230003 h 793575"/>
                  <a:gd name="connsiteX13" fmla="*/ 327323 w 1194890"/>
                  <a:gd name="connsiteY13" fmla="*/ 248518 h 793575"/>
                  <a:gd name="connsiteX14" fmla="*/ 335296 w 1194890"/>
                  <a:gd name="connsiteY14" fmla="*/ 252846 h 793575"/>
                  <a:gd name="connsiteX15" fmla="*/ 347311 w 1194890"/>
                  <a:gd name="connsiteY15" fmla="*/ 214139 h 793575"/>
                  <a:gd name="connsiteX16" fmla="*/ 670372 w 1194890"/>
                  <a:gd name="connsiteY16" fmla="*/ 0 h 793575"/>
                  <a:gd name="connsiteX0" fmla="*/ 851841 w 1194890"/>
                  <a:gd name="connsiteY0" fmla="*/ 793558 h 885253"/>
                  <a:gd name="connsiteX1" fmla="*/ 283096 w 1194890"/>
                  <a:gd name="connsiteY1" fmla="*/ 696440 h 885253"/>
                  <a:gd name="connsiteX2" fmla="*/ 235612 w 1194890"/>
                  <a:gd name="connsiteY2" fmla="*/ 701227 h 885253"/>
                  <a:gd name="connsiteX3" fmla="*/ 0 w 1194890"/>
                  <a:gd name="connsiteY3" fmla="*/ 465615 h 885253"/>
                  <a:gd name="connsiteX4" fmla="*/ 235612 w 1194890"/>
                  <a:gd name="connsiteY4" fmla="*/ 230003 h 885253"/>
                  <a:gd name="connsiteX5" fmla="*/ 327323 w 1194890"/>
                  <a:gd name="connsiteY5" fmla="*/ 248518 h 885253"/>
                  <a:gd name="connsiteX6" fmla="*/ 335296 w 1194890"/>
                  <a:gd name="connsiteY6" fmla="*/ 252846 h 885253"/>
                  <a:gd name="connsiteX7" fmla="*/ 347311 w 1194890"/>
                  <a:gd name="connsiteY7" fmla="*/ 214139 h 885253"/>
                  <a:gd name="connsiteX8" fmla="*/ 670372 w 1194890"/>
                  <a:gd name="connsiteY8" fmla="*/ 0 h 885253"/>
                  <a:gd name="connsiteX9" fmla="*/ 1020986 w 1194890"/>
                  <a:gd name="connsiteY9" fmla="*/ 350614 h 885253"/>
                  <a:gd name="connsiteX10" fmla="*/ 1013863 w 1194890"/>
                  <a:gd name="connsiteY10" fmla="*/ 421275 h 885253"/>
                  <a:gd name="connsiteX11" fmla="*/ 1000099 w 1194890"/>
                  <a:gd name="connsiteY11" fmla="*/ 465615 h 885253"/>
                  <a:gd name="connsiteX12" fmla="*/ 1077084 w 1194890"/>
                  <a:gd name="connsiteY12" fmla="*/ 465615 h 885253"/>
                  <a:gd name="connsiteX13" fmla="*/ 1194890 w 1194890"/>
                  <a:gd name="connsiteY13" fmla="*/ 583421 h 885253"/>
                  <a:gd name="connsiteX14" fmla="*/ 1077084 w 1194890"/>
                  <a:gd name="connsiteY14" fmla="*/ 701227 h 885253"/>
                  <a:gd name="connsiteX15" fmla="*/ 921906 w 1194890"/>
                  <a:gd name="connsiteY15" fmla="*/ 704410 h 885253"/>
                  <a:gd name="connsiteX16" fmla="*/ 943536 w 1194890"/>
                  <a:gd name="connsiteY16" fmla="*/ 885253 h 885253"/>
                  <a:gd name="connsiteX0" fmla="*/ 851841 w 1194890"/>
                  <a:gd name="connsiteY0" fmla="*/ 793558 h 793558"/>
                  <a:gd name="connsiteX1" fmla="*/ 283096 w 1194890"/>
                  <a:gd name="connsiteY1" fmla="*/ 696440 h 793558"/>
                  <a:gd name="connsiteX2" fmla="*/ 235612 w 1194890"/>
                  <a:gd name="connsiteY2" fmla="*/ 701227 h 793558"/>
                  <a:gd name="connsiteX3" fmla="*/ 0 w 1194890"/>
                  <a:gd name="connsiteY3" fmla="*/ 465615 h 793558"/>
                  <a:gd name="connsiteX4" fmla="*/ 235612 w 1194890"/>
                  <a:gd name="connsiteY4" fmla="*/ 230003 h 793558"/>
                  <a:gd name="connsiteX5" fmla="*/ 327323 w 1194890"/>
                  <a:gd name="connsiteY5" fmla="*/ 248518 h 793558"/>
                  <a:gd name="connsiteX6" fmla="*/ 335296 w 1194890"/>
                  <a:gd name="connsiteY6" fmla="*/ 252846 h 793558"/>
                  <a:gd name="connsiteX7" fmla="*/ 347311 w 1194890"/>
                  <a:gd name="connsiteY7" fmla="*/ 214139 h 793558"/>
                  <a:gd name="connsiteX8" fmla="*/ 670372 w 1194890"/>
                  <a:gd name="connsiteY8" fmla="*/ 0 h 793558"/>
                  <a:gd name="connsiteX9" fmla="*/ 1020986 w 1194890"/>
                  <a:gd name="connsiteY9" fmla="*/ 350614 h 793558"/>
                  <a:gd name="connsiteX10" fmla="*/ 1013863 w 1194890"/>
                  <a:gd name="connsiteY10" fmla="*/ 421275 h 793558"/>
                  <a:gd name="connsiteX11" fmla="*/ 1000099 w 1194890"/>
                  <a:gd name="connsiteY11" fmla="*/ 465615 h 793558"/>
                  <a:gd name="connsiteX12" fmla="*/ 1077084 w 1194890"/>
                  <a:gd name="connsiteY12" fmla="*/ 465615 h 793558"/>
                  <a:gd name="connsiteX13" fmla="*/ 1194890 w 1194890"/>
                  <a:gd name="connsiteY13" fmla="*/ 583421 h 793558"/>
                  <a:gd name="connsiteX14" fmla="*/ 1077084 w 1194890"/>
                  <a:gd name="connsiteY14" fmla="*/ 701227 h 793558"/>
                  <a:gd name="connsiteX15" fmla="*/ 921906 w 1194890"/>
                  <a:gd name="connsiteY15" fmla="*/ 704410 h 793558"/>
                  <a:gd name="connsiteX0" fmla="*/ 283096 w 1194890"/>
                  <a:gd name="connsiteY0" fmla="*/ 696440 h 704410"/>
                  <a:gd name="connsiteX1" fmla="*/ 235612 w 1194890"/>
                  <a:gd name="connsiteY1" fmla="*/ 701227 h 704410"/>
                  <a:gd name="connsiteX2" fmla="*/ 0 w 1194890"/>
                  <a:gd name="connsiteY2" fmla="*/ 465615 h 704410"/>
                  <a:gd name="connsiteX3" fmla="*/ 235612 w 1194890"/>
                  <a:gd name="connsiteY3" fmla="*/ 230003 h 704410"/>
                  <a:gd name="connsiteX4" fmla="*/ 327323 w 1194890"/>
                  <a:gd name="connsiteY4" fmla="*/ 248518 h 704410"/>
                  <a:gd name="connsiteX5" fmla="*/ 335296 w 1194890"/>
                  <a:gd name="connsiteY5" fmla="*/ 252846 h 704410"/>
                  <a:gd name="connsiteX6" fmla="*/ 347311 w 1194890"/>
                  <a:gd name="connsiteY6" fmla="*/ 214139 h 704410"/>
                  <a:gd name="connsiteX7" fmla="*/ 670372 w 1194890"/>
                  <a:gd name="connsiteY7" fmla="*/ 0 h 704410"/>
                  <a:gd name="connsiteX8" fmla="*/ 1020986 w 1194890"/>
                  <a:gd name="connsiteY8" fmla="*/ 350614 h 704410"/>
                  <a:gd name="connsiteX9" fmla="*/ 1013863 w 1194890"/>
                  <a:gd name="connsiteY9" fmla="*/ 421275 h 704410"/>
                  <a:gd name="connsiteX10" fmla="*/ 1000099 w 1194890"/>
                  <a:gd name="connsiteY10" fmla="*/ 465615 h 704410"/>
                  <a:gd name="connsiteX11" fmla="*/ 1077084 w 1194890"/>
                  <a:gd name="connsiteY11" fmla="*/ 465615 h 704410"/>
                  <a:gd name="connsiteX12" fmla="*/ 1194890 w 1194890"/>
                  <a:gd name="connsiteY12" fmla="*/ 583421 h 704410"/>
                  <a:gd name="connsiteX13" fmla="*/ 1077084 w 1194890"/>
                  <a:gd name="connsiteY13" fmla="*/ 701227 h 704410"/>
                  <a:gd name="connsiteX14" fmla="*/ 921906 w 1194890"/>
                  <a:gd name="connsiteY14" fmla="*/ 704410 h 704410"/>
                  <a:gd name="connsiteX0" fmla="*/ 283096 w 1194890"/>
                  <a:gd name="connsiteY0" fmla="*/ 696440 h 707594"/>
                  <a:gd name="connsiteX1" fmla="*/ 235612 w 1194890"/>
                  <a:gd name="connsiteY1" fmla="*/ 701227 h 707594"/>
                  <a:gd name="connsiteX2" fmla="*/ 0 w 1194890"/>
                  <a:gd name="connsiteY2" fmla="*/ 465615 h 707594"/>
                  <a:gd name="connsiteX3" fmla="*/ 235612 w 1194890"/>
                  <a:gd name="connsiteY3" fmla="*/ 230003 h 707594"/>
                  <a:gd name="connsiteX4" fmla="*/ 327323 w 1194890"/>
                  <a:gd name="connsiteY4" fmla="*/ 248518 h 707594"/>
                  <a:gd name="connsiteX5" fmla="*/ 335296 w 1194890"/>
                  <a:gd name="connsiteY5" fmla="*/ 252846 h 707594"/>
                  <a:gd name="connsiteX6" fmla="*/ 347311 w 1194890"/>
                  <a:gd name="connsiteY6" fmla="*/ 214139 h 707594"/>
                  <a:gd name="connsiteX7" fmla="*/ 670372 w 1194890"/>
                  <a:gd name="connsiteY7" fmla="*/ 0 h 707594"/>
                  <a:gd name="connsiteX8" fmla="*/ 1020986 w 1194890"/>
                  <a:gd name="connsiteY8" fmla="*/ 350614 h 707594"/>
                  <a:gd name="connsiteX9" fmla="*/ 1013863 w 1194890"/>
                  <a:gd name="connsiteY9" fmla="*/ 421275 h 707594"/>
                  <a:gd name="connsiteX10" fmla="*/ 1000099 w 1194890"/>
                  <a:gd name="connsiteY10" fmla="*/ 465615 h 707594"/>
                  <a:gd name="connsiteX11" fmla="*/ 1077084 w 1194890"/>
                  <a:gd name="connsiteY11" fmla="*/ 465615 h 707594"/>
                  <a:gd name="connsiteX12" fmla="*/ 1194890 w 1194890"/>
                  <a:gd name="connsiteY12" fmla="*/ 583421 h 707594"/>
                  <a:gd name="connsiteX13" fmla="*/ 1077084 w 1194890"/>
                  <a:gd name="connsiteY13" fmla="*/ 701227 h 707594"/>
                  <a:gd name="connsiteX14" fmla="*/ 928274 w 1194890"/>
                  <a:gd name="connsiteY14" fmla="*/ 707594 h 70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4890" h="707594">
                    <a:moveTo>
                      <a:pt x="283096" y="696440"/>
                    </a:moveTo>
                    <a:cubicBezTo>
                      <a:pt x="267759" y="699579"/>
                      <a:pt x="251877" y="701227"/>
                      <a:pt x="235612" y="701227"/>
                    </a:cubicBezTo>
                    <a:cubicBezTo>
                      <a:pt x="105487" y="701227"/>
                      <a:pt x="0" y="595740"/>
                      <a:pt x="0" y="465615"/>
                    </a:cubicBezTo>
                    <a:cubicBezTo>
                      <a:pt x="0" y="335490"/>
                      <a:pt x="105487" y="230003"/>
                      <a:pt x="235612" y="230003"/>
                    </a:cubicBezTo>
                    <a:cubicBezTo>
                      <a:pt x="268144" y="230003"/>
                      <a:pt x="299135" y="236596"/>
                      <a:pt x="327323" y="248518"/>
                    </a:cubicBezTo>
                    <a:lnTo>
                      <a:pt x="335296" y="252846"/>
                    </a:lnTo>
                    <a:lnTo>
                      <a:pt x="347311" y="214139"/>
                    </a:lnTo>
                    <a:cubicBezTo>
                      <a:pt x="400537" y="88298"/>
                      <a:pt x="525143" y="0"/>
                      <a:pt x="670372" y="0"/>
                    </a:cubicBezTo>
                    <a:cubicBezTo>
                      <a:pt x="864011" y="0"/>
                      <a:pt x="1020986" y="156975"/>
                      <a:pt x="1020986" y="350614"/>
                    </a:cubicBezTo>
                    <a:cubicBezTo>
                      <a:pt x="1020986" y="374819"/>
                      <a:pt x="1018534" y="398451"/>
                      <a:pt x="1013863" y="421275"/>
                    </a:cubicBezTo>
                    <a:lnTo>
                      <a:pt x="1000099" y="465615"/>
                    </a:lnTo>
                    <a:lnTo>
                      <a:pt x="1077084" y="465615"/>
                    </a:lnTo>
                    <a:cubicBezTo>
                      <a:pt x="1142146" y="465615"/>
                      <a:pt x="1194890" y="518359"/>
                      <a:pt x="1194890" y="583421"/>
                    </a:cubicBezTo>
                    <a:cubicBezTo>
                      <a:pt x="1194890" y="648483"/>
                      <a:pt x="1142146" y="701227"/>
                      <a:pt x="1077084" y="701227"/>
                    </a:cubicBezTo>
                    <a:lnTo>
                      <a:pt x="928274" y="707594"/>
                    </a:lnTo>
                  </a:path>
                </a:pathLst>
              </a:custGeom>
              <a:noFill/>
              <a:ln w="22225" cap="rnd">
                <a:solidFill>
                  <a:schemeClr val="accent1"/>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sp>
            <p:nvSpPr>
              <p:cNvPr id="106" name="Freeform 104">
                <a:extLst>
                  <a:ext uri="{FF2B5EF4-FFF2-40B4-BE49-F238E27FC236}">
                    <a16:creationId xmlns:a16="http://schemas.microsoft.com/office/drawing/2014/main" id="{2A78E941-61E8-47CC-9D0A-56D5BC295C11}"/>
                  </a:ext>
                </a:extLst>
              </p:cNvPr>
              <p:cNvSpPr/>
              <p:nvPr/>
            </p:nvSpPr>
            <p:spPr bwMode="auto">
              <a:xfrm>
                <a:off x="6850220" y="2242240"/>
                <a:ext cx="639597" cy="57444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sp>
            <p:nvSpPr>
              <p:cNvPr id="107" name="Up Arrow 105">
                <a:extLst>
                  <a:ext uri="{FF2B5EF4-FFF2-40B4-BE49-F238E27FC236}">
                    <a16:creationId xmlns:a16="http://schemas.microsoft.com/office/drawing/2014/main" id="{5E9693B6-6091-4A72-B0B0-39D44C32785E}"/>
                  </a:ext>
                </a:extLst>
              </p:cNvPr>
              <p:cNvSpPr/>
              <p:nvPr/>
            </p:nvSpPr>
            <p:spPr bwMode="auto">
              <a:xfrm>
                <a:off x="7065029" y="1803679"/>
                <a:ext cx="209978" cy="432079"/>
              </a:xfrm>
              <a:prstGeom prst="upArrow">
                <a:avLst/>
              </a:pr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108" name="Freeform 106">
                <a:extLst>
                  <a:ext uri="{FF2B5EF4-FFF2-40B4-BE49-F238E27FC236}">
                    <a16:creationId xmlns:a16="http://schemas.microsoft.com/office/drawing/2014/main" id="{CC62A7DC-762A-43D9-A11C-CCD8E92D3005}"/>
                  </a:ext>
                </a:extLst>
              </p:cNvPr>
              <p:cNvSpPr/>
              <p:nvPr/>
            </p:nvSpPr>
            <p:spPr bwMode="auto">
              <a:xfrm>
                <a:off x="6852518" y="2140110"/>
                <a:ext cx="635000" cy="199865"/>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noFill/>
              <a:ln w="22225" cap="rnd">
                <a:solidFill>
                  <a:schemeClr val="accent1"/>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4721810F-C510-46FE-B0DF-0ADFA6B05D62}"/>
                </a:ext>
              </a:extLst>
            </p:cNvPr>
            <p:cNvGrpSpPr/>
            <p:nvPr/>
          </p:nvGrpSpPr>
          <p:grpSpPr>
            <a:xfrm>
              <a:off x="6110332" y="1156122"/>
              <a:ext cx="371470" cy="310728"/>
              <a:chOff x="2070200" y="2126344"/>
              <a:chExt cx="281519" cy="235486"/>
            </a:xfrm>
          </p:grpSpPr>
          <p:sp>
            <p:nvSpPr>
              <p:cNvPr id="100" name="Oval 99">
                <a:extLst>
                  <a:ext uri="{FF2B5EF4-FFF2-40B4-BE49-F238E27FC236}">
                    <a16:creationId xmlns:a16="http://schemas.microsoft.com/office/drawing/2014/main" id="{70E08193-71E2-4351-A48E-E04F355A0D06}"/>
                  </a:ext>
                </a:extLst>
              </p:cNvPr>
              <p:cNvSpPr/>
              <p:nvPr/>
            </p:nvSpPr>
            <p:spPr>
              <a:xfrm rot="10800000" flipV="1">
                <a:off x="2167730" y="2275370"/>
                <a:ext cx="86458" cy="86460"/>
              </a:xfrm>
              <a:prstGeom prst="ellipse">
                <a:avLst/>
              </a:prstGeom>
              <a:noFill/>
              <a:ln w="22225" cap="flat" cmpd="sng" algn="ctr">
                <a:solidFill>
                  <a:schemeClr val="accent1"/>
                </a:solidFill>
                <a:prstDash val="solid"/>
              </a:ln>
              <a:effectLst/>
            </p:spPr>
            <p:txBody>
              <a:bodyPr rtlCol="0" anchor="ctr"/>
              <a:lstStyle/>
              <a:p>
                <a:pPr algn="ctr" defTabSz="932597">
                  <a:defRPr/>
                </a:pPr>
                <a:endParaRPr lang="en-US" sz="1836" kern="0">
                  <a:solidFill>
                    <a:srgbClr val="FFFFFF"/>
                  </a:solidFill>
                  <a:latin typeface="Calibri Light" panose="020F0302020204030204"/>
                  <a:ea typeface=""/>
                  <a:cs typeface=""/>
                </a:endParaRPr>
              </a:p>
            </p:txBody>
          </p:sp>
          <p:grpSp>
            <p:nvGrpSpPr>
              <p:cNvPr id="101" name="Group 100">
                <a:extLst>
                  <a:ext uri="{FF2B5EF4-FFF2-40B4-BE49-F238E27FC236}">
                    <a16:creationId xmlns:a16="http://schemas.microsoft.com/office/drawing/2014/main" id="{60A26D64-C1BD-4A07-AE77-2B1550731D90}"/>
                  </a:ext>
                </a:extLst>
              </p:cNvPr>
              <p:cNvGrpSpPr/>
              <p:nvPr/>
            </p:nvGrpSpPr>
            <p:grpSpPr>
              <a:xfrm>
                <a:off x="2070200" y="2126344"/>
                <a:ext cx="281519" cy="126591"/>
                <a:chOff x="2070200" y="2138317"/>
                <a:chExt cx="281519" cy="114618"/>
              </a:xfrm>
            </p:grpSpPr>
            <p:sp>
              <p:nvSpPr>
                <p:cNvPr id="102" name="Freeform: Shape 934">
                  <a:extLst>
                    <a:ext uri="{FF2B5EF4-FFF2-40B4-BE49-F238E27FC236}">
                      <a16:creationId xmlns:a16="http://schemas.microsoft.com/office/drawing/2014/main" id="{DFD9B7E7-6BFA-4D8C-80AD-70435C6838DE}"/>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22225" cap="flat">
                  <a:solidFill>
                    <a:schemeClr val="accent1"/>
                  </a:solidFill>
                  <a:prstDash val="solid"/>
                  <a:miter lim="800000"/>
                  <a:headEnd/>
                  <a:tailEnd/>
                </a:ln>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03" name="Freeform: Shape 943">
                  <a:extLst>
                    <a:ext uri="{FF2B5EF4-FFF2-40B4-BE49-F238E27FC236}">
                      <a16:creationId xmlns:a16="http://schemas.microsoft.com/office/drawing/2014/main" id="{96E42054-0C14-42A0-8573-EC5206AA0BC7}"/>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22225" cap="flat">
                  <a:solidFill>
                    <a:schemeClr val="accent1"/>
                  </a:solidFill>
                  <a:prstDash val="solid"/>
                  <a:miter lim="800000"/>
                  <a:headEnd/>
                  <a:tailEnd/>
                </a:ln>
              </p:spPr>
              <p:txBody>
                <a:bodyPr rot="0" spcFirstLastPara="0" vertOverflow="overflow" horzOverflow="overflow" vert="horz" wrap="square" lIns="73863" tIns="36932" rIns="73863" bIns="36932" numCol="1" spcCol="0" rtlCol="0" fromWordArt="0" anchor="t" anchorCtr="0" forceAA="0" compatLnSpc="1">
                  <a:prstTxWarp prst="textNoShape">
                    <a:avLst/>
                  </a:prstTxWarp>
                  <a:noAutofit/>
                </a:bodyPr>
                <a:lstStyle/>
                <a:p>
                  <a:pPr defTabSz="914049">
                    <a:defRPr/>
                  </a:pPr>
                  <a:endParaRPr lang="en-US" sz="962" kern="0">
                    <a:solidFill>
                      <a:srgbClr val="505050"/>
                    </a:solidFill>
                    <a:latin typeface="Segoe UI Semilight"/>
                  </a:endParaRPr>
                </a:p>
              </p:txBody>
            </p:sp>
            <p:sp>
              <p:nvSpPr>
                <p:cNvPr id="104" name="Freeform: Shape 1122">
                  <a:extLst>
                    <a:ext uri="{FF2B5EF4-FFF2-40B4-BE49-F238E27FC236}">
                      <a16:creationId xmlns:a16="http://schemas.microsoft.com/office/drawing/2014/main" id="{FD4E2B76-DA50-433F-8D9F-4CEF295D043D}"/>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22225" cap="flat">
                  <a:solidFill>
                    <a:schemeClr val="accent1"/>
                  </a:solidFill>
                  <a:prstDash val="solid"/>
                  <a:miter lim="800000"/>
                  <a:headEnd/>
                  <a:tailEnd/>
                </a:ln>
              </p:spPr>
              <p:txBody>
                <a:bodyPr rot="0" spcFirstLastPara="0" vertOverflow="overflow" horzOverflow="overflow" vert="horz" wrap="square" lIns="73863" tIns="36932" rIns="73863" bIns="36932" numCol="1" spcCol="0" rtlCol="0" fromWordArt="0" anchor="t" anchorCtr="0" forceAA="0" compatLnSpc="1">
                  <a:prstTxWarp prst="textNoShape">
                    <a:avLst/>
                  </a:prstTxWarp>
                  <a:noAutofit/>
                </a:bodyPr>
                <a:lstStyle/>
                <a:p>
                  <a:pPr defTabSz="914049">
                    <a:defRPr/>
                  </a:pPr>
                  <a:endParaRPr lang="en-US" sz="962" kern="0">
                    <a:solidFill>
                      <a:srgbClr val="505050"/>
                    </a:solidFill>
                    <a:latin typeface="Segoe UI Semilight"/>
                  </a:endParaRPr>
                </a:p>
              </p:txBody>
            </p:sp>
          </p:grpSp>
        </p:grpSp>
        <p:sp>
          <p:nvSpPr>
            <p:cNvPr id="35" name="4-Point Star 33">
              <a:extLst>
                <a:ext uri="{FF2B5EF4-FFF2-40B4-BE49-F238E27FC236}">
                  <a16:creationId xmlns:a16="http://schemas.microsoft.com/office/drawing/2014/main" id="{D2174E66-4F70-40CD-8C85-FC9836DA331F}"/>
                </a:ext>
              </a:extLst>
            </p:cNvPr>
            <p:cNvSpPr/>
            <p:nvPr/>
          </p:nvSpPr>
          <p:spPr bwMode="auto">
            <a:xfrm>
              <a:off x="4165600" y="2172677"/>
              <a:ext cx="171940" cy="171940"/>
            </a:xfrm>
            <a:prstGeom prst="star4">
              <a:avLst>
                <a:gd name="adj" fmla="val 15833"/>
              </a:avLst>
            </a:prstGeom>
            <a:noFill/>
            <a:ln w="22225" cap="rnd">
              <a:solidFill>
                <a:schemeClr val="accent1"/>
              </a:solidFill>
              <a:round/>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36" name="4-Point Star 34">
              <a:extLst>
                <a:ext uri="{FF2B5EF4-FFF2-40B4-BE49-F238E27FC236}">
                  <a16:creationId xmlns:a16="http://schemas.microsoft.com/office/drawing/2014/main" id="{142E8E69-B197-4872-A129-810E7C8EC7BB}"/>
                </a:ext>
              </a:extLst>
            </p:cNvPr>
            <p:cNvSpPr/>
            <p:nvPr/>
          </p:nvSpPr>
          <p:spPr bwMode="auto">
            <a:xfrm>
              <a:off x="5205048" y="1352064"/>
              <a:ext cx="125044" cy="125044"/>
            </a:xfrm>
            <a:prstGeom prst="star4">
              <a:avLst>
                <a:gd name="adj" fmla="val 15833"/>
              </a:avLst>
            </a:prstGeom>
            <a:noFill/>
            <a:ln w="22225" cap="rnd">
              <a:solidFill>
                <a:schemeClr val="accent1"/>
              </a:solidFill>
              <a:round/>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37" name="4-Point Star 35">
              <a:extLst>
                <a:ext uri="{FF2B5EF4-FFF2-40B4-BE49-F238E27FC236}">
                  <a16:creationId xmlns:a16="http://schemas.microsoft.com/office/drawing/2014/main" id="{77552EC5-5481-4D73-8281-A979BDCE75F0}"/>
                </a:ext>
              </a:extLst>
            </p:cNvPr>
            <p:cNvSpPr/>
            <p:nvPr/>
          </p:nvSpPr>
          <p:spPr bwMode="auto">
            <a:xfrm>
              <a:off x="7416802" y="1250464"/>
              <a:ext cx="156306" cy="156306"/>
            </a:xfrm>
            <a:prstGeom prst="star4">
              <a:avLst>
                <a:gd name="adj" fmla="val 15833"/>
              </a:avLst>
            </a:prstGeom>
            <a:noFill/>
            <a:ln w="22225" cap="rnd">
              <a:solidFill>
                <a:schemeClr val="accent1"/>
              </a:solidFill>
              <a:round/>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38" name="4-Point Star 36">
              <a:extLst>
                <a:ext uri="{FF2B5EF4-FFF2-40B4-BE49-F238E27FC236}">
                  <a16:creationId xmlns:a16="http://schemas.microsoft.com/office/drawing/2014/main" id="{ED3E72FB-6A4C-41C0-A5E0-CD465F091E22}"/>
                </a:ext>
              </a:extLst>
            </p:cNvPr>
            <p:cNvSpPr/>
            <p:nvPr/>
          </p:nvSpPr>
          <p:spPr bwMode="auto">
            <a:xfrm>
              <a:off x="8042033" y="4384433"/>
              <a:ext cx="140675" cy="140675"/>
            </a:xfrm>
            <a:prstGeom prst="star4">
              <a:avLst>
                <a:gd name="adj" fmla="val 15833"/>
              </a:avLst>
            </a:pr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39" name="4-Point Star 37">
              <a:extLst>
                <a:ext uri="{FF2B5EF4-FFF2-40B4-BE49-F238E27FC236}">
                  <a16:creationId xmlns:a16="http://schemas.microsoft.com/office/drawing/2014/main" id="{D3D0AD6F-DA06-486C-A7E5-B3A337CA9413}"/>
                </a:ext>
              </a:extLst>
            </p:cNvPr>
            <p:cNvSpPr/>
            <p:nvPr/>
          </p:nvSpPr>
          <p:spPr bwMode="auto">
            <a:xfrm>
              <a:off x="5040925" y="4360987"/>
              <a:ext cx="140675" cy="140675"/>
            </a:xfrm>
            <a:prstGeom prst="star4">
              <a:avLst>
                <a:gd name="adj" fmla="val 15833"/>
              </a:avLst>
            </a:pr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40" name="4-Point Star 38">
              <a:extLst>
                <a:ext uri="{FF2B5EF4-FFF2-40B4-BE49-F238E27FC236}">
                  <a16:creationId xmlns:a16="http://schemas.microsoft.com/office/drawing/2014/main" id="{6C48F060-8DDD-477F-8D5D-5F1CEEB931ED}"/>
                </a:ext>
              </a:extLst>
            </p:cNvPr>
            <p:cNvSpPr/>
            <p:nvPr/>
          </p:nvSpPr>
          <p:spPr bwMode="auto">
            <a:xfrm>
              <a:off x="3915509" y="3704495"/>
              <a:ext cx="140675" cy="140675"/>
            </a:xfrm>
            <a:prstGeom prst="star4">
              <a:avLst>
                <a:gd name="adj" fmla="val 15833"/>
              </a:avLst>
            </a:prstGeom>
            <a:noFill/>
            <a:ln w="22225"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41" name="Straight Connector 40">
              <a:extLst>
                <a:ext uri="{FF2B5EF4-FFF2-40B4-BE49-F238E27FC236}">
                  <a16:creationId xmlns:a16="http://schemas.microsoft.com/office/drawing/2014/main" id="{2581641A-DBD7-46DC-B81D-E05B9F64B85A}"/>
                </a:ext>
              </a:extLst>
            </p:cNvPr>
            <p:cNvCxnSpPr>
              <a:stCxn id="17" idx="0"/>
            </p:cNvCxnSpPr>
            <p:nvPr/>
          </p:nvCxnSpPr>
          <p:spPr>
            <a:xfrm flipH="1">
              <a:off x="6127955" y="1760220"/>
              <a:ext cx="1570150"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D2DEC22-B208-478D-AB30-A50F7FDA74FB}"/>
                </a:ext>
              </a:extLst>
            </p:cNvPr>
            <p:cNvGrpSpPr/>
            <p:nvPr/>
          </p:nvGrpSpPr>
          <p:grpSpPr>
            <a:xfrm>
              <a:off x="5511720" y="2209165"/>
              <a:ext cx="1165076" cy="687458"/>
              <a:chOff x="1760111" y="-790754"/>
              <a:chExt cx="8156776" cy="4812936"/>
            </a:xfrm>
          </p:grpSpPr>
          <p:sp useBgFill="1">
            <p:nvSpPr>
              <p:cNvPr id="69" name="Freeform 50">
                <a:extLst>
                  <a:ext uri="{FF2B5EF4-FFF2-40B4-BE49-F238E27FC236}">
                    <a16:creationId xmlns:a16="http://schemas.microsoft.com/office/drawing/2014/main" id="{3E7DDE2E-DE3C-41FE-BAC5-FEA5CDF02D71}"/>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0" name="Freeform 52">
                <a:extLst>
                  <a:ext uri="{FF2B5EF4-FFF2-40B4-BE49-F238E27FC236}">
                    <a16:creationId xmlns:a16="http://schemas.microsoft.com/office/drawing/2014/main" id="{CF240B5E-724D-4614-AB69-9635D007D2FE}"/>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1" name="Line 54">
                <a:extLst>
                  <a:ext uri="{FF2B5EF4-FFF2-40B4-BE49-F238E27FC236}">
                    <a16:creationId xmlns:a16="http://schemas.microsoft.com/office/drawing/2014/main" id="{364A3360-E917-4B60-93FE-D661BC2B7D96}"/>
                  </a:ext>
                </a:extLst>
              </p:cNvPr>
              <p:cNvSpPr>
                <a:spLocks noChangeShapeType="1"/>
              </p:cNvSpPr>
              <p:nvPr/>
            </p:nvSpPr>
            <p:spPr bwMode="auto">
              <a:xfrm flipH="1">
                <a:off x="6386668" y="2163884"/>
                <a:ext cx="2094017"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72" name="Line 55">
                <a:extLst>
                  <a:ext uri="{FF2B5EF4-FFF2-40B4-BE49-F238E27FC236}">
                    <a16:creationId xmlns:a16="http://schemas.microsoft.com/office/drawing/2014/main" id="{16411161-EECD-4B88-8D83-F1E4238CFCB5}"/>
                  </a:ext>
                </a:extLst>
              </p:cNvPr>
              <p:cNvSpPr>
                <a:spLocks noChangeShapeType="1"/>
              </p:cNvSpPr>
              <p:nvPr/>
            </p:nvSpPr>
            <p:spPr bwMode="auto">
              <a:xfrm flipH="1">
                <a:off x="7515902" y="2607901"/>
                <a:ext cx="964783"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73" name="Line 56">
                <a:extLst>
                  <a:ext uri="{FF2B5EF4-FFF2-40B4-BE49-F238E27FC236}">
                    <a16:creationId xmlns:a16="http://schemas.microsoft.com/office/drawing/2014/main" id="{638A732C-B7F5-4B6E-8216-4BC4710FDCAE}"/>
                  </a:ext>
                </a:extLst>
              </p:cNvPr>
              <p:cNvSpPr>
                <a:spLocks noChangeShapeType="1"/>
              </p:cNvSpPr>
              <p:nvPr/>
            </p:nvSpPr>
            <p:spPr bwMode="auto">
              <a:xfrm flipH="1">
                <a:off x="6386668" y="1719865"/>
                <a:ext cx="2094017"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74" name="Freeform 57">
                <a:extLst>
                  <a:ext uri="{FF2B5EF4-FFF2-40B4-BE49-F238E27FC236}">
                    <a16:creationId xmlns:a16="http://schemas.microsoft.com/office/drawing/2014/main" id="{3DC519EB-8FE0-4C51-849A-BC69EA3CBB93}"/>
                  </a:ext>
                </a:extLst>
              </p:cNvPr>
              <p:cNvSpPr>
                <a:spLocks noChangeArrowheads="1"/>
              </p:cNvSpPr>
              <p:nvPr/>
            </p:nvSpPr>
            <p:spPr bwMode="auto">
              <a:xfrm>
                <a:off x="6836174" y="535814"/>
                <a:ext cx="668762" cy="668772"/>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5" name="Freeform 58">
                <a:extLst>
                  <a:ext uri="{FF2B5EF4-FFF2-40B4-BE49-F238E27FC236}">
                    <a16:creationId xmlns:a16="http://schemas.microsoft.com/office/drawing/2014/main" id="{D08A4BF3-8E33-484B-95E0-68A3283A8C36}"/>
                  </a:ext>
                </a:extLst>
              </p:cNvPr>
              <p:cNvSpPr>
                <a:spLocks noChangeArrowheads="1"/>
              </p:cNvSpPr>
              <p:nvPr/>
            </p:nvSpPr>
            <p:spPr bwMode="auto">
              <a:xfrm>
                <a:off x="4610594" y="1094953"/>
                <a:ext cx="668773" cy="668762"/>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6" name="Freeform 59">
                <a:extLst>
                  <a:ext uri="{FF2B5EF4-FFF2-40B4-BE49-F238E27FC236}">
                    <a16:creationId xmlns:a16="http://schemas.microsoft.com/office/drawing/2014/main" id="{42FAA6C8-BB4A-497C-8275-A429A6A13550}"/>
                  </a:ext>
                </a:extLst>
              </p:cNvPr>
              <p:cNvSpPr>
                <a:spLocks noChangeArrowheads="1"/>
              </p:cNvSpPr>
              <p:nvPr/>
            </p:nvSpPr>
            <p:spPr bwMode="auto">
              <a:xfrm>
                <a:off x="3492326" y="-23314"/>
                <a:ext cx="668773" cy="668762"/>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7" name="Freeform 60">
                <a:extLst>
                  <a:ext uri="{FF2B5EF4-FFF2-40B4-BE49-F238E27FC236}">
                    <a16:creationId xmlns:a16="http://schemas.microsoft.com/office/drawing/2014/main" id="{44EAE024-65B8-4658-94F8-9C38929AB2F2}"/>
                  </a:ext>
                </a:extLst>
              </p:cNvPr>
              <p:cNvSpPr>
                <a:spLocks noChangeArrowheads="1"/>
              </p:cNvSpPr>
              <p:nvPr/>
            </p:nvSpPr>
            <p:spPr bwMode="auto">
              <a:xfrm>
                <a:off x="6057770" y="-242581"/>
                <a:ext cx="668773" cy="668762"/>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8" name="Freeform 61">
                <a:extLst>
                  <a:ext uri="{FF2B5EF4-FFF2-40B4-BE49-F238E27FC236}">
                    <a16:creationId xmlns:a16="http://schemas.microsoft.com/office/drawing/2014/main" id="{60B29734-3830-494E-9352-422EDDC91FD8}"/>
                  </a:ext>
                </a:extLst>
              </p:cNvPr>
              <p:cNvSpPr>
                <a:spLocks noChangeArrowheads="1"/>
              </p:cNvSpPr>
              <p:nvPr/>
            </p:nvSpPr>
            <p:spPr bwMode="auto">
              <a:xfrm>
                <a:off x="7625535" y="-242581"/>
                <a:ext cx="668762" cy="668762"/>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79" name="Line 62">
                <a:extLst>
                  <a:ext uri="{FF2B5EF4-FFF2-40B4-BE49-F238E27FC236}">
                    <a16:creationId xmlns:a16="http://schemas.microsoft.com/office/drawing/2014/main" id="{31FC2BBF-28ED-40EA-953A-9ABEAE1094A0}"/>
                  </a:ext>
                </a:extLst>
              </p:cNvPr>
              <p:cNvSpPr>
                <a:spLocks noChangeShapeType="1"/>
              </p:cNvSpPr>
              <p:nvPr/>
            </p:nvSpPr>
            <p:spPr bwMode="auto">
              <a:xfrm flipV="1">
                <a:off x="7461085" y="360401"/>
                <a:ext cx="317943" cy="339872"/>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0" name="Line 63">
                <a:extLst>
                  <a:ext uri="{FF2B5EF4-FFF2-40B4-BE49-F238E27FC236}">
                    <a16:creationId xmlns:a16="http://schemas.microsoft.com/office/drawing/2014/main" id="{B3DBFAD3-5710-486B-AD65-4ACB0D979541}"/>
                  </a:ext>
                </a:extLst>
              </p:cNvPr>
              <p:cNvSpPr>
                <a:spLocks noChangeShapeType="1"/>
              </p:cNvSpPr>
              <p:nvPr/>
            </p:nvSpPr>
            <p:spPr bwMode="auto">
              <a:xfrm>
                <a:off x="6573048" y="371367"/>
                <a:ext cx="317935" cy="317935"/>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1" name="Line 64">
                <a:extLst>
                  <a:ext uri="{FF2B5EF4-FFF2-40B4-BE49-F238E27FC236}">
                    <a16:creationId xmlns:a16="http://schemas.microsoft.com/office/drawing/2014/main" id="{EFD7710A-658D-40ED-91AC-8F5A92ED7971}"/>
                  </a:ext>
                </a:extLst>
              </p:cNvPr>
              <p:cNvSpPr>
                <a:spLocks noChangeShapeType="1"/>
              </p:cNvSpPr>
              <p:nvPr/>
            </p:nvSpPr>
            <p:spPr bwMode="auto">
              <a:xfrm flipV="1">
                <a:off x="5235510" y="360398"/>
                <a:ext cx="931890" cy="909969"/>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2" name="Line 65">
                <a:extLst>
                  <a:ext uri="{FF2B5EF4-FFF2-40B4-BE49-F238E27FC236}">
                    <a16:creationId xmlns:a16="http://schemas.microsoft.com/office/drawing/2014/main" id="{1D518E54-0260-49D0-A1F6-A33C860EB835}"/>
                  </a:ext>
                </a:extLst>
              </p:cNvPr>
              <p:cNvSpPr>
                <a:spLocks noChangeShapeType="1"/>
              </p:cNvSpPr>
              <p:nvPr/>
            </p:nvSpPr>
            <p:spPr bwMode="auto">
              <a:xfrm>
                <a:off x="4007612" y="601597"/>
                <a:ext cx="657807" cy="657806"/>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3" name="Freeform 66">
                <a:extLst>
                  <a:ext uri="{FF2B5EF4-FFF2-40B4-BE49-F238E27FC236}">
                    <a16:creationId xmlns:a16="http://schemas.microsoft.com/office/drawing/2014/main" id="{5CAFC951-54B3-4230-929A-F5C0F63104F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grpSp>
            <p:nvGrpSpPr>
              <p:cNvPr id="84" name="Group 83">
                <a:extLst>
                  <a:ext uri="{FF2B5EF4-FFF2-40B4-BE49-F238E27FC236}">
                    <a16:creationId xmlns:a16="http://schemas.microsoft.com/office/drawing/2014/main" id="{08B2A6B7-09DA-4631-A7BE-A2AB3AC7F0B6}"/>
                  </a:ext>
                </a:extLst>
              </p:cNvPr>
              <p:cNvGrpSpPr/>
              <p:nvPr/>
            </p:nvGrpSpPr>
            <p:grpSpPr>
              <a:xfrm>
                <a:off x="4150130" y="3013548"/>
                <a:ext cx="909969" cy="701665"/>
                <a:chOff x="5196160" y="2147519"/>
                <a:chExt cx="346197" cy="266948"/>
              </a:xfrm>
            </p:grpSpPr>
            <p:sp useBgFill="1">
              <p:nvSpPr>
                <p:cNvPr id="95" name="Line 68">
                  <a:extLst>
                    <a:ext uri="{FF2B5EF4-FFF2-40B4-BE49-F238E27FC236}">
                      <a16:creationId xmlns:a16="http://schemas.microsoft.com/office/drawing/2014/main" id="{996BE1A1-A891-418D-8AE4-7BC5DC0CCA46}"/>
                    </a:ext>
                  </a:extLst>
                </p:cNvPr>
                <p:cNvSpPr>
                  <a:spLocks noChangeShapeType="1"/>
                </p:cNvSpPr>
                <p:nvPr/>
              </p:nvSpPr>
              <p:spPr bwMode="auto">
                <a:xfrm flipV="1">
                  <a:off x="5196160" y="2339387"/>
                  <a:ext cx="0" cy="7508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6" name="Line 69">
                  <a:extLst>
                    <a:ext uri="{FF2B5EF4-FFF2-40B4-BE49-F238E27FC236}">
                      <a16:creationId xmlns:a16="http://schemas.microsoft.com/office/drawing/2014/main" id="{F911C9B8-E125-4118-B6DE-A7004536FACC}"/>
                    </a:ext>
                  </a:extLst>
                </p:cNvPr>
                <p:cNvSpPr>
                  <a:spLocks noChangeShapeType="1"/>
                </p:cNvSpPr>
                <p:nvPr/>
              </p:nvSpPr>
              <p:spPr bwMode="auto">
                <a:xfrm flipV="1">
                  <a:off x="5282709" y="2255965"/>
                  <a:ext cx="0" cy="158499"/>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7" name="Line 70">
                  <a:extLst>
                    <a:ext uri="{FF2B5EF4-FFF2-40B4-BE49-F238E27FC236}">
                      <a16:creationId xmlns:a16="http://schemas.microsoft.com/office/drawing/2014/main" id="{0715D2A2-F325-4B80-82D1-67AB7D21D7D4}"/>
                    </a:ext>
                  </a:extLst>
                </p:cNvPr>
                <p:cNvSpPr>
                  <a:spLocks noChangeShapeType="1"/>
                </p:cNvSpPr>
                <p:nvPr/>
              </p:nvSpPr>
              <p:spPr bwMode="auto">
                <a:xfrm flipV="1">
                  <a:off x="5369258" y="2297674"/>
                  <a:ext cx="0" cy="116789"/>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8" name="Line 71">
                  <a:extLst>
                    <a:ext uri="{FF2B5EF4-FFF2-40B4-BE49-F238E27FC236}">
                      <a16:creationId xmlns:a16="http://schemas.microsoft.com/office/drawing/2014/main" id="{1ACF7C04-0DBB-490A-921E-2DE07338CF46}"/>
                    </a:ext>
                  </a:extLst>
                </p:cNvPr>
                <p:cNvSpPr>
                  <a:spLocks noChangeShapeType="1"/>
                </p:cNvSpPr>
                <p:nvPr/>
              </p:nvSpPr>
              <p:spPr bwMode="auto">
                <a:xfrm flipV="1">
                  <a:off x="5455807" y="2147519"/>
                  <a:ext cx="0" cy="266945"/>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9" name="Line 72">
                  <a:extLst>
                    <a:ext uri="{FF2B5EF4-FFF2-40B4-BE49-F238E27FC236}">
                      <a16:creationId xmlns:a16="http://schemas.microsoft.com/office/drawing/2014/main" id="{FA9033BE-3950-408A-ACE5-8AD598813633}"/>
                    </a:ext>
                  </a:extLst>
                </p:cNvPr>
                <p:cNvSpPr>
                  <a:spLocks noChangeShapeType="1"/>
                </p:cNvSpPr>
                <p:nvPr/>
              </p:nvSpPr>
              <p:spPr bwMode="auto">
                <a:xfrm flipV="1">
                  <a:off x="5542357" y="2235113"/>
                  <a:ext cx="0" cy="179354"/>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grpSp>
          <p:sp useBgFill="1">
            <p:nvSpPr>
              <p:cNvPr id="85" name="Line 73">
                <a:extLst>
                  <a:ext uri="{FF2B5EF4-FFF2-40B4-BE49-F238E27FC236}">
                    <a16:creationId xmlns:a16="http://schemas.microsoft.com/office/drawing/2014/main" id="{E111D0AD-55AA-4275-BC32-9A22A291A691}"/>
                  </a:ext>
                </a:extLst>
              </p:cNvPr>
              <p:cNvSpPr>
                <a:spLocks noChangeShapeType="1"/>
              </p:cNvSpPr>
              <p:nvPr/>
            </p:nvSpPr>
            <p:spPr bwMode="auto">
              <a:xfrm>
                <a:off x="2692009" y="3419200"/>
                <a:ext cx="559129"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6" name="Line 74">
                <a:extLst>
                  <a:ext uri="{FF2B5EF4-FFF2-40B4-BE49-F238E27FC236}">
                    <a16:creationId xmlns:a16="http://schemas.microsoft.com/office/drawing/2014/main" id="{84485DF3-2481-4AFC-8993-B8FC63E26079}"/>
                  </a:ext>
                </a:extLst>
              </p:cNvPr>
              <p:cNvSpPr>
                <a:spLocks noChangeShapeType="1"/>
              </p:cNvSpPr>
              <p:nvPr/>
            </p:nvSpPr>
            <p:spPr bwMode="auto">
              <a:xfrm>
                <a:off x="2692009" y="3649423"/>
                <a:ext cx="844178"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87" name="Freeform 75">
                <a:extLst>
                  <a:ext uri="{FF2B5EF4-FFF2-40B4-BE49-F238E27FC236}">
                    <a16:creationId xmlns:a16="http://schemas.microsoft.com/office/drawing/2014/main" id="{5E5DEFA1-4E05-4D17-B901-A82657B5923A}"/>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88" name="Freeform 76">
                <a:extLst>
                  <a:ext uri="{FF2B5EF4-FFF2-40B4-BE49-F238E27FC236}">
                    <a16:creationId xmlns:a16="http://schemas.microsoft.com/office/drawing/2014/main" id="{D0404036-36A9-4B9E-A30E-151C533E38EB}"/>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89" name="Line 77">
                <a:extLst>
                  <a:ext uri="{FF2B5EF4-FFF2-40B4-BE49-F238E27FC236}">
                    <a16:creationId xmlns:a16="http://schemas.microsoft.com/office/drawing/2014/main" id="{45FED4F0-84D2-4A16-8B6C-39BC178B72D3}"/>
                  </a:ext>
                </a:extLst>
              </p:cNvPr>
              <p:cNvSpPr>
                <a:spLocks noChangeShapeType="1"/>
              </p:cNvSpPr>
              <p:nvPr/>
            </p:nvSpPr>
            <p:spPr bwMode="auto">
              <a:xfrm>
                <a:off x="3207279" y="2520200"/>
                <a:ext cx="427576" cy="427566"/>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0" name="Line 78">
                <a:extLst>
                  <a:ext uri="{FF2B5EF4-FFF2-40B4-BE49-F238E27FC236}">
                    <a16:creationId xmlns:a16="http://schemas.microsoft.com/office/drawing/2014/main" id="{DAFF8AE7-2C70-4751-BDCA-96208CE7852D}"/>
                  </a:ext>
                </a:extLst>
              </p:cNvPr>
              <p:cNvSpPr>
                <a:spLocks noChangeShapeType="1"/>
              </p:cNvSpPr>
              <p:nvPr/>
            </p:nvSpPr>
            <p:spPr bwMode="auto">
              <a:xfrm>
                <a:off x="4325547" y="2240623"/>
                <a:ext cx="449505"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1" name="Line 79">
                <a:extLst>
                  <a:ext uri="{FF2B5EF4-FFF2-40B4-BE49-F238E27FC236}">
                    <a16:creationId xmlns:a16="http://schemas.microsoft.com/office/drawing/2014/main" id="{5337F20E-C14F-4496-B541-8BA6F5CC4386}"/>
                  </a:ext>
                </a:extLst>
              </p:cNvPr>
              <p:cNvSpPr>
                <a:spLocks noChangeShapeType="1"/>
              </p:cNvSpPr>
              <p:nvPr/>
            </p:nvSpPr>
            <p:spPr bwMode="auto">
              <a:xfrm>
                <a:off x="4895649" y="1966541"/>
                <a:ext cx="164458"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2" name="Line 80">
                <a:extLst>
                  <a:ext uri="{FF2B5EF4-FFF2-40B4-BE49-F238E27FC236}">
                    <a16:creationId xmlns:a16="http://schemas.microsoft.com/office/drawing/2014/main" id="{C63D977D-82EE-444A-A6A8-23FC632B5F2D}"/>
                  </a:ext>
                </a:extLst>
              </p:cNvPr>
              <p:cNvSpPr>
                <a:spLocks noChangeShapeType="1"/>
              </p:cNvSpPr>
              <p:nvPr/>
            </p:nvSpPr>
            <p:spPr bwMode="auto">
              <a:xfrm>
                <a:off x="4325547" y="1966541"/>
                <a:ext cx="109634" cy="0"/>
              </a:xfrm>
              <a:prstGeom prst="line">
                <a:avLst/>
              </a:prstGeom>
              <a:ln w="22225"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kern="0">
                  <a:solidFill>
                    <a:prstClr val="black"/>
                  </a:solidFill>
                  <a:latin typeface="Arial" charset="0"/>
                  <a:ea typeface="Arial" charset="0"/>
                  <a:cs typeface="Arial" charset="0"/>
                </a:endParaRPr>
              </a:p>
            </p:txBody>
          </p:sp>
          <p:sp useBgFill="1">
            <p:nvSpPr>
              <p:cNvPr id="93" name="Freeform 81">
                <a:extLst>
                  <a:ext uri="{FF2B5EF4-FFF2-40B4-BE49-F238E27FC236}">
                    <a16:creationId xmlns:a16="http://schemas.microsoft.com/office/drawing/2014/main" id="{8174C730-CECF-4D7D-AADE-F191D324CE8C}"/>
                  </a:ext>
                </a:extLst>
              </p:cNvPr>
              <p:cNvSpPr>
                <a:spLocks noChangeArrowheads="1"/>
              </p:cNvSpPr>
              <p:nvPr/>
            </p:nvSpPr>
            <p:spPr bwMode="auto">
              <a:xfrm>
                <a:off x="4621568" y="1906244"/>
                <a:ext cx="91440" cy="91440"/>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sp useBgFill="1">
            <p:nvSpPr>
              <p:cNvPr id="94" name="Freeform 82">
                <a:extLst>
                  <a:ext uri="{FF2B5EF4-FFF2-40B4-BE49-F238E27FC236}">
                    <a16:creationId xmlns:a16="http://schemas.microsoft.com/office/drawing/2014/main" id="{CFB3012E-6CE8-4F72-8F5B-AB8500657E25}"/>
                  </a:ext>
                </a:extLst>
              </p:cNvPr>
              <p:cNvSpPr>
                <a:spLocks noChangeArrowheads="1"/>
              </p:cNvSpPr>
              <p:nvPr/>
            </p:nvSpPr>
            <p:spPr bwMode="auto">
              <a:xfrm>
                <a:off x="5016249" y="2180325"/>
                <a:ext cx="91440" cy="91440"/>
              </a:xfrm>
              <a:prstGeom prst="ellipse">
                <a:avLst/>
              </a:prstGeom>
              <a:ln w="22225" cap="sq">
                <a:solidFill>
                  <a:schemeClr val="accent1"/>
                </a:solidFill>
                <a:miter lim="800000"/>
                <a:headEnd/>
                <a:tailEnd/>
              </a:ln>
              <a:effectLst/>
            </p:spPr>
            <p:txBody>
              <a:bodyPr wrap="none" anchor="ctr"/>
              <a:lstStyle/>
              <a:p>
                <a:pPr defTabSz="932597">
                  <a:defRPr/>
                </a:pPr>
                <a:endParaRPr lang="en-US" sz="1836" kern="0">
                  <a:solidFill>
                    <a:prstClr val="black"/>
                  </a:solidFill>
                  <a:latin typeface="Arial" charset="0"/>
                  <a:ea typeface="Arial" charset="0"/>
                  <a:cs typeface="Arial" charset="0"/>
                </a:endParaRPr>
              </a:p>
            </p:txBody>
          </p:sp>
        </p:grpSp>
        <p:grpSp>
          <p:nvGrpSpPr>
            <p:cNvPr id="43" name="Group 42">
              <a:extLst>
                <a:ext uri="{FF2B5EF4-FFF2-40B4-BE49-F238E27FC236}">
                  <a16:creationId xmlns:a16="http://schemas.microsoft.com/office/drawing/2014/main" id="{939A4275-E425-4AC6-8B76-1749DE1046D9}"/>
                </a:ext>
              </a:extLst>
            </p:cNvPr>
            <p:cNvGrpSpPr/>
            <p:nvPr/>
          </p:nvGrpSpPr>
          <p:grpSpPr>
            <a:xfrm>
              <a:off x="5012176" y="3134705"/>
              <a:ext cx="328450" cy="398692"/>
              <a:chOff x="11552237" y="3395221"/>
              <a:chExt cx="380999" cy="462480"/>
            </a:xfrm>
          </p:grpSpPr>
          <p:sp useBgFill="1">
            <p:nvSpPr>
              <p:cNvPr id="67" name="Oval 66">
                <a:extLst>
                  <a:ext uri="{FF2B5EF4-FFF2-40B4-BE49-F238E27FC236}">
                    <a16:creationId xmlns:a16="http://schemas.microsoft.com/office/drawing/2014/main" id="{A6AA975E-F3D0-497F-BD46-6CB5570FF6DF}"/>
                  </a:ext>
                </a:extLst>
              </p:cNvPr>
              <p:cNvSpPr/>
              <p:nvPr/>
            </p:nvSpPr>
            <p:spPr bwMode="auto">
              <a:xfrm>
                <a:off x="11601150" y="3395221"/>
                <a:ext cx="283172" cy="289502"/>
              </a:xfrm>
              <a:prstGeom prst="ellipse">
                <a:avLst/>
              </a:prstGeom>
              <a:ln w="2222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useBgFill="1">
            <p:nvSpPr>
              <p:cNvPr id="68" name="Rectangle 67">
                <a:extLst>
                  <a:ext uri="{FF2B5EF4-FFF2-40B4-BE49-F238E27FC236}">
                    <a16:creationId xmlns:a16="http://schemas.microsoft.com/office/drawing/2014/main" id="{EF297393-DEC4-47AF-A981-2A49F0AE9410}"/>
                  </a:ext>
                </a:extLst>
              </p:cNvPr>
              <p:cNvSpPr/>
              <p:nvPr/>
            </p:nvSpPr>
            <p:spPr bwMode="auto">
              <a:xfrm>
                <a:off x="11552237" y="3552901"/>
                <a:ext cx="380999" cy="304800"/>
              </a:xfrm>
              <a:prstGeom prst="rect">
                <a:avLst/>
              </a:prstGeom>
              <a:ln w="2222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sp>
          <p:nvSpPr>
            <p:cNvPr id="44" name="Cylinder 513">
              <a:extLst>
                <a:ext uri="{FF2B5EF4-FFF2-40B4-BE49-F238E27FC236}">
                  <a16:creationId xmlns:a16="http://schemas.microsoft.com/office/drawing/2014/main" id="{FCEA3BA9-2B70-4CFC-8DD5-6226FB128A52}"/>
                </a:ext>
              </a:extLst>
            </p:cNvPr>
            <p:cNvSpPr/>
            <p:nvPr/>
          </p:nvSpPr>
          <p:spPr bwMode="auto">
            <a:xfrm>
              <a:off x="6594420" y="4805821"/>
              <a:ext cx="351286" cy="461504"/>
            </a:xfrm>
            <a:prstGeom prst="can">
              <a:avLst>
                <a:gd name="adj" fmla="val 39530"/>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45B6DEEC-154F-4B4B-A417-BFAEDAEB52F3}"/>
                </a:ext>
              </a:extLst>
            </p:cNvPr>
            <p:cNvGrpSpPr/>
            <p:nvPr/>
          </p:nvGrpSpPr>
          <p:grpSpPr>
            <a:xfrm>
              <a:off x="5167394" y="4784354"/>
              <a:ext cx="719840" cy="626442"/>
              <a:chOff x="1777107" y="1240971"/>
              <a:chExt cx="1471494" cy="1280568"/>
            </a:xfrm>
            <a:solidFill>
              <a:schemeClr val="bg1"/>
            </a:solidFill>
          </p:grpSpPr>
          <p:sp>
            <p:nvSpPr>
              <p:cNvPr id="56" name="Freeform 18">
                <a:extLst>
                  <a:ext uri="{FF2B5EF4-FFF2-40B4-BE49-F238E27FC236}">
                    <a16:creationId xmlns:a16="http://schemas.microsoft.com/office/drawing/2014/main" id="{5213088D-BD89-4531-88A5-80DAD29EC967}"/>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57" name="Line 19">
                <a:extLst>
                  <a:ext uri="{FF2B5EF4-FFF2-40B4-BE49-F238E27FC236}">
                    <a16:creationId xmlns:a16="http://schemas.microsoft.com/office/drawing/2014/main" id="{034FCAD4-3A06-4EC1-B598-DA7F5B5F013B}"/>
                  </a:ext>
                </a:extLst>
              </p:cNvPr>
              <p:cNvSpPr>
                <a:spLocks noChangeShapeType="1"/>
              </p:cNvSpPr>
              <p:nvPr/>
            </p:nvSpPr>
            <p:spPr bwMode="auto">
              <a:xfrm>
                <a:off x="2060746" y="2521539"/>
                <a:ext cx="904217" cy="0"/>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58" name="Line 20">
                <a:extLst>
                  <a:ext uri="{FF2B5EF4-FFF2-40B4-BE49-F238E27FC236}">
                    <a16:creationId xmlns:a16="http://schemas.microsoft.com/office/drawing/2014/main" id="{29A35D7B-A2E9-4489-9473-21E34FAF86E6}"/>
                  </a:ext>
                </a:extLst>
              </p:cNvPr>
              <p:cNvSpPr>
                <a:spLocks noChangeShapeType="1"/>
              </p:cNvSpPr>
              <p:nvPr/>
            </p:nvSpPr>
            <p:spPr bwMode="auto">
              <a:xfrm>
                <a:off x="2512854" y="2393347"/>
                <a:ext cx="0" cy="128192"/>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59" name="Freeform 21">
                <a:extLst>
                  <a:ext uri="{FF2B5EF4-FFF2-40B4-BE49-F238E27FC236}">
                    <a16:creationId xmlns:a16="http://schemas.microsoft.com/office/drawing/2014/main" id="{E2EF66BD-AD1B-4B7F-AC29-50CE1AEB4905}"/>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0" name="Line 22">
                <a:extLst>
                  <a:ext uri="{FF2B5EF4-FFF2-40B4-BE49-F238E27FC236}">
                    <a16:creationId xmlns:a16="http://schemas.microsoft.com/office/drawing/2014/main" id="{21EE00B6-C364-400C-96B3-6943C27FD70F}"/>
                  </a:ext>
                </a:extLst>
              </p:cNvPr>
              <p:cNvSpPr>
                <a:spLocks noChangeShapeType="1"/>
              </p:cNvSpPr>
              <p:nvPr/>
            </p:nvSpPr>
            <p:spPr bwMode="auto">
              <a:xfrm>
                <a:off x="1777107" y="2136958"/>
                <a:ext cx="1471494" cy="1362"/>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61" name="Freeform 23">
                <a:extLst>
                  <a:ext uri="{FF2B5EF4-FFF2-40B4-BE49-F238E27FC236}">
                    <a16:creationId xmlns:a16="http://schemas.microsoft.com/office/drawing/2014/main" id="{05B2BFE2-0712-479C-84A7-721C6972BC0A}"/>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2" name="Freeform 24">
                <a:extLst>
                  <a:ext uri="{FF2B5EF4-FFF2-40B4-BE49-F238E27FC236}">
                    <a16:creationId xmlns:a16="http://schemas.microsoft.com/office/drawing/2014/main" id="{38F4C843-AA55-4562-B95D-963FD6427E1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63" name="Line 25">
                <a:extLst>
                  <a:ext uri="{FF2B5EF4-FFF2-40B4-BE49-F238E27FC236}">
                    <a16:creationId xmlns:a16="http://schemas.microsoft.com/office/drawing/2014/main" id="{8E8BE7AF-E857-4A3C-A4D0-F2861498D576}"/>
                  </a:ext>
                </a:extLst>
              </p:cNvPr>
              <p:cNvSpPr>
                <a:spLocks noChangeShapeType="1"/>
              </p:cNvSpPr>
              <p:nvPr/>
            </p:nvSpPr>
            <p:spPr bwMode="auto">
              <a:xfrm flipH="1">
                <a:off x="1935304" y="1689648"/>
                <a:ext cx="323209" cy="1362"/>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64" name="Line 26">
                <a:extLst>
                  <a:ext uri="{FF2B5EF4-FFF2-40B4-BE49-F238E27FC236}">
                    <a16:creationId xmlns:a16="http://schemas.microsoft.com/office/drawing/2014/main" id="{035F58D8-75B3-4682-84FC-AD565872335C}"/>
                  </a:ext>
                </a:extLst>
              </p:cNvPr>
              <p:cNvSpPr>
                <a:spLocks noChangeShapeType="1"/>
              </p:cNvSpPr>
              <p:nvPr/>
            </p:nvSpPr>
            <p:spPr bwMode="auto">
              <a:xfrm>
                <a:off x="2704461" y="1433259"/>
                <a:ext cx="384048" cy="0"/>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65" name="Line 27">
                <a:extLst>
                  <a:ext uri="{FF2B5EF4-FFF2-40B4-BE49-F238E27FC236}">
                    <a16:creationId xmlns:a16="http://schemas.microsoft.com/office/drawing/2014/main" id="{141903F6-6621-45E7-88AC-E889448058A3}"/>
                  </a:ext>
                </a:extLst>
              </p:cNvPr>
              <p:cNvSpPr>
                <a:spLocks noChangeShapeType="1"/>
              </p:cNvSpPr>
              <p:nvPr/>
            </p:nvSpPr>
            <p:spPr bwMode="auto">
              <a:xfrm flipV="1">
                <a:off x="2704461" y="1622967"/>
                <a:ext cx="384048" cy="0"/>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66" name="Line 28">
                <a:extLst>
                  <a:ext uri="{FF2B5EF4-FFF2-40B4-BE49-F238E27FC236}">
                    <a16:creationId xmlns:a16="http://schemas.microsoft.com/office/drawing/2014/main" id="{E4673F66-54B4-43F0-AD0E-813A53801EB4}"/>
                  </a:ext>
                </a:extLst>
              </p:cNvPr>
              <p:cNvSpPr>
                <a:spLocks noChangeShapeType="1"/>
              </p:cNvSpPr>
              <p:nvPr/>
            </p:nvSpPr>
            <p:spPr bwMode="auto">
              <a:xfrm>
                <a:off x="2704461" y="1816478"/>
                <a:ext cx="384048" cy="0"/>
              </a:xfrm>
              <a:prstGeom prst="line">
                <a:avLst/>
              </a:prstGeom>
              <a:grpFill/>
              <a:ln w="22225" cap="rnd">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cxnSp>
          <p:nvCxnSpPr>
            <p:cNvPr id="46" name="Straight Connector 45">
              <a:extLst>
                <a:ext uri="{FF2B5EF4-FFF2-40B4-BE49-F238E27FC236}">
                  <a16:creationId xmlns:a16="http://schemas.microsoft.com/office/drawing/2014/main" id="{E0B94F99-6213-424F-8E46-A51FD0F689EB}"/>
                </a:ext>
              </a:extLst>
            </p:cNvPr>
            <p:cNvCxnSpPr/>
            <p:nvPr/>
          </p:nvCxnSpPr>
          <p:spPr>
            <a:xfrm flipH="1">
              <a:off x="6940552" y="4229100"/>
              <a:ext cx="530223"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45">
              <a:extLst>
                <a:ext uri="{FF2B5EF4-FFF2-40B4-BE49-F238E27FC236}">
                  <a16:creationId xmlns:a16="http://schemas.microsoft.com/office/drawing/2014/main" id="{1F6A3486-01B9-4BB9-8139-C8614675256D}"/>
                </a:ext>
              </a:extLst>
            </p:cNvPr>
            <p:cNvSpPr/>
            <p:nvPr/>
          </p:nvSpPr>
          <p:spPr bwMode="auto">
            <a:xfrm>
              <a:off x="5353050" y="4060825"/>
              <a:ext cx="1616076" cy="441325"/>
            </a:xfrm>
            <a:custGeom>
              <a:avLst/>
              <a:gdLst>
                <a:gd name="connsiteX0" fmla="*/ 120650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0" fmla="*/ 120650 w 1616076"/>
                <a:gd name="connsiteY0" fmla="*/ 0 h 441325"/>
                <a:gd name="connsiteX1" fmla="*/ 336550 w 1616076"/>
                <a:gd name="connsiteY1" fmla="*/ 3175 h 441325"/>
                <a:gd name="connsiteX2" fmla="*/ 965200 w 1616076"/>
                <a:gd name="connsiteY2" fmla="*/ 0 h 441325"/>
                <a:gd name="connsiteX3" fmla="*/ 1085850 w 1616076"/>
                <a:gd name="connsiteY3" fmla="*/ 120650 h 441325"/>
                <a:gd name="connsiteX4" fmla="*/ 1083927 w 1616076"/>
                <a:gd name="connsiteY4" fmla="*/ 130174 h 441325"/>
                <a:gd name="connsiteX5" fmla="*/ 1509713 w 1616076"/>
                <a:gd name="connsiteY5" fmla="*/ 130174 h 441325"/>
                <a:gd name="connsiteX6" fmla="*/ 1616076 w 1616076"/>
                <a:gd name="connsiteY6" fmla="*/ 236537 h 441325"/>
                <a:gd name="connsiteX7" fmla="*/ 1616075 w 1616076"/>
                <a:gd name="connsiteY7" fmla="*/ 236537 h 441325"/>
                <a:gd name="connsiteX8" fmla="*/ 1509712 w 1616076"/>
                <a:gd name="connsiteY8" fmla="*/ 342900 h 441325"/>
                <a:gd name="connsiteX9" fmla="*/ 1311245 w 1616076"/>
                <a:gd name="connsiteY9" fmla="*/ 342900 h 441325"/>
                <a:gd name="connsiteX10" fmla="*/ 1305468 w 1616076"/>
                <a:gd name="connsiteY10" fmla="*/ 371516 h 441325"/>
                <a:gd name="connsiteX11" fmla="*/ 1200150 w 1616076"/>
                <a:gd name="connsiteY11" fmla="*/ 441325 h 441325"/>
                <a:gd name="connsiteX12" fmla="*/ 342900 w 1616076"/>
                <a:gd name="connsiteY12" fmla="*/ 441324 h 441325"/>
                <a:gd name="connsiteX13" fmla="*/ 237583 w 1616076"/>
                <a:gd name="connsiteY13" fmla="*/ 371515 h 441325"/>
                <a:gd name="connsiteX14" fmla="*/ 228600 w 1616076"/>
                <a:gd name="connsiteY14" fmla="*/ 327025 h 441325"/>
                <a:gd name="connsiteX15" fmla="*/ 237583 w 1616076"/>
                <a:gd name="connsiteY15" fmla="*/ 282535 h 441325"/>
                <a:gd name="connsiteX16" fmla="*/ 254701 w 1616076"/>
                <a:gd name="connsiteY16" fmla="*/ 254320 h 441325"/>
                <a:gd name="connsiteX17" fmla="*/ 269030 w 1616076"/>
                <a:gd name="connsiteY17" fmla="*/ 241300 h 441325"/>
                <a:gd name="connsiteX18" fmla="*/ 120650 w 1616076"/>
                <a:gd name="connsiteY18" fmla="*/ 241300 h 441325"/>
                <a:gd name="connsiteX19" fmla="*/ 0 w 1616076"/>
                <a:gd name="connsiteY19" fmla="*/ 120650 h 441325"/>
                <a:gd name="connsiteX20" fmla="*/ 120650 w 1616076"/>
                <a:gd name="connsiteY20" fmla="*/ 0 h 441325"/>
                <a:gd name="connsiteX0" fmla="*/ 120650 w 1616076"/>
                <a:gd name="connsiteY0" fmla="*/ 0 h 441325"/>
                <a:gd name="connsiteX1" fmla="*/ 336550 w 1616076"/>
                <a:gd name="connsiteY1" fmla="*/ 3175 h 441325"/>
                <a:gd name="connsiteX2" fmla="*/ 863600 w 1616076"/>
                <a:gd name="connsiteY2" fmla="*/ 0 h 441325"/>
                <a:gd name="connsiteX3" fmla="*/ 965200 w 1616076"/>
                <a:gd name="connsiteY3" fmla="*/ 0 h 441325"/>
                <a:gd name="connsiteX4" fmla="*/ 1085850 w 1616076"/>
                <a:gd name="connsiteY4" fmla="*/ 120650 h 441325"/>
                <a:gd name="connsiteX5" fmla="*/ 1083927 w 1616076"/>
                <a:gd name="connsiteY5" fmla="*/ 130174 h 441325"/>
                <a:gd name="connsiteX6" fmla="*/ 1509713 w 1616076"/>
                <a:gd name="connsiteY6" fmla="*/ 130174 h 441325"/>
                <a:gd name="connsiteX7" fmla="*/ 1616076 w 1616076"/>
                <a:gd name="connsiteY7" fmla="*/ 236537 h 441325"/>
                <a:gd name="connsiteX8" fmla="*/ 1616075 w 1616076"/>
                <a:gd name="connsiteY8" fmla="*/ 236537 h 441325"/>
                <a:gd name="connsiteX9" fmla="*/ 1509712 w 1616076"/>
                <a:gd name="connsiteY9" fmla="*/ 342900 h 441325"/>
                <a:gd name="connsiteX10" fmla="*/ 1311245 w 1616076"/>
                <a:gd name="connsiteY10" fmla="*/ 342900 h 441325"/>
                <a:gd name="connsiteX11" fmla="*/ 1305468 w 1616076"/>
                <a:gd name="connsiteY11" fmla="*/ 371516 h 441325"/>
                <a:gd name="connsiteX12" fmla="*/ 1200150 w 1616076"/>
                <a:gd name="connsiteY12" fmla="*/ 441325 h 441325"/>
                <a:gd name="connsiteX13" fmla="*/ 342900 w 1616076"/>
                <a:gd name="connsiteY13" fmla="*/ 441324 h 441325"/>
                <a:gd name="connsiteX14" fmla="*/ 237583 w 1616076"/>
                <a:gd name="connsiteY14" fmla="*/ 371515 h 441325"/>
                <a:gd name="connsiteX15" fmla="*/ 228600 w 1616076"/>
                <a:gd name="connsiteY15" fmla="*/ 327025 h 441325"/>
                <a:gd name="connsiteX16" fmla="*/ 237583 w 1616076"/>
                <a:gd name="connsiteY16" fmla="*/ 282535 h 441325"/>
                <a:gd name="connsiteX17" fmla="*/ 254701 w 1616076"/>
                <a:gd name="connsiteY17" fmla="*/ 254320 h 441325"/>
                <a:gd name="connsiteX18" fmla="*/ 269030 w 1616076"/>
                <a:gd name="connsiteY18" fmla="*/ 241300 h 441325"/>
                <a:gd name="connsiteX19" fmla="*/ 120650 w 1616076"/>
                <a:gd name="connsiteY19" fmla="*/ 241300 h 441325"/>
                <a:gd name="connsiteX20" fmla="*/ 0 w 1616076"/>
                <a:gd name="connsiteY20" fmla="*/ 120650 h 441325"/>
                <a:gd name="connsiteX21" fmla="*/ 120650 w 1616076"/>
                <a:gd name="connsiteY21" fmla="*/ 0 h 441325"/>
                <a:gd name="connsiteX0" fmla="*/ 120650 w 1616076"/>
                <a:gd name="connsiteY0" fmla="*/ 0 h 441325"/>
                <a:gd name="connsiteX1" fmla="*/ 336550 w 1616076"/>
                <a:gd name="connsiteY1" fmla="*/ 3175 h 441325"/>
                <a:gd name="connsiteX2" fmla="*/ 622300 w 1616076"/>
                <a:gd name="connsiteY2" fmla="*/ 0 h 441325"/>
                <a:gd name="connsiteX3" fmla="*/ 863600 w 1616076"/>
                <a:gd name="connsiteY3" fmla="*/ 0 h 441325"/>
                <a:gd name="connsiteX4" fmla="*/ 965200 w 1616076"/>
                <a:gd name="connsiteY4" fmla="*/ 0 h 441325"/>
                <a:gd name="connsiteX5" fmla="*/ 1085850 w 1616076"/>
                <a:gd name="connsiteY5" fmla="*/ 120650 h 441325"/>
                <a:gd name="connsiteX6" fmla="*/ 1083927 w 1616076"/>
                <a:gd name="connsiteY6" fmla="*/ 130174 h 441325"/>
                <a:gd name="connsiteX7" fmla="*/ 1509713 w 1616076"/>
                <a:gd name="connsiteY7" fmla="*/ 130174 h 441325"/>
                <a:gd name="connsiteX8" fmla="*/ 1616076 w 1616076"/>
                <a:gd name="connsiteY8" fmla="*/ 236537 h 441325"/>
                <a:gd name="connsiteX9" fmla="*/ 1616075 w 1616076"/>
                <a:gd name="connsiteY9" fmla="*/ 236537 h 441325"/>
                <a:gd name="connsiteX10" fmla="*/ 1509712 w 1616076"/>
                <a:gd name="connsiteY10" fmla="*/ 342900 h 441325"/>
                <a:gd name="connsiteX11" fmla="*/ 1311245 w 1616076"/>
                <a:gd name="connsiteY11" fmla="*/ 342900 h 441325"/>
                <a:gd name="connsiteX12" fmla="*/ 1305468 w 1616076"/>
                <a:gd name="connsiteY12" fmla="*/ 371516 h 441325"/>
                <a:gd name="connsiteX13" fmla="*/ 1200150 w 1616076"/>
                <a:gd name="connsiteY13" fmla="*/ 441325 h 441325"/>
                <a:gd name="connsiteX14" fmla="*/ 342900 w 1616076"/>
                <a:gd name="connsiteY14" fmla="*/ 441324 h 441325"/>
                <a:gd name="connsiteX15" fmla="*/ 237583 w 1616076"/>
                <a:gd name="connsiteY15" fmla="*/ 371515 h 441325"/>
                <a:gd name="connsiteX16" fmla="*/ 228600 w 1616076"/>
                <a:gd name="connsiteY16" fmla="*/ 327025 h 441325"/>
                <a:gd name="connsiteX17" fmla="*/ 237583 w 1616076"/>
                <a:gd name="connsiteY17" fmla="*/ 282535 h 441325"/>
                <a:gd name="connsiteX18" fmla="*/ 254701 w 1616076"/>
                <a:gd name="connsiteY18" fmla="*/ 254320 h 441325"/>
                <a:gd name="connsiteX19" fmla="*/ 269030 w 1616076"/>
                <a:gd name="connsiteY19" fmla="*/ 241300 h 441325"/>
                <a:gd name="connsiteX20" fmla="*/ 120650 w 1616076"/>
                <a:gd name="connsiteY20" fmla="*/ 241300 h 441325"/>
                <a:gd name="connsiteX21" fmla="*/ 0 w 1616076"/>
                <a:gd name="connsiteY21" fmla="*/ 120650 h 441325"/>
                <a:gd name="connsiteX22" fmla="*/ 120650 w 1616076"/>
                <a:gd name="connsiteY22" fmla="*/ 0 h 441325"/>
                <a:gd name="connsiteX0" fmla="*/ 120650 w 1616076"/>
                <a:gd name="connsiteY0" fmla="*/ 0 h 441325"/>
                <a:gd name="connsiteX1" fmla="*/ 336550 w 1616076"/>
                <a:gd name="connsiteY1" fmla="*/ 3175 h 441325"/>
                <a:gd name="connsiteX2" fmla="*/ 473075 w 1616076"/>
                <a:gd name="connsiteY2" fmla="*/ 0 h 441325"/>
                <a:gd name="connsiteX3" fmla="*/ 622300 w 1616076"/>
                <a:gd name="connsiteY3" fmla="*/ 0 h 441325"/>
                <a:gd name="connsiteX4" fmla="*/ 863600 w 1616076"/>
                <a:gd name="connsiteY4" fmla="*/ 0 h 441325"/>
                <a:gd name="connsiteX5" fmla="*/ 965200 w 1616076"/>
                <a:gd name="connsiteY5" fmla="*/ 0 h 441325"/>
                <a:gd name="connsiteX6" fmla="*/ 1085850 w 1616076"/>
                <a:gd name="connsiteY6" fmla="*/ 120650 h 441325"/>
                <a:gd name="connsiteX7" fmla="*/ 1083927 w 1616076"/>
                <a:gd name="connsiteY7" fmla="*/ 130174 h 441325"/>
                <a:gd name="connsiteX8" fmla="*/ 1509713 w 1616076"/>
                <a:gd name="connsiteY8" fmla="*/ 130174 h 441325"/>
                <a:gd name="connsiteX9" fmla="*/ 1616076 w 1616076"/>
                <a:gd name="connsiteY9" fmla="*/ 236537 h 441325"/>
                <a:gd name="connsiteX10" fmla="*/ 1616075 w 1616076"/>
                <a:gd name="connsiteY10" fmla="*/ 236537 h 441325"/>
                <a:gd name="connsiteX11" fmla="*/ 1509712 w 1616076"/>
                <a:gd name="connsiteY11" fmla="*/ 342900 h 441325"/>
                <a:gd name="connsiteX12" fmla="*/ 1311245 w 1616076"/>
                <a:gd name="connsiteY12" fmla="*/ 342900 h 441325"/>
                <a:gd name="connsiteX13" fmla="*/ 1305468 w 1616076"/>
                <a:gd name="connsiteY13" fmla="*/ 371516 h 441325"/>
                <a:gd name="connsiteX14" fmla="*/ 1200150 w 1616076"/>
                <a:gd name="connsiteY14" fmla="*/ 441325 h 441325"/>
                <a:gd name="connsiteX15" fmla="*/ 342900 w 1616076"/>
                <a:gd name="connsiteY15" fmla="*/ 441324 h 441325"/>
                <a:gd name="connsiteX16" fmla="*/ 237583 w 1616076"/>
                <a:gd name="connsiteY16" fmla="*/ 371515 h 441325"/>
                <a:gd name="connsiteX17" fmla="*/ 228600 w 1616076"/>
                <a:gd name="connsiteY17" fmla="*/ 327025 h 441325"/>
                <a:gd name="connsiteX18" fmla="*/ 237583 w 1616076"/>
                <a:gd name="connsiteY18" fmla="*/ 282535 h 441325"/>
                <a:gd name="connsiteX19" fmla="*/ 254701 w 1616076"/>
                <a:gd name="connsiteY19" fmla="*/ 254320 h 441325"/>
                <a:gd name="connsiteX20" fmla="*/ 269030 w 1616076"/>
                <a:gd name="connsiteY20" fmla="*/ 241300 h 441325"/>
                <a:gd name="connsiteX21" fmla="*/ 120650 w 1616076"/>
                <a:gd name="connsiteY21" fmla="*/ 241300 h 441325"/>
                <a:gd name="connsiteX22" fmla="*/ 0 w 1616076"/>
                <a:gd name="connsiteY22" fmla="*/ 120650 h 441325"/>
                <a:gd name="connsiteX23" fmla="*/ 120650 w 1616076"/>
                <a:gd name="connsiteY23" fmla="*/ 0 h 441325"/>
                <a:gd name="connsiteX0" fmla="*/ 473075 w 1616076"/>
                <a:gd name="connsiteY0" fmla="*/ 0 h 441325"/>
                <a:gd name="connsiteX1" fmla="*/ 622300 w 1616076"/>
                <a:gd name="connsiteY1" fmla="*/ 0 h 441325"/>
                <a:gd name="connsiteX2" fmla="*/ 863600 w 1616076"/>
                <a:gd name="connsiteY2" fmla="*/ 0 h 441325"/>
                <a:gd name="connsiteX3" fmla="*/ 965200 w 1616076"/>
                <a:gd name="connsiteY3" fmla="*/ 0 h 441325"/>
                <a:gd name="connsiteX4" fmla="*/ 1085850 w 1616076"/>
                <a:gd name="connsiteY4" fmla="*/ 120650 h 441325"/>
                <a:gd name="connsiteX5" fmla="*/ 1083927 w 1616076"/>
                <a:gd name="connsiteY5" fmla="*/ 130174 h 441325"/>
                <a:gd name="connsiteX6" fmla="*/ 1509713 w 1616076"/>
                <a:gd name="connsiteY6" fmla="*/ 130174 h 441325"/>
                <a:gd name="connsiteX7" fmla="*/ 1616076 w 1616076"/>
                <a:gd name="connsiteY7" fmla="*/ 236537 h 441325"/>
                <a:gd name="connsiteX8" fmla="*/ 1616075 w 1616076"/>
                <a:gd name="connsiteY8" fmla="*/ 236537 h 441325"/>
                <a:gd name="connsiteX9" fmla="*/ 1509712 w 1616076"/>
                <a:gd name="connsiteY9" fmla="*/ 342900 h 441325"/>
                <a:gd name="connsiteX10" fmla="*/ 1311245 w 1616076"/>
                <a:gd name="connsiteY10" fmla="*/ 342900 h 441325"/>
                <a:gd name="connsiteX11" fmla="*/ 1305468 w 1616076"/>
                <a:gd name="connsiteY11" fmla="*/ 371516 h 441325"/>
                <a:gd name="connsiteX12" fmla="*/ 1200150 w 1616076"/>
                <a:gd name="connsiteY12" fmla="*/ 441325 h 441325"/>
                <a:gd name="connsiteX13" fmla="*/ 342900 w 1616076"/>
                <a:gd name="connsiteY13" fmla="*/ 441324 h 441325"/>
                <a:gd name="connsiteX14" fmla="*/ 237583 w 1616076"/>
                <a:gd name="connsiteY14" fmla="*/ 371515 h 441325"/>
                <a:gd name="connsiteX15" fmla="*/ 228600 w 1616076"/>
                <a:gd name="connsiteY15" fmla="*/ 327025 h 441325"/>
                <a:gd name="connsiteX16" fmla="*/ 237583 w 1616076"/>
                <a:gd name="connsiteY16" fmla="*/ 282535 h 441325"/>
                <a:gd name="connsiteX17" fmla="*/ 254701 w 1616076"/>
                <a:gd name="connsiteY17" fmla="*/ 254320 h 441325"/>
                <a:gd name="connsiteX18" fmla="*/ 269030 w 1616076"/>
                <a:gd name="connsiteY18" fmla="*/ 241300 h 441325"/>
                <a:gd name="connsiteX19" fmla="*/ 120650 w 1616076"/>
                <a:gd name="connsiteY19" fmla="*/ 241300 h 441325"/>
                <a:gd name="connsiteX20" fmla="*/ 0 w 1616076"/>
                <a:gd name="connsiteY20" fmla="*/ 120650 h 441325"/>
                <a:gd name="connsiteX21" fmla="*/ 120650 w 1616076"/>
                <a:gd name="connsiteY21" fmla="*/ 0 h 441325"/>
                <a:gd name="connsiteX22" fmla="*/ 336550 w 1616076"/>
                <a:gd name="connsiteY22" fmla="*/ 3175 h 441325"/>
                <a:gd name="connsiteX23" fmla="*/ 564515 w 1616076"/>
                <a:gd name="connsiteY23" fmla="*/ 91440 h 441325"/>
                <a:gd name="connsiteX0" fmla="*/ 473075 w 1616076"/>
                <a:gd name="connsiteY0" fmla="*/ 0 h 441325"/>
                <a:gd name="connsiteX1" fmla="*/ 622300 w 1616076"/>
                <a:gd name="connsiteY1" fmla="*/ 0 h 441325"/>
                <a:gd name="connsiteX2" fmla="*/ 863600 w 1616076"/>
                <a:gd name="connsiteY2" fmla="*/ 0 h 441325"/>
                <a:gd name="connsiteX3" fmla="*/ 965200 w 1616076"/>
                <a:gd name="connsiteY3" fmla="*/ 0 h 441325"/>
                <a:gd name="connsiteX4" fmla="*/ 1085850 w 1616076"/>
                <a:gd name="connsiteY4" fmla="*/ 120650 h 441325"/>
                <a:gd name="connsiteX5" fmla="*/ 1083927 w 1616076"/>
                <a:gd name="connsiteY5" fmla="*/ 130174 h 441325"/>
                <a:gd name="connsiteX6" fmla="*/ 1509713 w 1616076"/>
                <a:gd name="connsiteY6" fmla="*/ 130174 h 441325"/>
                <a:gd name="connsiteX7" fmla="*/ 1616076 w 1616076"/>
                <a:gd name="connsiteY7" fmla="*/ 236537 h 441325"/>
                <a:gd name="connsiteX8" fmla="*/ 1616075 w 1616076"/>
                <a:gd name="connsiteY8" fmla="*/ 236537 h 441325"/>
                <a:gd name="connsiteX9" fmla="*/ 1509712 w 1616076"/>
                <a:gd name="connsiteY9" fmla="*/ 342900 h 441325"/>
                <a:gd name="connsiteX10" fmla="*/ 1311245 w 1616076"/>
                <a:gd name="connsiteY10" fmla="*/ 342900 h 441325"/>
                <a:gd name="connsiteX11" fmla="*/ 1305468 w 1616076"/>
                <a:gd name="connsiteY11" fmla="*/ 371516 h 441325"/>
                <a:gd name="connsiteX12" fmla="*/ 1200150 w 1616076"/>
                <a:gd name="connsiteY12" fmla="*/ 441325 h 441325"/>
                <a:gd name="connsiteX13" fmla="*/ 342900 w 1616076"/>
                <a:gd name="connsiteY13" fmla="*/ 441324 h 441325"/>
                <a:gd name="connsiteX14" fmla="*/ 237583 w 1616076"/>
                <a:gd name="connsiteY14" fmla="*/ 371515 h 441325"/>
                <a:gd name="connsiteX15" fmla="*/ 228600 w 1616076"/>
                <a:gd name="connsiteY15" fmla="*/ 327025 h 441325"/>
                <a:gd name="connsiteX16" fmla="*/ 237583 w 1616076"/>
                <a:gd name="connsiteY16" fmla="*/ 282535 h 441325"/>
                <a:gd name="connsiteX17" fmla="*/ 254701 w 1616076"/>
                <a:gd name="connsiteY17" fmla="*/ 254320 h 441325"/>
                <a:gd name="connsiteX18" fmla="*/ 269030 w 1616076"/>
                <a:gd name="connsiteY18" fmla="*/ 241300 h 441325"/>
                <a:gd name="connsiteX19" fmla="*/ 120650 w 1616076"/>
                <a:gd name="connsiteY19" fmla="*/ 241300 h 441325"/>
                <a:gd name="connsiteX20" fmla="*/ 0 w 1616076"/>
                <a:gd name="connsiteY20" fmla="*/ 120650 h 441325"/>
                <a:gd name="connsiteX21" fmla="*/ 120650 w 1616076"/>
                <a:gd name="connsiteY21" fmla="*/ 0 h 441325"/>
                <a:gd name="connsiteX22" fmla="*/ 336550 w 1616076"/>
                <a:gd name="connsiteY22" fmla="*/ 3175 h 441325"/>
                <a:gd name="connsiteX0" fmla="*/ 473075 w 1616076"/>
                <a:gd name="connsiteY0" fmla="*/ 0 h 441325"/>
                <a:gd name="connsiteX1" fmla="*/ 473075 w 1616076"/>
                <a:gd name="connsiteY1" fmla="*/ 0 h 441325"/>
                <a:gd name="connsiteX2" fmla="*/ 622300 w 1616076"/>
                <a:gd name="connsiteY2" fmla="*/ 0 h 441325"/>
                <a:gd name="connsiteX3" fmla="*/ 863600 w 1616076"/>
                <a:gd name="connsiteY3" fmla="*/ 0 h 441325"/>
                <a:gd name="connsiteX4" fmla="*/ 965200 w 1616076"/>
                <a:gd name="connsiteY4" fmla="*/ 0 h 441325"/>
                <a:gd name="connsiteX5" fmla="*/ 1085850 w 1616076"/>
                <a:gd name="connsiteY5" fmla="*/ 120650 h 441325"/>
                <a:gd name="connsiteX6" fmla="*/ 1083927 w 1616076"/>
                <a:gd name="connsiteY6" fmla="*/ 130174 h 441325"/>
                <a:gd name="connsiteX7" fmla="*/ 1509713 w 1616076"/>
                <a:gd name="connsiteY7" fmla="*/ 130174 h 441325"/>
                <a:gd name="connsiteX8" fmla="*/ 1616076 w 1616076"/>
                <a:gd name="connsiteY8" fmla="*/ 236537 h 441325"/>
                <a:gd name="connsiteX9" fmla="*/ 1616075 w 1616076"/>
                <a:gd name="connsiteY9" fmla="*/ 236537 h 441325"/>
                <a:gd name="connsiteX10" fmla="*/ 1509712 w 1616076"/>
                <a:gd name="connsiteY10" fmla="*/ 342900 h 441325"/>
                <a:gd name="connsiteX11" fmla="*/ 1311245 w 1616076"/>
                <a:gd name="connsiteY11" fmla="*/ 342900 h 441325"/>
                <a:gd name="connsiteX12" fmla="*/ 1305468 w 1616076"/>
                <a:gd name="connsiteY12" fmla="*/ 371516 h 441325"/>
                <a:gd name="connsiteX13" fmla="*/ 1200150 w 1616076"/>
                <a:gd name="connsiteY13" fmla="*/ 441325 h 441325"/>
                <a:gd name="connsiteX14" fmla="*/ 342900 w 1616076"/>
                <a:gd name="connsiteY14" fmla="*/ 441324 h 441325"/>
                <a:gd name="connsiteX15" fmla="*/ 237583 w 1616076"/>
                <a:gd name="connsiteY15" fmla="*/ 371515 h 441325"/>
                <a:gd name="connsiteX16" fmla="*/ 228600 w 1616076"/>
                <a:gd name="connsiteY16" fmla="*/ 327025 h 441325"/>
                <a:gd name="connsiteX17" fmla="*/ 237583 w 1616076"/>
                <a:gd name="connsiteY17" fmla="*/ 282535 h 441325"/>
                <a:gd name="connsiteX18" fmla="*/ 254701 w 1616076"/>
                <a:gd name="connsiteY18" fmla="*/ 254320 h 441325"/>
                <a:gd name="connsiteX19" fmla="*/ 269030 w 1616076"/>
                <a:gd name="connsiteY19" fmla="*/ 241300 h 441325"/>
                <a:gd name="connsiteX20" fmla="*/ 120650 w 1616076"/>
                <a:gd name="connsiteY20" fmla="*/ 241300 h 441325"/>
                <a:gd name="connsiteX21" fmla="*/ 0 w 1616076"/>
                <a:gd name="connsiteY21" fmla="*/ 120650 h 441325"/>
                <a:gd name="connsiteX22" fmla="*/ 120650 w 1616076"/>
                <a:gd name="connsiteY22" fmla="*/ 0 h 441325"/>
                <a:gd name="connsiteX23" fmla="*/ 336550 w 1616076"/>
                <a:gd name="connsiteY23" fmla="*/ 3175 h 441325"/>
                <a:gd name="connsiteX0" fmla="*/ 473075 w 1616076"/>
                <a:gd name="connsiteY0" fmla="*/ 0 h 441325"/>
                <a:gd name="connsiteX1" fmla="*/ 622300 w 1616076"/>
                <a:gd name="connsiteY1" fmla="*/ 0 h 441325"/>
                <a:gd name="connsiteX2" fmla="*/ 863600 w 1616076"/>
                <a:gd name="connsiteY2" fmla="*/ 0 h 441325"/>
                <a:gd name="connsiteX3" fmla="*/ 965200 w 1616076"/>
                <a:gd name="connsiteY3" fmla="*/ 0 h 441325"/>
                <a:gd name="connsiteX4" fmla="*/ 1085850 w 1616076"/>
                <a:gd name="connsiteY4" fmla="*/ 120650 h 441325"/>
                <a:gd name="connsiteX5" fmla="*/ 1083927 w 1616076"/>
                <a:gd name="connsiteY5" fmla="*/ 130174 h 441325"/>
                <a:gd name="connsiteX6" fmla="*/ 1509713 w 1616076"/>
                <a:gd name="connsiteY6" fmla="*/ 130174 h 441325"/>
                <a:gd name="connsiteX7" fmla="*/ 1616076 w 1616076"/>
                <a:gd name="connsiteY7" fmla="*/ 236537 h 441325"/>
                <a:gd name="connsiteX8" fmla="*/ 1616075 w 1616076"/>
                <a:gd name="connsiteY8" fmla="*/ 236537 h 441325"/>
                <a:gd name="connsiteX9" fmla="*/ 1509712 w 1616076"/>
                <a:gd name="connsiteY9" fmla="*/ 342900 h 441325"/>
                <a:gd name="connsiteX10" fmla="*/ 1311245 w 1616076"/>
                <a:gd name="connsiteY10" fmla="*/ 342900 h 441325"/>
                <a:gd name="connsiteX11" fmla="*/ 1305468 w 1616076"/>
                <a:gd name="connsiteY11" fmla="*/ 371516 h 441325"/>
                <a:gd name="connsiteX12" fmla="*/ 1200150 w 1616076"/>
                <a:gd name="connsiteY12" fmla="*/ 441325 h 441325"/>
                <a:gd name="connsiteX13" fmla="*/ 342900 w 1616076"/>
                <a:gd name="connsiteY13" fmla="*/ 441324 h 441325"/>
                <a:gd name="connsiteX14" fmla="*/ 237583 w 1616076"/>
                <a:gd name="connsiteY14" fmla="*/ 371515 h 441325"/>
                <a:gd name="connsiteX15" fmla="*/ 228600 w 1616076"/>
                <a:gd name="connsiteY15" fmla="*/ 327025 h 441325"/>
                <a:gd name="connsiteX16" fmla="*/ 237583 w 1616076"/>
                <a:gd name="connsiteY16" fmla="*/ 282535 h 441325"/>
                <a:gd name="connsiteX17" fmla="*/ 254701 w 1616076"/>
                <a:gd name="connsiteY17" fmla="*/ 254320 h 441325"/>
                <a:gd name="connsiteX18" fmla="*/ 269030 w 1616076"/>
                <a:gd name="connsiteY18" fmla="*/ 241300 h 441325"/>
                <a:gd name="connsiteX19" fmla="*/ 120650 w 1616076"/>
                <a:gd name="connsiteY19" fmla="*/ 241300 h 441325"/>
                <a:gd name="connsiteX20" fmla="*/ 0 w 1616076"/>
                <a:gd name="connsiteY20" fmla="*/ 120650 h 441325"/>
                <a:gd name="connsiteX21" fmla="*/ 120650 w 1616076"/>
                <a:gd name="connsiteY21" fmla="*/ 0 h 441325"/>
                <a:gd name="connsiteX22" fmla="*/ 336550 w 1616076"/>
                <a:gd name="connsiteY22" fmla="*/ 3175 h 441325"/>
                <a:gd name="connsiteX0" fmla="*/ 622300 w 1616076"/>
                <a:gd name="connsiteY0" fmla="*/ 0 h 441325"/>
                <a:gd name="connsiteX1" fmla="*/ 863600 w 1616076"/>
                <a:gd name="connsiteY1" fmla="*/ 0 h 441325"/>
                <a:gd name="connsiteX2" fmla="*/ 965200 w 1616076"/>
                <a:gd name="connsiteY2" fmla="*/ 0 h 441325"/>
                <a:gd name="connsiteX3" fmla="*/ 1085850 w 1616076"/>
                <a:gd name="connsiteY3" fmla="*/ 120650 h 441325"/>
                <a:gd name="connsiteX4" fmla="*/ 1083927 w 1616076"/>
                <a:gd name="connsiteY4" fmla="*/ 130174 h 441325"/>
                <a:gd name="connsiteX5" fmla="*/ 1509713 w 1616076"/>
                <a:gd name="connsiteY5" fmla="*/ 130174 h 441325"/>
                <a:gd name="connsiteX6" fmla="*/ 1616076 w 1616076"/>
                <a:gd name="connsiteY6" fmla="*/ 236537 h 441325"/>
                <a:gd name="connsiteX7" fmla="*/ 1616075 w 1616076"/>
                <a:gd name="connsiteY7" fmla="*/ 236537 h 441325"/>
                <a:gd name="connsiteX8" fmla="*/ 1509712 w 1616076"/>
                <a:gd name="connsiteY8" fmla="*/ 342900 h 441325"/>
                <a:gd name="connsiteX9" fmla="*/ 1311245 w 1616076"/>
                <a:gd name="connsiteY9" fmla="*/ 342900 h 441325"/>
                <a:gd name="connsiteX10" fmla="*/ 1305468 w 1616076"/>
                <a:gd name="connsiteY10" fmla="*/ 371516 h 441325"/>
                <a:gd name="connsiteX11" fmla="*/ 1200150 w 1616076"/>
                <a:gd name="connsiteY11" fmla="*/ 441325 h 441325"/>
                <a:gd name="connsiteX12" fmla="*/ 342900 w 1616076"/>
                <a:gd name="connsiteY12" fmla="*/ 441324 h 441325"/>
                <a:gd name="connsiteX13" fmla="*/ 237583 w 1616076"/>
                <a:gd name="connsiteY13" fmla="*/ 371515 h 441325"/>
                <a:gd name="connsiteX14" fmla="*/ 228600 w 1616076"/>
                <a:gd name="connsiteY14" fmla="*/ 327025 h 441325"/>
                <a:gd name="connsiteX15" fmla="*/ 237583 w 1616076"/>
                <a:gd name="connsiteY15" fmla="*/ 282535 h 441325"/>
                <a:gd name="connsiteX16" fmla="*/ 254701 w 1616076"/>
                <a:gd name="connsiteY16" fmla="*/ 254320 h 441325"/>
                <a:gd name="connsiteX17" fmla="*/ 269030 w 1616076"/>
                <a:gd name="connsiteY17" fmla="*/ 241300 h 441325"/>
                <a:gd name="connsiteX18" fmla="*/ 120650 w 1616076"/>
                <a:gd name="connsiteY18" fmla="*/ 241300 h 441325"/>
                <a:gd name="connsiteX19" fmla="*/ 0 w 1616076"/>
                <a:gd name="connsiteY19" fmla="*/ 120650 h 441325"/>
                <a:gd name="connsiteX20" fmla="*/ 120650 w 1616076"/>
                <a:gd name="connsiteY20" fmla="*/ 0 h 441325"/>
                <a:gd name="connsiteX21" fmla="*/ 336550 w 1616076"/>
                <a:gd name="connsiteY21" fmla="*/ 3175 h 441325"/>
                <a:gd name="connsiteX0" fmla="*/ 863600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20" fmla="*/ 336550 w 1616076"/>
                <a:gd name="connsiteY20" fmla="*/ 3175 h 441325"/>
                <a:gd name="connsiteX0" fmla="*/ 835025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20" fmla="*/ 336550 w 1616076"/>
                <a:gd name="connsiteY20" fmla="*/ 3175 h 441325"/>
                <a:gd name="connsiteX0" fmla="*/ 835025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20" fmla="*/ 352425 w 1616076"/>
                <a:gd name="connsiteY20" fmla="*/ 0 h 441325"/>
                <a:gd name="connsiteX0" fmla="*/ 835025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20" fmla="*/ 425450 w 1616076"/>
                <a:gd name="connsiteY20" fmla="*/ 0 h 441325"/>
                <a:gd name="connsiteX0" fmla="*/ 762000 w 1616076"/>
                <a:gd name="connsiteY0" fmla="*/ 0 h 441325"/>
                <a:gd name="connsiteX1" fmla="*/ 965200 w 1616076"/>
                <a:gd name="connsiteY1" fmla="*/ 0 h 441325"/>
                <a:gd name="connsiteX2" fmla="*/ 1085850 w 1616076"/>
                <a:gd name="connsiteY2" fmla="*/ 120650 h 441325"/>
                <a:gd name="connsiteX3" fmla="*/ 1083927 w 1616076"/>
                <a:gd name="connsiteY3" fmla="*/ 130174 h 441325"/>
                <a:gd name="connsiteX4" fmla="*/ 1509713 w 1616076"/>
                <a:gd name="connsiteY4" fmla="*/ 130174 h 441325"/>
                <a:gd name="connsiteX5" fmla="*/ 1616076 w 1616076"/>
                <a:gd name="connsiteY5" fmla="*/ 236537 h 441325"/>
                <a:gd name="connsiteX6" fmla="*/ 1616075 w 1616076"/>
                <a:gd name="connsiteY6" fmla="*/ 236537 h 441325"/>
                <a:gd name="connsiteX7" fmla="*/ 1509712 w 1616076"/>
                <a:gd name="connsiteY7" fmla="*/ 342900 h 441325"/>
                <a:gd name="connsiteX8" fmla="*/ 1311245 w 1616076"/>
                <a:gd name="connsiteY8" fmla="*/ 342900 h 441325"/>
                <a:gd name="connsiteX9" fmla="*/ 1305468 w 1616076"/>
                <a:gd name="connsiteY9" fmla="*/ 371516 h 441325"/>
                <a:gd name="connsiteX10" fmla="*/ 1200150 w 1616076"/>
                <a:gd name="connsiteY10" fmla="*/ 441325 h 441325"/>
                <a:gd name="connsiteX11" fmla="*/ 342900 w 1616076"/>
                <a:gd name="connsiteY11" fmla="*/ 441324 h 441325"/>
                <a:gd name="connsiteX12" fmla="*/ 237583 w 1616076"/>
                <a:gd name="connsiteY12" fmla="*/ 371515 h 441325"/>
                <a:gd name="connsiteX13" fmla="*/ 228600 w 1616076"/>
                <a:gd name="connsiteY13" fmla="*/ 327025 h 441325"/>
                <a:gd name="connsiteX14" fmla="*/ 237583 w 1616076"/>
                <a:gd name="connsiteY14" fmla="*/ 282535 h 441325"/>
                <a:gd name="connsiteX15" fmla="*/ 254701 w 1616076"/>
                <a:gd name="connsiteY15" fmla="*/ 254320 h 441325"/>
                <a:gd name="connsiteX16" fmla="*/ 269030 w 1616076"/>
                <a:gd name="connsiteY16" fmla="*/ 241300 h 441325"/>
                <a:gd name="connsiteX17" fmla="*/ 120650 w 1616076"/>
                <a:gd name="connsiteY17" fmla="*/ 241300 h 441325"/>
                <a:gd name="connsiteX18" fmla="*/ 0 w 1616076"/>
                <a:gd name="connsiteY18" fmla="*/ 120650 h 441325"/>
                <a:gd name="connsiteX19" fmla="*/ 120650 w 1616076"/>
                <a:gd name="connsiteY19" fmla="*/ 0 h 441325"/>
                <a:gd name="connsiteX20" fmla="*/ 425450 w 1616076"/>
                <a:gd name="connsiteY20" fmla="*/ 0 h 44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6076" h="441325">
                  <a:moveTo>
                    <a:pt x="762000" y="0"/>
                  </a:moveTo>
                  <a:lnTo>
                    <a:pt x="965200" y="0"/>
                  </a:lnTo>
                  <a:cubicBezTo>
                    <a:pt x="1031833" y="0"/>
                    <a:pt x="1085850" y="54017"/>
                    <a:pt x="1085850" y="120650"/>
                  </a:cubicBezTo>
                  <a:lnTo>
                    <a:pt x="1083927" y="130174"/>
                  </a:lnTo>
                  <a:lnTo>
                    <a:pt x="1509713" y="130174"/>
                  </a:lnTo>
                  <a:cubicBezTo>
                    <a:pt x="1568456" y="130174"/>
                    <a:pt x="1616076" y="177794"/>
                    <a:pt x="1616076" y="236537"/>
                  </a:cubicBezTo>
                  <a:lnTo>
                    <a:pt x="1616075" y="236537"/>
                  </a:lnTo>
                  <a:cubicBezTo>
                    <a:pt x="1616075" y="295280"/>
                    <a:pt x="1568455" y="342900"/>
                    <a:pt x="1509712" y="342900"/>
                  </a:cubicBezTo>
                  <a:lnTo>
                    <a:pt x="1311245" y="342900"/>
                  </a:lnTo>
                  <a:lnTo>
                    <a:pt x="1305468" y="371516"/>
                  </a:lnTo>
                  <a:cubicBezTo>
                    <a:pt x="1288116" y="412540"/>
                    <a:pt x="1247495" y="441325"/>
                    <a:pt x="1200150" y="441325"/>
                  </a:cubicBezTo>
                  <a:lnTo>
                    <a:pt x="342900" y="441324"/>
                  </a:lnTo>
                  <a:cubicBezTo>
                    <a:pt x="295556" y="441324"/>
                    <a:pt x="254934" y="412539"/>
                    <a:pt x="237583" y="371515"/>
                  </a:cubicBezTo>
                  <a:lnTo>
                    <a:pt x="228600" y="327025"/>
                  </a:lnTo>
                  <a:lnTo>
                    <a:pt x="237583" y="282535"/>
                  </a:lnTo>
                  <a:cubicBezTo>
                    <a:pt x="241921" y="272279"/>
                    <a:pt x="247713" y="262788"/>
                    <a:pt x="254701" y="254320"/>
                  </a:cubicBezTo>
                  <a:lnTo>
                    <a:pt x="269030" y="241300"/>
                  </a:lnTo>
                  <a:lnTo>
                    <a:pt x="120650" y="241300"/>
                  </a:lnTo>
                  <a:cubicBezTo>
                    <a:pt x="54017" y="241300"/>
                    <a:pt x="0" y="187283"/>
                    <a:pt x="0" y="120650"/>
                  </a:cubicBezTo>
                  <a:cubicBezTo>
                    <a:pt x="0" y="54017"/>
                    <a:pt x="54017" y="0"/>
                    <a:pt x="120650" y="0"/>
                  </a:cubicBezTo>
                  <a:lnTo>
                    <a:pt x="425450" y="0"/>
                  </a:lnTo>
                </a:path>
              </a:pathLst>
            </a:custGeom>
            <a:noFill/>
            <a:ln w="22225" cap="rnd">
              <a:solidFill>
                <a:schemeClr val="accent1"/>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8FDA2DD4-8386-45C9-8D92-070EB604A809}"/>
                </a:ext>
              </a:extLst>
            </p:cNvPr>
            <p:cNvCxnSpPr/>
            <p:nvPr/>
          </p:nvCxnSpPr>
          <p:spPr>
            <a:xfrm flipH="1">
              <a:off x="5371465" y="3406140"/>
              <a:ext cx="1381760" cy="0"/>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ABB22C-F415-46B6-B085-20C2C81434FD}"/>
                </a:ext>
              </a:extLst>
            </p:cNvPr>
            <p:cNvCxnSpPr/>
            <p:nvPr/>
          </p:nvCxnSpPr>
          <p:spPr>
            <a:xfrm flipH="1">
              <a:off x="7296150" y="3393440"/>
              <a:ext cx="409575" cy="0"/>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749183-98B0-473A-BEEE-9E58E1795DCE}"/>
                </a:ext>
              </a:extLst>
            </p:cNvPr>
            <p:cNvCxnSpPr/>
            <p:nvPr/>
          </p:nvCxnSpPr>
          <p:spPr>
            <a:xfrm>
              <a:off x="5911215" y="5052060"/>
              <a:ext cx="651510"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F2DBDE-2ADE-40D1-AB7D-89EC5B60F318}"/>
                </a:ext>
              </a:extLst>
            </p:cNvPr>
            <p:cNvCxnSpPr/>
            <p:nvPr/>
          </p:nvCxnSpPr>
          <p:spPr>
            <a:xfrm>
              <a:off x="6975475" y="5045710"/>
              <a:ext cx="400050"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F60FF9-248B-422D-AE14-97382B99B3E6}"/>
                </a:ext>
              </a:extLst>
            </p:cNvPr>
            <p:cNvCxnSpPr/>
            <p:nvPr/>
          </p:nvCxnSpPr>
          <p:spPr>
            <a:xfrm flipH="1">
              <a:off x="6706829" y="2594364"/>
              <a:ext cx="995517"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8C780E-E8DC-4A3B-B745-53E6980C73D0}"/>
                </a:ext>
              </a:extLst>
            </p:cNvPr>
            <p:cNvCxnSpPr/>
            <p:nvPr/>
          </p:nvCxnSpPr>
          <p:spPr>
            <a:xfrm flipH="1">
              <a:off x="5217242" y="1760220"/>
              <a:ext cx="553065"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F95618-B4FB-4AD1-94C2-8A13D05501B5}"/>
                </a:ext>
              </a:extLst>
            </p:cNvPr>
            <p:cNvCxnSpPr/>
            <p:nvPr/>
          </p:nvCxnSpPr>
          <p:spPr>
            <a:xfrm flipH="1">
              <a:off x="4719485" y="1760220"/>
              <a:ext cx="224912" cy="0"/>
            </a:xfrm>
            <a:prstGeom prst="line">
              <a:avLst/>
            </a:prstGeom>
            <a:ln w="2222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53">
              <a:extLst>
                <a:ext uri="{FF2B5EF4-FFF2-40B4-BE49-F238E27FC236}">
                  <a16:creationId xmlns:a16="http://schemas.microsoft.com/office/drawing/2014/main" id="{6E6E2258-F888-4DFC-A42B-CB23A654F140}"/>
                </a:ext>
              </a:extLst>
            </p:cNvPr>
            <p:cNvSpPr/>
            <p:nvPr/>
          </p:nvSpPr>
          <p:spPr bwMode="auto">
            <a:xfrm>
              <a:off x="4743937" y="742462"/>
              <a:ext cx="2461846" cy="672123"/>
            </a:xfrm>
            <a:custGeom>
              <a:avLst/>
              <a:gdLst>
                <a:gd name="connsiteX0" fmla="*/ 582247 w 2461846"/>
                <a:gd name="connsiteY0" fmla="*/ 0 h 672123"/>
                <a:gd name="connsiteX1" fmla="*/ 1410678 w 2461846"/>
                <a:gd name="connsiteY1" fmla="*/ 0 h 672123"/>
                <a:gd name="connsiteX2" fmla="*/ 1516186 w 2461846"/>
                <a:gd name="connsiteY2" fmla="*/ 105508 h 672123"/>
                <a:gd name="connsiteX3" fmla="*/ 1516185 w 2461846"/>
                <a:gd name="connsiteY3" fmla="*/ 105508 h 672123"/>
                <a:gd name="connsiteX4" fmla="*/ 1485282 w 2461846"/>
                <a:gd name="connsiteY4" fmla="*/ 180113 h 672123"/>
                <a:gd name="connsiteX5" fmla="*/ 1462632 w 2461846"/>
                <a:gd name="connsiteY5" fmla="*/ 195385 h 672123"/>
                <a:gd name="connsiteX6" fmla="*/ 1856155 w 2461846"/>
                <a:gd name="connsiteY6" fmla="*/ 195385 h 672123"/>
                <a:gd name="connsiteX7" fmla="*/ 1992924 w 2461846"/>
                <a:gd name="connsiteY7" fmla="*/ 332154 h 672123"/>
                <a:gd name="connsiteX8" fmla="*/ 1982176 w 2461846"/>
                <a:gd name="connsiteY8" fmla="*/ 385391 h 672123"/>
                <a:gd name="connsiteX9" fmla="*/ 1973280 w 2461846"/>
                <a:gd name="connsiteY9" fmla="*/ 398585 h 672123"/>
                <a:gd name="connsiteX10" fmla="*/ 2325077 w 2461846"/>
                <a:gd name="connsiteY10" fmla="*/ 398585 h 672123"/>
                <a:gd name="connsiteX11" fmla="*/ 2461846 w 2461846"/>
                <a:gd name="connsiteY11" fmla="*/ 535354 h 672123"/>
                <a:gd name="connsiteX12" fmla="*/ 2325077 w 2461846"/>
                <a:gd name="connsiteY12" fmla="*/ 672123 h 672123"/>
                <a:gd name="connsiteX13" fmla="*/ 1656862 w 2461846"/>
                <a:gd name="connsiteY13" fmla="*/ 672123 h 672123"/>
                <a:gd name="connsiteX14" fmla="*/ 1656862 w 2461846"/>
                <a:gd name="connsiteY14" fmla="*/ 549763 h 672123"/>
                <a:gd name="connsiteX15" fmla="*/ 1444137 w 2461846"/>
                <a:gd name="connsiteY15" fmla="*/ 549763 h 672123"/>
                <a:gd name="connsiteX16" fmla="*/ 1444137 w 2461846"/>
                <a:gd name="connsiteY16" fmla="*/ 672123 h 672123"/>
                <a:gd name="connsiteX17" fmla="*/ 1004276 w 2461846"/>
                <a:gd name="connsiteY17" fmla="*/ 672123 h 672123"/>
                <a:gd name="connsiteX18" fmla="*/ 867507 w 2461846"/>
                <a:gd name="connsiteY18" fmla="*/ 535354 h 672123"/>
                <a:gd name="connsiteX19" fmla="*/ 878255 w 2461846"/>
                <a:gd name="connsiteY19" fmla="*/ 482118 h 672123"/>
                <a:gd name="connsiteX20" fmla="*/ 887151 w 2461846"/>
                <a:gd name="connsiteY20" fmla="*/ 468923 h 672123"/>
                <a:gd name="connsiteX21" fmla="*/ 136769 w 2461846"/>
                <a:gd name="connsiteY21" fmla="*/ 468923 h 672123"/>
                <a:gd name="connsiteX22" fmla="*/ 0 w 2461846"/>
                <a:gd name="connsiteY22" fmla="*/ 332154 h 672123"/>
                <a:gd name="connsiteX23" fmla="*/ 136769 w 2461846"/>
                <a:gd name="connsiteY23" fmla="*/ 195385 h 672123"/>
                <a:gd name="connsiteX24" fmla="*/ 530294 w 2461846"/>
                <a:gd name="connsiteY24" fmla="*/ 195385 h 672123"/>
                <a:gd name="connsiteX25" fmla="*/ 507642 w 2461846"/>
                <a:gd name="connsiteY25" fmla="*/ 180112 h 672123"/>
                <a:gd name="connsiteX26" fmla="*/ 485031 w 2461846"/>
                <a:gd name="connsiteY26" fmla="*/ 146575 h 672123"/>
                <a:gd name="connsiteX27" fmla="*/ 476739 w 2461846"/>
                <a:gd name="connsiteY27" fmla="*/ 105507 h 672123"/>
                <a:gd name="connsiteX28" fmla="*/ 485031 w 2461846"/>
                <a:gd name="connsiteY28" fmla="*/ 64440 h 672123"/>
                <a:gd name="connsiteX29" fmla="*/ 582247 w 2461846"/>
                <a:gd name="connsiteY29" fmla="*/ 0 h 672123"/>
                <a:gd name="connsiteX0" fmla="*/ 1656862 w 2461846"/>
                <a:gd name="connsiteY0" fmla="*/ 549763 h 672123"/>
                <a:gd name="connsiteX1" fmla="*/ 1444137 w 2461846"/>
                <a:gd name="connsiteY1" fmla="*/ 549763 h 672123"/>
                <a:gd name="connsiteX2" fmla="*/ 1444137 w 2461846"/>
                <a:gd name="connsiteY2" fmla="*/ 672123 h 672123"/>
                <a:gd name="connsiteX3" fmla="*/ 1004276 w 2461846"/>
                <a:gd name="connsiteY3" fmla="*/ 672123 h 672123"/>
                <a:gd name="connsiteX4" fmla="*/ 867507 w 2461846"/>
                <a:gd name="connsiteY4" fmla="*/ 535354 h 672123"/>
                <a:gd name="connsiteX5" fmla="*/ 878255 w 2461846"/>
                <a:gd name="connsiteY5" fmla="*/ 482118 h 672123"/>
                <a:gd name="connsiteX6" fmla="*/ 887151 w 2461846"/>
                <a:gd name="connsiteY6" fmla="*/ 468923 h 672123"/>
                <a:gd name="connsiteX7" fmla="*/ 136769 w 2461846"/>
                <a:gd name="connsiteY7" fmla="*/ 468923 h 672123"/>
                <a:gd name="connsiteX8" fmla="*/ 0 w 2461846"/>
                <a:gd name="connsiteY8" fmla="*/ 332154 h 672123"/>
                <a:gd name="connsiteX9" fmla="*/ 136769 w 2461846"/>
                <a:gd name="connsiteY9" fmla="*/ 195385 h 672123"/>
                <a:gd name="connsiteX10" fmla="*/ 530294 w 2461846"/>
                <a:gd name="connsiteY10" fmla="*/ 195385 h 672123"/>
                <a:gd name="connsiteX11" fmla="*/ 507642 w 2461846"/>
                <a:gd name="connsiteY11" fmla="*/ 180112 h 672123"/>
                <a:gd name="connsiteX12" fmla="*/ 485031 w 2461846"/>
                <a:gd name="connsiteY12" fmla="*/ 146575 h 672123"/>
                <a:gd name="connsiteX13" fmla="*/ 476739 w 2461846"/>
                <a:gd name="connsiteY13" fmla="*/ 105507 h 672123"/>
                <a:gd name="connsiteX14" fmla="*/ 485031 w 2461846"/>
                <a:gd name="connsiteY14" fmla="*/ 64440 h 672123"/>
                <a:gd name="connsiteX15" fmla="*/ 582247 w 2461846"/>
                <a:gd name="connsiteY15" fmla="*/ 0 h 672123"/>
                <a:gd name="connsiteX16" fmla="*/ 1410678 w 2461846"/>
                <a:gd name="connsiteY16" fmla="*/ 0 h 672123"/>
                <a:gd name="connsiteX17" fmla="*/ 1516186 w 2461846"/>
                <a:gd name="connsiteY17" fmla="*/ 105508 h 672123"/>
                <a:gd name="connsiteX18" fmla="*/ 1516185 w 2461846"/>
                <a:gd name="connsiteY18" fmla="*/ 105508 h 672123"/>
                <a:gd name="connsiteX19" fmla="*/ 1485282 w 2461846"/>
                <a:gd name="connsiteY19" fmla="*/ 180113 h 672123"/>
                <a:gd name="connsiteX20" fmla="*/ 1462632 w 2461846"/>
                <a:gd name="connsiteY20" fmla="*/ 195385 h 672123"/>
                <a:gd name="connsiteX21" fmla="*/ 1856155 w 2461846"/>
                <a:gd name="connsiteY21" fmla="*/ 195385 h 672123"/>
                <a:gd name="connsiteX22" fmla="*/ 1992924 w 2461846"/>
                <a:gd name="connsiteY22" fmla="*/ 332154 h 672123"/>
                <a:gd name="connsiteX23" fmla="*/ 1982176 w 2461846"/>
                <a:gd name="connsiteY23" fmla="*/ 385391 h 672123"/>
                <a:gd name="connsiteX24" fmla="*/ 1973280 w 2461846"/>
                <a:gd name="connsiteY24" fmla="*/ 398585 h 672123"/>
                <a:gd name="connsiteX25" fmla="*/ 2325077 w 2461846"/>
                <a:gd name="connsiteY25" fmla="*/ 398585 h 672123"/>
                <a:gd name="connsiteX26" fmla="*/ 2461846 w 2461846"/>
                <a:gd name="connsiteY26" fmla="*/ 535354 h 672123"/>
                <a:gd name="connsiteX27" fmla="*/ 2325077 w 2461846"/>
                <a:gd name="connsiteY27" fmla="*/ 672123 h 672123"/>
                <a:gd name="connsiteX28" fmla="*/ 1656862 w 2461846"/>
                <a:gd name="connsiteY28" fmla="*/ 672123 h 672123"/>
                <a:gd name="connsiteX29" fmla="*/ 1748302 w 2461846"/>
                <a:gd name="connsiteY29" fmla="*/ 641203 h 672123"/>
                <a:gd name="connsiteX0" fmla="*/ 1656862 w 2461846"/>
                <a:gd name="connsiteY0" fmla="*/ 549763 h 672123"/>
                <a:gd name="connsiteX1" fmla="*/ 1444137 w 2461846"/>
                <a:gd name="connsiteY1" fmla="*/ 549763 h 672123"/>
                <a:gd name="connsiteX2" fmla="*/ 1444137 w 2461846"/>
                <a:gd name="connsiteY2" fmla="*/ 672123 h 672123"/>
                <a:gd name="connsiteX3" fmla="*/ 1004276 w 2461846"/>
                <a:gd name="connsiteY3" fmla="*/ 672123 h 672123"/>
                <a:gd name="connsiteX4" fmla="*/ 867507 w 2461846"/>
                <a:gd name="connsiteY4" fmla="*/ 535354 h 672123"/>
                <a:gd name="connsiteX5" fmla="*/ 878255 w 2461846"/>
                <a:gd name="connsiteY5" fmla="*/ 482118 h 672123"/>
                <a:gd name="connsiteX6" fmla="*/ 887151 w 2461846"/>
                <a:gd name="connsiteY6" fmla="*/ 468923 h 672123"/>
                <a:gd name="connsiteX7" fmla="*/ 136769 w 2461846"/>
                <a:gd name="connsiteY7" fmla="*/ 468923 h 672123"/>
                <a:gd name="connsiteX8" fmla="*/ 0 w 2461846"/>
                <a:gd name="connsiteY8" fmla="*/ 332154 h 672123"/>
                <a:gd name="connsiteX9" fmla="*/ 136769 w 2461846"/>
                <a:gd name="connsiteY9" fmla="*/ 195385 h 672123"/>
                <a:gd name="connsiteX10" fmla="*/ 530294 w 2461846"/>
                <a:gd name="connsiteY10" fmla="*/ 195385 h 672123"/>
                <a:gd name="connsiteX11" fmla="*/ 507642 w 2461846"/>
                <a:gd name="connsiteY11" fmla="*/ 180112 h 672123"/>
                <a:gd name="connsiteX12" fmla="*/ 485031 w 2461846"/>
                <a:gd name="connsiteY12" fmla="*/ 146575 h 672123"/>
                <a:gd name="connsiteX13" fmla="*/ 476739 w 2461846"/>
                <a:gd name="connsiteY13" fmla="*/ 105507 h 672123"/>
                <a:gd name="connsiteX14" fmla="*/ 485031 w 2461846"/>
                <a:gd name="connsiteY14" fmla="*/ 64440 h 672123"/>
                <a:gd name="connsiteX15" fmla="*/ 582247 w 2461846"/>
                <a:gd name="connsiteY15" fmla="*/ 0 h 672123"/>
                <a:gd name="connsiteX16" fmla="*/ 1410678 w 2461846"/>
                <a:gd name="connsiteY16" fmla="*/ 0 h 672123"/>
                <a:gd name="connsiteX17" fmla="*/ 1516186 w 2461846"/>
                <a:gd name="connsiteY17" fmla="*/ 105508 h 672123"/>
                <a:gd name="connsiteX18" fmla="*/ 1516185 w 2461846"/>
                <a:gd name="connsiteY18" fmla="*/ 105508 h 672123"/>
                <a:gd name="connsiteX19" fmla="*/ 1485282 w 2461846"/>
                <a:gd name="connsiteY19" fmla="*/ 180113 h 672123"/>
                <a:gd name="connsiteX20" fmla="*/ 1462632 w 2461846"/>
                <a:gd name="connsiteY20" fmla="*/ 195385 h 672123"/>
                <a:gd name="connsiteX21" fmla="*/ 1856155 w 2461846"/>
                <a:gd name="connsiteY21" fmla="*/ 195385 h 672123"/>
                <a:gd name="connsiteX22" fmla="*/ 1992924 w 2461846"/>
                <a:gd name="connsiteY22" fmla="*/ 332154 h 672123"/>
                <a:gd name="connsiteX23" fmla="*/ 1982176 w 2461846"/>
                <a:gd name="connsiteY23" fmla="*/ 385391 h 672123"/>
                <a:gd name="connsiteX24" fmla="*/ 1973280 w 2461846"/>
                <a:gd name="connsiteY24" fmla="*/ 398585 h 672123"/>
                <a:gd name="connsiteX25" fmla="*/ 2325077 w 2461846"/>
                <a:gd name="connsiteY25" fmla="*/ 398585 h 672123"/>
                <a:gd name="connsiteX26" fmla="*/ 2461846 w 2461846"/>
                <a:gd name="connsiteY26" fmla="*/ 535354 h 672123"/>
                <a:gd name="connsiteX27" fmla="*/ 2325077 w 2461846"/>
                <a:gd name="connsiteY27" fmla="*/ 672123 h 672123"/>
                <a:gd name="connsiteX28" fmla="*/ 1656862 w 2461846"/>
                <a:gd name="connsiteY28" fmla="*/ 672123 h 672123"/>
                <a:gd name="connsiteX0" fmla="*/ 1444137 w 2461846"/>
                <a:gd name="connsiteY0" fmla="*/ 549763 h 672123"/>
                <a:gd name="connsiteX1" fmla="*/ 1444137 w 2461846"/>
                <a:gd name="connsiteY1" fmla="*/ 672123 h 672123"/>
                <a:gd name="connsiteX2" fmla="*/ 1004276 w 2461846"/>
                <a:gd name="connsiteY2" fmla="*/ 672123 h 672123"/>
                <a:gd name="connsiteX3" fmla="*/ 867507 w 2461846"/>
                <a:gd name="connsiteY3" fmla="*/ 535354 h 672123"/>
                <a:gd name="connsiteX4" fmla="*/ 878255 w 2461846"/>
                <a:gd name="connsiteY4" fmla="*/ 482118 h 672123"/>
                <a:gd name="connsiteX5" fmla="*/ 887151 w 2461846"/>
                <a:gd name="connsiteY5" fmla="*/ 468923 h 672123"/>
                <a:gd name="connsiteX6" fmla="*/ 136769 w 2461846"/>
                <a:gd name="connsiteY6" fmla="*/ 468923 h 672123"/>
                <a:gd name="connsiteX7" fmla="*/ 0 w 2461846"/>
                <a:gd name="connsiteY7" fmla="*/ 332154 h 672123"/>
                <a:gd name="connsiteX8" fmla="*/ 136769 w 2461846"/>
                <a:gd name="connsiteY8" fmla="*/ 195385 h 672123"/>
                <a:gd name="connsiteX9" fmla="*/ 530294 w 2461846"/>
                <a:gd name="connsiteY9" fmla="*/ 195385 h 672123"/>
                <a:gd name="connsiteX10" fmla="*/ 507642 w 2461846"/>
                <a:gd name="connsiteY10" fmla="*/ 180112 h 672123"/>
                <a:gd name="connsiteX11" fmla="*/ 485031 w 2461846"/>
                <a:gd name="connsiteY11" fmla="*/ 146575 h 672123"/>
                <a:gd name="connsiteX12" fmla="*/ 476739 w 2461846"/>
                <a:gd name="connsiteY12" fmla="*/ 105507 h 672123"/>
                <a:gd name="connsiteX13" fmla="*/ 485031 w 2461846"/>
                <a:gd name="connsiteY13" fmla="*/ 64440 h 672123"/>
                <a:gd name="connsiteX14" fmla="*/ 582247 w 2461846"/>
                <a:gd name="connsiteY14" fmla="*/ 0 h 672123"/>
                <a:gd name="connsiteX15" fmla="*/ 1410678 w 2461846"/>
                <a:gd name="connsiteY15" fmla="*/ 0 h 672123"/>
                <a:gd name="connsiteX16" fmla="*/ 1516186 w 2461846"/>
                <a:gd name="connsiteY16" fmla="*/ 105508 h 672123"/>
                <a:gd name="connsiteX17" fmla="*/ 1516185 w 2461846"/>
                <a:gd name="connsiteY17" fmla="*/ 105508 h 672123"/>
                <a:gd name="connsiteX18" fmla="*/ 1485282 w 2461846"/>
                <a:gd name="connsiteY18" fmla="*/ 180113 h 672123"/>
                <a:gd name="connsiteX19" fmla="*/ 1462632 w 2461846"/>
                <a:gd name="connsiteY19" fmla="*/ 195385 h 672123"/>
                <a:gd name="connsiteX20" fmla="*/ 1856155 w 2461846"/>
                <a:gd name="connsiteY20" fmla="*/ 195385 h 672123"/>
                <a:gd name="connsiteX21" fmla="*/ 1992924 w 2461846"/>
                <a:gd name="connsiteY21" fmla="*/ 332154 h 672123"/>
                <a:gd name="connsiteX22" fmla="*/ 1982176 w 2461846"/>
                <a:gd name="connsiteY22" fmla="*/ 385391 h 672123"/>
                <a:gd name="connsiteX23" fmla="*/ 1973280 w 2461846"/>
                <a:gd name="connsiteY23" fmla="*/ 398585 h 672123"/>
                <a:gd name="connsiteX24" fmla="*/ 2325077 w 2461846"/>
                <a:gd name="connsiteY24" fmla="*/ 398585 h 672123"/>
                <a:gd name="connsiteX25" fmla="*/ 2461846 w 2461846"/>
                <a:gd name="connsiteY25" fmla="*/ 535354 h 672123"/>
                <a:gd name="connsiteX26" fmla="*/ 2325077 w 2461846"/>
                <a:gd name="connsiteY26" fmla="*/ 672123 h 672123"/>
                <a:gd name="connsiteX27" fmla="*/ 1656862 w 2461846"/>
                <a:gd name="connsiteY27" fmla="*/ 672123 h 672123"/>
                <a:gd name="connsiteX0" fmla="*/ 1444137 w 2461846"/>
                <a:gd name="connsiteY0" fmla="*/ 672123 h 672123"/>
                <a:gd name="connsiteX1" fmla="*/ 1004276 w 2461846"/>
                <a:gd name="connsiteY1" fmla="*/ 672123 h 672123"/>
                <a:gd name="connsiteX2" fmla="*/ 867507 w 2461846"/>
                <a:gd name="connsiteY2" fmla="*/ 535354 h 672123"/>
                <a:gd name="connsiteX3" fmla="*/ 878255 w 2461846"/>
                <a:gd name="connsiteY3" fmla="*/ 482118 h 672123"/>
                <a:gd name="connsiteX4" fmla="*/ 887151 w 2461846"/>
                <a:gd name="connsiteY4" fmla="*/ 468923 h 672123"/>
                <a:gd name="connsiteX5" fmla="*/ 136769 w 2461846"/>
                <a:gd name="connsiteY5" fmla="*/ 468923 h 672123"/>
                <a:gd name="connsiteX6" fmla="*/ 0 w 2461846"/>
                <a:gd name="connsiteY6" fmla="*/ 332154 h 672123"/>
                <a:gd name="connsiteX7" fmla="*/ 136769 w 2461846"/>
                <a:gd name="connsiteY7" fmla="*/ 195385 h 672123"/>
                <a:gd name="connsiteX8" fmla="*/ 530294 w 2461846"/>
                <a:gd name="connsiteY8" fmla="*/ 195385 h 672123"/>
                <a:gd name="connsiteX9" fmla="*/ 507642 w 2461846"/>
                <a:gd name="connsiteY9" fmla="*/ 180112 h 672123"/>
                <a:gd name="connsiteX10" fmla="*/ 485031 w 2461846"/>
                <a:gd name="connsiteY10" fmla="*/ 146575 h 672123"/>
                <a:gd name="connsiteX11" fmla="*/ 476739 w 2461846"/>
                <a:gd name="connsiteY11" fmla="*/ 105507 h 672123"/>
                <a:gd name="connsiteX12" fmla="*/ 485031 w 2461846"/>
                <a:gd name="connsiteY12" fmla="*/ 64440 h 672123"/>
                <a:gd name="connsiteX13" fmla="*/ 582247 w 2461846"/>
                <a:gd name="connsiteY13" fmla="*/ 0 h 672123"/>
                <a:gd name="connsiteX14" fmla="*/ 1410678 w 2461846"/>
                <a:gd name="connsiteY14" fmla="*/ 0 h 672123"/>
                <a:gd name="connsiteX15" fmla="*/ 1516186 w 2461846"/>
                <a:gd name="connsiteY15" fmla="*/ 105508 h 672123"/>
                <a:gd name="connsiteX16" fmla="*/ 1516185 w 2461846"/>
                <a:gd name="connsiteY16" fmla="*/ 105508 h 672123"/>
                <a:gd name="connsiteX17" fmla="*/ 1485282 w 2461846"/>
                <a:gd name="connsiteY17" fmla="*/ 180113 h 672123"/>
                <a:gd name="connsiteX18" fmla="*/ 1462632 w 2461846"/>
                <a:gd name="connsiteY18" fmla="*/ 195385 h 672123"/>
                <a:gd name="connsiteX19" fmla="*/ 1856155 w 2461846"/>
                <a:gd name="connsiteY19" fmla="*/ 195385 h 672123"/>
                <a:gd name="connsiteX20" fmla="*/ 1992924 w 2461846"/>
                <a:gd name="connsiteY20" fmla="*/ 332154 h 672123"/>
                <a:gd name="connsiteX21" fmla="*/ 1982176 w 2461846"/>
                <a:gd name="connsiteY21" fmla="*/ 385391 h 672123"/>
                <a:gd name="connsiteX22" fmla="*/ 1973280 w 2461846"/>
                <a:gd name="connsiteY22" fmla="*/ 398585 h 672123"/>
                <a:gd name="connsiteX23" fmla="*/ 2325077 w 2461846"/>
                <a:gd name="connsiteY23" fmla="*/ 398585 h 672123"/>
                <a:gd name="connsiteX24" fmla="*/ 2461846 w 2461846"/>
                <a:gd name="connsiteY24" fmla="*/ 535354 h 672123"/>
                <a:gd name="connsiteX25" fmla="*/ 2325077 w 2461846"/>
                <a:gd name="connsiteY25" fmla="*/ 672123 h 672123"/>
                <a:gd name="connsiteX26" fmla="*/ 1656862 w 2461846"/>
                <a:gd name="connsiteY26" fmla="*/ 672123 h 6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1846" h="672123">
                  <a:moveTo>
                    <a:pt x="1444137" y="672123"/>
                  </a:moveTo>
                  <a:lnTo>
                    <a:pt x="1004276" y="672123"/>
                  </a:lnTo>
                  <a:cubicBezTo>
                    <a:pt x="928741" y="672123"/>
                    <a:pt x="867507" y="610889"/>
                    <a:pt x="867507" y="535354"/>
                  </a:cubicBezTo>
                  <a:cubicBezTo>
                    <a:pt x="867507" y="516470"/>
                    <a:pt x="871334" y="498480"/>
                    <a:pt x="878255" y="482118"/>
                  </a:cubicBezTo>
                  <a:lnTo>
                    <a:pt x="887151" y="468923"/>
                  </a:lnTo>
                  <a:lnTo>
                    <a:pt x="136769" y="468923"/>
                  </a:lnTo>
                  <a:cubicBezTo>
                    <a:pt x="61234" y="468923"/>
                    <a:pt x="0" y="407689"/>
                    <a:pt x="0" y="332154"/>
                  </a:cubicBezTo>
                  <a:cubicBezTo>
                    <a:pt x="0" y="256619"/>
                    <a:pt x="61234" y="195385"/>
                    <a:pt x="136769" y="195385"/>
                  </a:cubicBezTo>
                  <a:lnTo>
                    <a:pt x="530294" y="195385"/>
                  </a:lnTo>
                  <a:lnTo>
                    <a:pt x="507642" y="180112"/>
                  </a:lnTo>
                  <a:cubicBezTo>
                    <a:pt x="498095" y="170566"/>
                    <a:pt x="490370" y="159198"/>
                    <a:pt x="485031" y="146575"/>
                  </a:cubicBezTo>
                  <a:lnTo>
                    <a:pt x="476739" y="105507"/>
                  </a:lnTo>
                  <a:lnTo>
                    <a:pt x="485031" y="64440"/>
                  </a:lnTo>
                  <a:cubicBezTo>
                    <a:pt x="501048" y="26571"/>
                    <a:pt x="538545" y="0"/>
                    <a:pt x="582247" y="0"/>
                  </a:cubicBezTo>
                  <a:lnTo>
                    <a:pt x="1410678" y="0"/>
                  </a:lnTo>
                  <a:cubicBezTo>
                    <a:pt x="1468948" y="0"/>
                    <a:pt x="1516186" y="47238"/>
                    <a:pt x="1516186" y="105508"/>
                  </a:cubicBezTo>
                  <a:lnTo>
                    <a:pt x="1516185" y="105508"/>
                  </a:lnTo>
                  <a:cubicBezTo>
                    <a:pt x="1516185" y="134643"/>
                    <a:pt x="1504376" y="161020"/>
                    <a:pt x="1485282" y="180113"/>
                  </a:cubicBezTo>
                  <a:lnTo>
                    <a:pt x="1462632" y="195385"/>
                  </a:lnTo>
                  <a:lnTo>
                    <a:pt x="1856155" y="195385"/>
                  </a:lnTo>
                  <a:cubicBezTo>
                    <a:pt x="1931690" y="195385"/>
                    <a:pt x="1992924" y="256619"/>
                    <a:pt x="1992924" y="332154"/>
                  </a:cubicBezTo>
                  <a:cubicBezTo>
                    <a:pt x="1992924" y="351038"/>
                    <a:pt x="1989097" y="369028"/>
                    <a:pt x="1982176" y="385391"/>
                  </a:cubicBezTo>
                  <a:lnTo>
                    <a:pt x="1973280" y="398585"/>
                  </a:lnTo>
                  <a:lnTo>
                    <a:pt x="2325077" y="398585"/>
                  </a:lnTo>
                  <a:cubicBezTo>
                    <a:pt x="2400612" y="398585"/>
                    <a:pt x="2461846" y="459819"/>
                    <a:pt x="2461846" y="535354"/>
                  </a:cubicBezTo>
                  <a:cubicBezTo>
                    <a:pt x="2461846" y="610889"/>
                    <a:pt x="2400612" y="672123"/>
                    <a:pt x="2325077" y="672123"/>
                  </a:cubicBezTo>
                  <a:lnTo>
                    <a:pt x="1656862" y="672123"/>
                  </a:lnTo>
                </a:path>
              </a:pathLst>
            </a:custGeom>
            <a:noFill/>
            <a:ln w="22225" cap="rnd">
              <a:solidFill>
                <a:schemeClr val="accent1"/>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spTree>
    <p:extLst>
      <p:ext uri="{BB962C8B-B14F-4D97-AF65-F5344CB8AC3E}">
        <p14:creationId xmlns:p14="http://schemas.microsoft.com/office/powerpoint/2010/main" val="1957972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SQL Database — Everything built-in</a:t>
            </a:r>
          </a:p>
        </p:txBody>
      </p:sp>
      <p:graphicFrame>
        <p:nvGraphicFramePr>
          <p:cNvPr id="5" name="Diagram 4">
            <a:extLst>
              <a:ext uri="{FF2B5EF4-FFF2-40B4-BE49-F238E27FC236}">
                <a16:creationId xmlns:a16="http://schemas.microsoft.com/office/drawing/2014/main" id="{10BDAC0E-EE5E-4586-A6C7-6F024454C575}"/>
              </a:ext>
            </a:extLst>
          </p:cNvPr>
          <p:cNvGraphicFramePr/>
          <p:nvPr>
            <p:extLst>
              <p:ext uri="{D42A27DB-BD31-4B8C-83A1-F6EECF244321}">
                <p14:modId xmlns:p14="http://schemas.microsoft.com/office/powerpoint/2010/main" val="2347737619"/>
              </p:ext>
            </p:extLst>
          </p:nvPr>
        </p:nvGraphicFramePr>
        <p:xfrm>
          <a:off x="324255" y="1304237"/>
          <a:ext cx="6055441"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FF37419-8D15-42A3-8891-36D6C9CA1502}"/>
              </a:ext>
            </a:extLst>
          </p:cNvPr>
          <p:cNvGraphicFramePr/>
          <p:nvPr>
            <p:extLst>
              <p:ext uri="{D42A27DB-BD31-4B8C-83A1-F6EECF244321}">
                <p14:modId xmlns:p14="http://schemas.microsoft.com/office/powerpoint/2010/main" val="1776999743"/>
              </p:ext>
            </p:extLst>
          </p:nvPr>
        </p:nvGraphicFramePr>
        <p:xfrm>
          <a:off x="6086413" y="1304237"/>
          <a:ext cx="5773323"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Light_Bulb">
            <a:extLst>
              <a:ext uri="{FF2B5EF4-FFF2-40B4-BE49-F238E27FC236}">
                <a16:creationId xmlns:a16="http://schemas.microsoft.com/office/drawing/2014/main" id="{355FAD7A-88F6-4FFB-ACC2-860764C043C8}"/>
              </a:ext>
            </a:extLst>
          </p:cNvPr>
          <p:cNvGrpSpPr/>
          <p:nvPr/>
        </p:nvGrpSpPr>
        <p:grpSpPr>
          <a:xfrm>
            <a:off x="7023892" y="5428112"/>
            <a:ext cx="419001" cy="625153"/>
            <a:chOff x="2026143" y="1624779"/>
            <a:chExt cx="497504" cy="772427"/>
          </a:xfrm>
        </p:grpSpPr>
        <p:sp>
          <p:nvSpPr>
            <p:cNvPr id="8" name="Freeform: Shape 7">
              <a:extLst>
                <a:ext uri="{FF2B5EF4-FFF2-40B4-BE49-F238E27FC236}">
                  <a16:creationId xmlns:a16="http://schemas.microsoft.com/office/drawing/2014/main" id="{D7F26E66-1A95-41D5-A300-C988375BDEEA}"/>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9" name="Freeform: Shape 8">
              <a:extLst>
                <a:ext uri="{FF2B5EF4-FFF2-40B4-BE49-F238E27FC236}">
                  <a16:creationId xmlns:a16="http://schemas.microsoft.com/office/drawing/2014/main" id="{F3491F69-FA11-40A4-98EE-D3E49FF2728B}"/>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rgbClr val="FFFF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0" name="Freeform: Shape 9">
              <a:extLst>
                <a:ext uri="{FF2B5EF4-FFF2-40B4-BE49-F238E27FC236}">
                  <a16:creationId xmlns:a16="http://schemas.microsoft.com/office/drawing/2014/main" id="{4A8FAA74-9AE4-4EF7-8FDD-0A17E48957F9}"/>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rgbClr val="FFFF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1" name="Freeform: Shape 10">
              <a:extLst>
                <a:ext uri="{FF2B5EF4-FFF2-40B4-BE49-F238E27FC236}">
                  <a16:creationId xmlns:a16="http://schemas.microsoft.com/office/drawing/2014/main" id="{B35F9416-A3CC-4F64-8829-4CA6881B0A33}"/>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2" name="Freeform: Shape 11">
              <a:extLst>
                <a:ext uri="{FF2B5EF4-FFF2-40B4-BE49-F238E27FC236}">
                  <a16:creationId xmlns:a16="http://schemas.microsoft.com/office/drawing/2014/main" id="{3130C290-FF1A-47F8-8635-CDBA956BED03}"/>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3" name="Freeform: Shape 12">
              <a:extLst>
                <a:ext uri="{FF2B5EF4-FFF2-40B4-BE49-F238E27FC236}">
                  <a16:creationId xmlns:a16="http://schemas.microsoft.com/office/drawing/2014/main" id="{F3304A7B-0B1B-4D11-A765-2EFC90807187}"/>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14" name="Group 13">
            <a:extLst>
              <a:ext uri="{FF2B5EF4-FFF2-40B4-BE49-F238E27FC236}">
                <a16:creationId xmlns:a16="http://schemas.microsoft.com/office/drawing/2014/main" id="{31A3734E-FA95-4D85-8F49-B012C0AF65BC}"/>
              </a:ext>
            </a:extLst>
          </p:cNvPr>
          <p:cNvGrpSpPr/>
          <p:nvPr/>
        </p:nvGrpSpPr>
        <p:grpSpPr>
          <a:xfrm>
            <a:off x="7018715" y="1469265"/>
            <a:ext cx="620740" cy="401737"/>
            <a:chOff x="6579943" y="1275628"/>
            <a:chExt cx="670649" cy="451667"/>
          </a:xfrm>
        </p:grpSpPr>
        <p:sp>
          <p:nvSpPr>
            <p:cNvPr id="15" name="Freeform 5">
              <a:extLst>
                <a:ext uri="{FF2B5EF4-FFF2-40B4-BE49-F238E27FC236}">
                  <a16:creationId xmlns:a16="http://schemas.microsoft.com/office/drawing/2014/main" id="{C0154DB5-7A53-4F25-94F7-3F8CC86EC4A6}"/>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 name="Freeform 6">
              <a:extLst>
                <a:ext uri="{FF2B5EF4-FFF2-40B4-BE49-F238E27FC236}">
                  <a16:creationId xmlns:a16="http://schemas.microsoft.com/office/drawing/2014/main" id="{5E29CC45-815C-4735-9149-65838D41BE21}"/>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17" name="Group 16">
            <a:extLst>
              <a:ext uri="{FF2B5EF4-FFF2-40B4-BE49-F238E27FC236}">
                <a16:creationId xmlns:a16="http://schemas.microsoft.com/office/drawing/2014/main" id="{689EBCCC-EE61-4A53-A09A-790272BE74E9}"/>
              </a:ext>
            </a:extLst>
          </p:cNvPr>
          <p:cNvGrpSpPr/>
          <p:nvPr/>
        </p:nvGrpSpPr>
        <p:grpSpPr>
          <a:xfrm>
            <a:off x="7054721" y="2528089"/>
            <a:ext cx="450418" cy="488595"/>
            <a:chOff x="9592192" y="1744460"/>
            <a:chExt cx="551498" cy="552450"/>
          </a:xfrm>
        </p:grpSpPr>
        <p:sp>
          <p:nvSpPr>
            <p:cNvPr id="18" name="Freeform: Shape 17">
              <a:extLst>
                <a:ext uri="{FF2B5EF4-FFF2-40B4-BE49-F238E27FC236}">
                  <a16:creationId xmlns:a16="http://schemas.microsoft.com/office/drawing/2014/main" id="{AAAF2B0E-3BB0-43B3-A952-56AFB11B4A63}"/>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50E6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9" name="Freeform: Shape 18">
              <a:extLst>
                <a:ext uri="{FF2B5EF4-FFF2-40B4-BE49-F238E27FC236}">
                  <a16:creationId xmlns:a16="http://schemas.microsoft.com/office/drawing/2014/main" id="{FAE732AF-C8D1-44F0-8BB0-FE4472E5F0C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0078D3"/>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0" name="Freeform: Shape 19">
              <a:extLst>
                <a:ext uri="{FF2B5EF4-FFF2-40B4-BE49-F238E27FC236}">
                  <a16:creationId xmlns:a16="http://schemas.microsoft.com/office/drawing/2014/main" id="{E364396B-3687-4AF2-A5E0-68092D0D2FEC}"/>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CBB833B3-7B14-4E24-B93D-EAC298F5623B}"/>
              </a:ext>
            </a:extLst>
          </p:cNvPr>
          <p:cNvGrpSpPr/>
          <p:nvPr/>
        </p:nvGrpSpPr>
        <p:grpSpPr>
          <a:xfrm>
            <a:off x="7002993" y="4423871"/>
            <a:ext cx="504562" cy="596385"/>
            <a:chOff x="9654309" y="1660397"/>
            <a:chExt cx="577922" cy="641131"/>
          </a:xfrm>
        </p:grpSpPr>
        <p:sp>
          <p:nvSpPr>
            <p:cNvPr id="22" name="Oval 21">
              <a:extLst>
                <a:ext uri="{FF2B5EF4-FFF2-40B4-BE49-F238E27FC236}">
                  <a16:creationId xmlns:a16="http://schemas.microsoft.com/office/drawing/2014/main" id="{BEEEE892-B494-41FC-A8B1-D1FB66DA6BCA}"/>
                </a:ext>
              </a:extLst>
            </p:cNvPr>
            <p:cNvSpPr/>
            <p:nvPr/>
          </p:nvSpPr>
          <p:spPr bwMode="auto">
            <a:xfrm>
              <a:off x="9761229" y="1802607"/>
              <a:ext cx="361195" cy="44767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55F742A4-D4E0-40CB-93FB-5DA335C204CC}"/>
                </a:ext>
              </a:extLst>
            </p:cNvPr>
            <p:cNvGrpSpPr/>
            <p:nvPr/>
          </p:nvGrpSpPr>
          <p:grpSpPr>
            <a:xfrm>
              <a:off x="9654309" y="1660397"/>
              <a:ext cx="577922" cy="641131"/>
              <a:chOff x="8836356" y="1762284"/>
              <a:chExt cx="260789" cy="289312"/>
            </a:xfrm>
          </p:grpSpPr>
          <p:sp>
            <p:nvSpPr>
              <p:cNvPr id="24" name="Freeform 732">
                <a:extLst>
                  <a:ext uri="{FF2B5EF4-FFF2-40B4-BE49-F238E27FC236}">
                    <a16:creationId xmlns:a16="http://schemas.microsoft.com/office/drawing/2014/main" id="{74D975D5-5C9E-4D48-AEF3-A42F42D397FB}"/>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rgbClr val="0078D3"/>
              </a:solidFill>
              <a:ln w="0">
                <a:solidFill>
                  <a:srgbClr val="0078D3"/>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25" name="Freeform 739">
                <a:extLst>
                  <a:ext uri="{FF2B5EF4-FFF2-40B4-BE49-F238E27FC236}">
                    <a16:creationId xmlns:a16="http://schemas.microsoft.com/office/drawing/2014/main" id="{839A662F-BC4F-4DF6-87A1-701C106B83BA}"/>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rgbClr val="0078D3"/>
              </a:solidFill>
              <a:ln w="0">
                <a:solidFill>
                  <a:srgbClr val="0078D3"/>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grpSp>
        <p:nvGrpSpPr>
          <p:cNvPr id="26" name="Group 25">
            <a:extLst>
              <a:ext uri="{FF2B5EF4-FFF2-40B4-BE49-F238E27FC236}">
                <a16:creationId xmlns:a16="http://schemas.microsoft.com/office/drawing/2014/main" id="{57A3976C-6B17-44E2-9734-15C4C6F3F990}"/>
              </a:ext>
            </a:extLst>
          </p:cNvPr>
          <p:cNvGrpSpPr/>
          <p:nvPr/>
        </p:nvGrpSpPr>
        <p:grpSpPr>
          <a:xfrm>
            <a:off x="1307661" y="3486092"/>
            <a:ext cx="514086" cy="488595"/>
            <a:chOff x="7771092" y="4169735"/>
            <a:chExt cx="875142" cy="786170"/>
          </a:xfrm>
        </p:grpSpPr>
        <p:sp>
          <p:nvSpPr>
            <p:cNvPr id="27" name="Rectangle 26">
              <a:extLst>
                <a:ext uri="{FF2B5EF4-FFF2-40B4-BE49-F238E27FC236}">
                  <a16:creationId xmlns:a16="http://schemas.microsoft.com/office/drawing/2014/main" id="{754C4B69-0522-4280-8D84-28BF6C87EB10}"/>
                </a:ext>
              </a:extLst>
            </p:cNvPr>
            <p:cNvSpPr/>
            <p:nvPr/>
          </p:nvSpPr>
          <p:spPr bwMode="auto">
            <a:xfrm>
              <a:off x="7771092" y="4169735"/>
              <a:ext cx="875142" cy="786170"/>
            </a:xfrm>
            <a:prstGeom prst="rect">
              <a:avLst/>
            </a:prstGeom>
            <a:solidFill>
              <a:srgbClr val="50E6FF">
                <a:lumMod val="60000"/>
                <a:lumOff val="40000"/>
              </a:srgbClr>
            </a:solid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0">
              <a:extLst>
                <a:ext uri="{FF2B5EF4-FFF2-40B4-BE49-F238E27FC236}">
                  <a16:creationId xmlns:a16="http://schemas.microsoft.com/office/drawing/2014/main" id="{0571BA1D-9659-4971-A09C-6231F73365F9}"/>
                </a:ext>
              </a:extLst>
            </p:cNvPr>
            <p:cNvGrpSpPr>
              <a:grpSpLocks noChangeAspect="1"/>
            </p:cNvGrpSpPr>
            <p:nvPr/>
          </p:nvGrpSpPr>
          <p:grpSpPr bwMode="auto">
            <a:xfrm>
              <a:off x="7885262" y="4290522"/>
              <a:ext cx="636599" cy="557250"/>
              <a:chOff x="3764" y="3313"/>
              <a:chExt cx="353" cy="309"/>
            </a:xfrm>
          </p:grpSpPr>
          <p:sp>
            <p:nvSpPr>
              <p:cNvPr id="29" name="Freeform 21">
                <a:extLst>
                  <a:ext uri="{FF2B5EF4-FFF2-40B4-BE49-F238E27FC236}">
                    <a16:creationId xmlns:a16="http://schemas.microsoft.com/office/drawing/2014/main" id="{7DDEFA77-6BEB-436A-A7A3-1B22E949853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0" name="Freeform 22">
                <a:extLst>
                  <a:ext uri="{FF2B5EF4-FFF2-40B4-BE49-F238E27FC236}">
                    <a16:creationId xmlns:a16="http://schemas.microsoft.com/office/drawing/2014/main" id="{890D45BF-DAEC-4412-A381-0E2F761D312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1" name="Freeform 23">
                <a:extLst>
                  <a:ext uri="{FF2B5EF4-FFF2-40B4-BE49-F238E27FC236}">
                    <a16:creationId xmlns:a16="http://schemas.microsoft.com/office/drawing/2014/main" id="{8A415DC8-586E-41B3-92DD-EBFE02A7C7D7}"/>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2" name="Freeform 24">
                <a:extLst>
                  <a:ext uri="{FF2B5EF4-FFF2-40B4-BE49-F238E27FC236}">
                    <a16:creationId xmlns:a16="http://schemas.microsoft.com/office/drawing/2014/main" id="{10D2273A-A485-46C8-8D6F-DF3F168D71D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3" name="Freeform 25">
                <a:extLst>
                  <a:ext uri="{FF2B5EF4-FFF2-40B4-BE49-F238E27FC236}">
                    <a16:creationId xmlns:a16="http://schemas.microsoft.com/office/drawing/2014/main" id="{04D78459-CE29-4FBE-8D94-EB5181EDF17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4" name="Freeform 26">
                <a:extLst>
                  <a:ext uri="{FF2B5EF4-FFF2-40B4-BE49-F238E27FC236}">
                    <a16:creationId xmlns:a16="http://schemas.microsoft.com/office/drawing/2014/main" id="{E03CD439-E602-4ADD-B06F-140C6F7905B1}"/>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5" name="Freeform 27">
                <a:extLst>
                  <a:ext uri="{FF2B5EF4-FFF2-40B4-BE49-F238E27FC236}">
                    <a16:creationId xmlns:a16="http://schemas.microsoft.com/office/drawing/2014/main" id="{BB0CFDF7-FFE6-410D-AB3B-BCDF0AD424D9}"/>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6" name="Freeform 28">
                <a:extLst>
                  <a:ext uri="{FF2B5EF4-FFF2-40B4-BE49-F238E27FC236}">
                    <a16:creationId xmlns:a16="http://schemas.microsoft.com/office/drawing/2014/main" id="{16D98E44-485E-4C00-9BF3-BC24F3D4F7A6}"/>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7" name="Freeform 29">
                <a:extLst>
                  <a:ext uri="{FF2B5EF4-FFF2-40B4-BE49-F238E27FC236}">
                    <a16:creationId xmlns:a16="http://schemas.microsoft.com/office/drawing/2014/main" id="{FD3B9025-966E-4DEA-A89D-AC3CF28ABE2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8" name="Freeform 30">
                <a:extLst>
                  <a:ext uri="{FF2B5EF4-FFF2-40B4-BE49-F238E27FC236}">
                    <a16:creationId xmlns:a16="http://schemas.microsoft.com/office/drawing/2014/main" id="{2F04EE3D-44C4-40BD-8180-D995DA0E89D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39" name="Freeform 31">
                <a:extLst>
                  <a:ext uri="{FF2B5EF4-FFF2-40B4-BE49-F238E27FC236}">
                    <a16:creationId xmlns:a16="http://schemas.microsoft.com/office/drawing/2014/main" id="{44F0E836-20B1-40B5-816E-3CBE71A1316E}"/>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0" name="Freeform 32">
                <a:extLst>
                  <a:ext uri="{FF2B5EF4-FFF2-40B4-BE49-F238E27FC236}">
                    <a16:creationId xmlns:a16="http://schemas.microsoft.com/office/drawing/2014/main" id="{D3DDB3EB-6112-44D0-86B1-2797C371AA9C}"/>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1" name="Freeform 33">
                <a:extLst>
                  <a:ext uri="{FF2B5EF4-FFF2-40B4-BE49-F238E27FC236}">
                    <a16:creationId xmlns:a16="http://schemas.microsoft.com/office/drawing/2014/main" id="{10BD80A8-5CB3-4551-88BE-406DD620D4B9}"/>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2" name="Freeform 34">
                <a:extLst>
                  <a:ext uri="{FF2B5EF4-FFF2-40B4-BE49-F238E27FC236}">
                    <a16:creationId xmlns:a16="http://schemas.microsoft.com/office/drawing/2014/main" id="{99DAD971-8CED-4120-8EE2-2B96EA4A6DB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3" name="Freeform 35">
                <a:extLst>
                  <a:ext uri="{FF2B5EF4-FFF2-40B4-BE49-F238E27FC236}">
                    <a16:creationId xmlns:a16="http://schemas.microsoft.com/office/drawing/2014/main" id="{9F94C7F3-B75D-4E5D-8314-0C67A2344A60}"/>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4" name="Freeform 36">
                <a:extLst>
                  <a:ext uri="{FF2B5EF4-FFF2-40B4-BE49-F238E27FC236}">
                    <a16:creationId xmlns:a16="http://schemas.microsoft.com/office/drawing/2014/main" id="{84477E63-F2FA-4B39-8E5C-CDF7FD6FFF9C}"/>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5" name="Freeform 37">
                <a:extLst>
                  <a:ext uri="{FF2B5EF4-FFF2-40B4-BE49-F238E27FC236}">
                    <a16:creationId xmlns:a16="http://schemas.microsoft.com/office/drawing/2014/main" id="{4F0FFB0E-14A3-4997-A7E9-DE37946FF032}"/>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46" name="Freeform 38">
                <a:extLst>
                  <a:ext uri="{FF2B5EF4-FFF2-40B4-BE49-F238E27FC236}">
                    <a16:creationId xmlns:a16="http://schemas.microsoft.com/office/drawing/2014/main" id="{4AB1CC31-39F4-4E99-84A5-D307279A258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nvGrpSpPr>
          <p:cNvPr id="47" name="Group 46" descr="eye, visual">
            <a:extLst>
              <a:ext uri="{FF2B5EF4-FFF2-40B4-BE49-F238E27FC236}">
                <a16:creationId xmlns:a16="http://schemas.microsoft.com/office/drawing/2014/main" id="{CC3B5943-369A-4D70-9F89-E0EE96CFBC04}"/>
              </a:ext>
            </a:extLst>
          </p:cNvPr>
          <p:cNvGrpSpPr/>
          <p:nvPr/>
        </p:nvGrpSpPr>
        <p:grpSpPr>
          <a:xfrm>
            <a:off x="1201313" y="2532136"/>
            <a:ext cx="663365" cy="376046"/>
            <a:chOff x="9125687" y="3118633"/>
            <a:chExt cx="502135" cy="275278"/>
          </a:xfrm>
        </p:grpSpPr>
        <p:sp>
          <p:nvSpPr>
            <p:cNvPr id="48" name="Freeform 5">
              <a:extLst>
                <a:ext uri="{FF2B5EF4-FFF2-40B4-BE49-F238E27FC236}">
                  <a16:creationId xmlns:a16="http://schemas.microsoft.com/office/drawing/2014/main" id="{FB38F8F2-6EED-441E-A4E8-EB7BA465B834}"/>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49" name="Oval 6">
              <a:extLst>
                <a:ext uri="{FF2B5EF4-FFF2-40B4-BE49-F238E27FC236}">
                  <a16:creationId xmlns:a16="http://schemas.microsoft.com/office/drawing/2014/main" id="{C520125C-1CE2-4865-B224-504C9CB387AD}"/>
                </a:ext>
              </a:extLst>
            </p:cNvPr>
            <p:cNvSpPr>
              <a:spLocks noChangeArrowheads="1"/>
            </p:cNvSpPr>
            <p:nvPr/>
          </p:nvSpPr>
          <p:spPr bwMode="auto">
            <a:xfrm>
              <a:off x="9259250" y="3133334"/>
              <a:ext cx="235009" cy="237380"/>
            </a:xfrm>
            <a:prstGeom prst="ellipse">
              <a:avLst/>
            </a:prstGeom>
            <a:solidFill>
              <a:srgbClr val="50E6FF">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50" name="Oval 6">
              <a:extLst>
                <a:ext uri="{FF2B5EF4-FFF2-40B4-BE49-F238E27FC236}">
                  <a16:creationId xmlns:a16="http://schemas.microsoft.com/office/drawing/2014/main" id="{CED31D66-9735-4007-BBF5-85C1886B7B8A}"/>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grpSp>
      <p:grpSp>
        <p:nvGrpSpPr>
          <p:cNvPr id="51" name="Group 50">
            <a:extLst>
              <a:ext uri="{FF2B5EF4-FFF2-40B4-BE49-F238E27FC236}">
                <a16:creationId xmlns:a16="http://schemas.microsoft.com/office/drawing/2014/main" id="{D67EC277-CA81-4BF1-AD7D-6D6850630604}"/>
              </a:ext>
            </a:extLst>
          </p:cNvPr>
          <p:cNvGrpSpPr/>
          <p:nvPr/>
        </p:nvGrpSpPr>
        <p:grpSpPr>
          <a:xfrm rot="2700000">
            <a:off x="1264108" y="1419306"/>
            <a:ext cx="524623" cy="544413"/>
            <a:chOff x="1349297" y="3122177"/>
            <a:chExt cx="1040782" cy="1040780"/>
          </a:xfrm>
          <a:solidFill>
            <a:srgbClr val="FFFFFF"/>
          </a:solidFill>
        </p:grpSpPr>
        <p:sp>
          <p:nvSpPr>
            <p:cNvPr id="52" name="Freeform 35">
              <a:extLst>
                <a:ext uri="{FF2B5EF4-FFF2-40B4-BE49-F238E27FC236}">
                  <a16:creationId xmlns:a16="http://schemas.microsoft.com/office/drawing/2014/main" id="{EC330DA4-75E7-4F74-8675-FC65D7859D3C}"/>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rgbClr val="50E6FF">
                <a:lumMod val="60000"/>
                <a:lumOff val="40000"/>
              </a:srgbClr>
            </a:solidFill>
            <a:ln w="19050" cap="rnd">
              <a:solidFill>
                <a:srgbClr val="FFFFFF"/>
              </a:solidFill>
              <a:miter lim="800000"/>
              <a:headEnd/>
              <a:tailEnd/>
            </a:ln>
            <a:effectLst/>
          </p:spPr>
          <p:txBody>
            <a:bodyPr wrap="square" lIns="93260" tIns="46630" rIns="93260" bIns="46630" numCol="1" spcCol="0" rtlCol="0" fromWordArt="0" anchor="ctr" anchorCtr="0" forceAA="0" compatLnSpc="1"/>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Freeform 36">
              <a:extLst>
                <a:ext uri="{FF2B5EF4-FFF2-40B4-BE49-F238E27FC236}">
                  <a16:creationId xmlns:a16="http://schemas.microsoft.com/office/drawing/2014/main" id="{FA1F637D-59E9-40FD-9F34-D8AC9B6C5A48}"/>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rgbClr val="50E6FF">
                <a:lumMod val="60000"/>
                <a:lumOff val="40000"/>
              </a:srgbClr>
            </a:solidFill>
            <a:ln w="19050" cap="rnd">
              <a:solidFill>
                <a:srgbClr val="FFFFFF"/>
              </a:solidFill>
              <a:miter lim="800000"/>
              <a:headEnd/>
              <a:tailEnd/>
            </a:ln>
            <a:effectLst/>
          </p:spPr>
          <p:txBody>
            <a:bodyPr wrap="square" lIns="93260" tIns="46630" rIns="93260" bIns="46630" numCol="1" spcCol="0" rtlCol="0" fromWordArt="0" anchor="ctr" anchorCtr="0" forceAA="0" compatLnSpc="1"/>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4" name="Rounded Rectangle 37">
              <a:extLst>
                <a:ext uri="{FF2B5EF4-FFF2-40B4-BE49-F238E27FC236}">
                  <a16:creationId xmlns:a16="http://schemas.microsoft.com/office/drawing/2014/main" id="{831D6F96-A280-4230-9E5C-278E6BC19213}"/>
                </a:ext>
              </a:extLst>
            </p:cNvPr>
            <p:cNvSpPr/>
            <p:nvPr/>
          </p:nvSpPr>
          <p:spPr bwMode="auto">
            <a:xfrm rot="5400000">
              <a:off x="1349130" y="3464147"/>
              <a:ext cx="1040780" cy="356839"/>
            </a:xfrm>
            <a:prstGeom prst="roundRect">
              <a:avLst>
                <a:gd name="adj" fmla="val 50000"/>
              </a:avLst>
            </a:prstGeom>
            <a:solidFill>
              <a:srgbClr val="0078D3"/>
            </a:solid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55" name="Group 54">
              <a:extLst>
                <a:ext uri="{FF2B5EF4-FFF2-40B4-BE49-F238E27FC236}">
                  <a16:creationId xmlns:a16="http://schemas.microsoft.com/office/drawing/2014/main" id="{AA27661C-C894-4ECC-A060-7E6571F5BB50}"/>
                </a:ext>
              </a:extLst>
            </p:cNvPr>
            <p:cNvGrpSpPr/>
            <p:nvPr/>
          </p:nvGrpSpPr>
          <p:grpSpPr>
            <a:xfrm>
              <a:off x="1940029" y="3517313"/>
              <a:ext cx="45720" cy="217170"/>
              <a:chOff x="1859166" y="3501176"/>
              <a:chExt cx="45720" cy="217170"/>
            </a:xfrm>
            <a:grpFill/>
          </p:grpSpPr>
          <p:sp>
            <p:nvSpPr>
              <p:cNvPr id="64" name="Oval 63">
                <a:extLst>
                  <a:ext uri="{FF2B5EF4-FFF2-40B4-BE49-F238E27FC236}">
                    <a16:creationId xmlns:a16="http://schemas.microsoft.com/office/drawing/2014/main" id="{D0FE4805-2AB1-4131-9766-3A026F7CD019}"/>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AD2DC7DF-172D-4571-8B55-336644B88CA2}"/>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1CF7A3C4-704D-444B-AB6B-FB7223CD72F9}"/>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56" name="Group 55">
              <a:extLst>
                <a:ext uri="{FF2B5EF4-FFF2-40B4-BE49-F238E27FC236}">
                  <a16:creationId xmlns:a16="http://schemas.microsoft.com/office/drawing/2014/main" id="{20D3FCD0-5D6F-4288-951C-0B5045B704A8}"/>
                </a:ext>
              </a:extLst>
            </p:cNvPr>
            <p:cNvGrpSpPr/>
            <p:nvPr/>
          </p:nvGrpSpPr>
          <p:grpSpPr>
            <a:xfrm>
              <a:off x="1847981" y="3517313"/>
              <a:ext cx="45720" cy="217170"/>
              <a:chOff x="1859166" y="3501176"/>
              <a:chExt cx="45720" cy="217170"/>
            </a:xfrm>
            <a:grpFill/>
          </p:grpSpPr>
          <p:sp>
            <p:nvSpPr>
              <p:cNvPr id="61" name="Oval 60">
                <a:extLst>
                  <a:ext uri="{FF2B5EF4-FFF2-40B4-BE49-F238E27FC236}">
                    <a16:creationId xmlns:a16="http://schemas.microsoft.com/office/drawing/2014/main" id="{EB61CFFB-5634-42FF-9AA0-F8D229D5030C}"/>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CF14FEBA-B583-4140-8053-61C7B7CE0B56}"/>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53A02F6C-D434-4404-A618-8321B41D5835}"/>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57" name="Group 56">
              <a:extLst>
                <a:ext uri="{FF2B5EF4-FFF2-40B4-BE49-F238E27FC236}">
                  <a16:creationId xmlns:a16="http://schemas.microsoft.com/office/drawing/2014/main" id="{54B9AC6F-81A1-47E2-B5C6-D1EC0B2F3EEC}"/>
                </a:ext>
              </a:extLst>
            </p:cNvPr>
            <p:cNvGrpSpPr/>
            <p:nvPr/>
          </p:nvGrpSpPr>
          <p:grpSpPr>
            <a:xfrm>
              <a:off x="1755933" y="3517313"/>
              <a:ext cx="45720" cy="217170"/>
              <a:chOff x="1859166" y="3501176"/>
              <a:chExt cx="45720" cy="217170"/>
            </a:xfrm>
            <a:grpFill/>
          </p:grpSpPr>
          <p:sp>
            <p:nvSpPr>
              <p:cNvPr id="58" name="Oval 57">
                <a:extLst>
                  <a:ext uri="{FF2B5EF4-FFF2-40B4-BE49-F238E27FC236}">
                    <a16:creationId xmlns:a16="http://schemas.microsoft.com/office/drawing/2014/main" id="{C11AB3D6-2D8F-42A0-A72C-110F5343B1C1}"/>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9" name="Oval 58">
                <a:extLst>
                  <a:ext uri="{FF2B5EF4-FFF2-40B4-BE49-F238E27FC236}">
                    <a16:creationId xmlns:a16="http://schemas.microsoft.com/office/drawing/2014/main" id="{949B0B5D-AC54-4CD5-9814-7FCD36547293}"/>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0" name="Oval 59">
                <a:extLst>
                  <a:ext uri="{FF2B5EF4-FFF2-40B4-BE49-F238E27FC236}">
                    <a16:creationId xmlns:a16="http://schemas.microsoft.com/office/drawing/2014/main" id="{D49A6031-3D0F-4864-BA99-61428CFA069C}"/>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67" name="Group 66" descr="scale, elasticity">
            <a:extLst>
              <a:ext uri="{FF2B5EF4-FFF2-40B4-BE49-F238E27FC236}">
                <a16:creationId xmlns:a16="http://schemas.microsoft.com/office/drawing/2014/main" id="{E8B4ED2E-0088-4D89-AFBA-81317431B300}"/>
              </a:ext>
            </a:extLst>
          </p:cNvPr>
          <p:cNvGrpSpPr/>
          <p:nvPr/>
        </p:nvGrpSpPr>
        <p:grpSpPr>
          <a:xfrm>
            <a:off x="1279419" y="5522574"/>
            <a:ext cx="504952" cy="454681"/>
            <a:chOff x="690617" y="3992880"/>
            <a:chExt cx="367168" cy="365760"/>
          </a:xfrm>
        </p:grpSpPr>
        <p:sp>
          <p:nvSpPr>
            <p:cNvPr id="68" name="Freeform 330">
              <a:extLst>
                <a:ext uri="{FF2B5EF4-FFF2-40B4-BE49-F238E27FC236}">
                  <a16:creationId xmlns:a16="http://schemas.microsoft.com/office/drawing/2014/main" id="{BAFF84B9-F94A-448C-87E5-04259BDC188E}"/>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69" name="Rectangle 331">
              <a:extLst>
                <a:ext uri="{FF2B5EF4-FFF2-40B4-BE49-F238E27FC236}">
                  <a16:creationId xmlns:a16="http://schemas.microsoft.com/office/drawing/2014/main" id="{747EBBD5-CE4D-46D8-AFC8-BBAF4E8388CA}"/>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70" name="Freeform 332">
              <a:extLst>
                <a:ext uri="{FF2B5EF4-FFF2-40B4-BE49-F238E27FC236}">
                  <a16:creationId xmlns:a16="http://schemas.microsoft.com/office/drawing/2014/main" id="{691B7C77-0D39-4938-83D1-873259ACF257}"/>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grpSp>
      <p:grpSp>
        <p:nvGrpSpPr>
          <p:cNvPr id="71" name="Graphic 261" descr="protect">
            <a:extLst>
              <a:ext uri="{FF2B5EF4-FFF2-40B4-BE49-F238E27FC236}">
                <a16:creationId xmlns:a16="http://schemas.microsoft.com/office/drawing/2014/main" id="{789B858B-56CA-44C8-AB23-EC137F0F3A01}"/>
              </a:ext>
            </a:extLst>
          </p:cNvPr>
          <p:cNvGrpSpPr/>
          <p:nvPr/>
        </p:nvGrpSpPr>
        <p:grpSpPr>
          <a:xfrm>
            <a:off x="1285303" y="4517565"/>
            <a:ext cx="500728" cy="475415"/>
            <a:chOff x="10236634" y="4964871"/>
            <a:chExt cx="220903" cy="218255"/>
          </a:xfrm>
        </p:grpSpPr>
        <p:sp>
          <p:nvSpPr>
            <p:cNvPr id="72" name="Freeform: Shape 71">
              <a:extLst>
                <a:ext uri="{FF2B5EF4-FFF2-40B4-BE49-F238E27FC236}">
                  <a16:creationId xmlns:a16="http://schemas.microsoft.com/office/drawing/2014/main" id="{84A8D094-771E-4166-A701-C9B3801B84FF}"/>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3" name="Freeform: Shape 72">
              <a:extLst>
                <a:ext uri="{FF2B5EF4-FFF2-40B4-BE49-F238E27FC236}">
                  <a16:creationId xmlns:a16="http://schemas.microsoft.com/office/drawing/2014/main" id="{7D945C09-F91B-40B8-A8F4-E927EAA0CAFE}"/>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4" name="Freeform: Shape 73">
              <a:extLst>
                <a:ext uri="{FF2B5EF4-FFF2-40B4-BE49-F238E27FC236}">
                  <a16:creationId xmlns:a16="http://schemas.microsoft.com/office/drawing/2014/main" id="{2A2B19D4-66C7-44EA-9B1E-F30A16CABE9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5" name="Freeform: Shape 74">
              <a:extLst>
                <a:ext uri="{FF2B5EF4-FFF2-40B4-BE49-F238E27FC236}">
                  <a16:creationId xmlns:a16="http://schemas.microsoft.com/office/drawing/2014/main" id="{4280B79A-3AB0-4874-B72A-7F2EEA71D7C1}"/>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6" name="Freeform: Shape 75">
              <a:extLst>
                <a:ext uri="{FF2B5EF4-FFF2-40B4-BE49-F238E27FC236}">
                  <a16:creationId xmlns:a16="http://schemas.microsoft.com/office/drawing/2014/main" id="{4FB2F15D-91B1-4595-A641-255CA40758CB}"/>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7" name="Freeform: Shape 76">
              <a:extLst>
                <a:ext uri="{FF2B5EF4-FFF2-40B4-BE49-F238E27FC236}">
                  <a16:creationId xmlns:a16="http://schemas.microsoft.com/office/drawing/2014/main" id="{88C9D7DB-9214-4EAD-8819-C0934AAEA89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78" name="Freeform: Shape 77">
              <a:extLst>
                <a:ext uri="{FF2B5EF4-FFF2-40B4-BE49-F238E27FC236}">
                  <a16:creationId xmlns:a16="http://schemas.microsoft.com/office/drawing/2014/main" id="{CBF473A0-7CB9-4078-98B2-B150C3538A1B}"/>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79" name="Graphic 291" descr="gear, wrench, engineer">
            <a:extLst>
              <a:ext uri="{FF2B5EF4-FFF2-40B4-BE49-F238E27FC236}">
                <a16:creationId xmlns:a16="http://schemas.microsoft.com/office/drawing/2014/main" id="{AF93591E-BE3D-46EB-AE24-85C1FBB4A67C}"/>
              </a:ext>
            </a:extLst>
          </p:cNvPr>
          <p:cNvGrpSpPr/>
          <p:nvPr/>
        </p:nvGrpSpPr>
        <p:grpSpPr>
          <a:xfrm>
            <a:off x="7006940" y="3486091"/>
            <a:ext cx="514086" cy="488595"/>
            <a:chOff x="3513079" y="2994448"/>
            <a:chExt cx="498751" cy="498751"/>
          </a:xfrm>
        </p:grpSpPr>
        <p:sp>
          <p:nvSpPr>
            <p:cNvPr id="80" name="Freeform: Shape 79">
              <a:extLst>
                <a:ext uri="{FF2B5EF4-FFF2-40B4-BE49-F238E27FC236}">
                  <a16:creationId xmlns:a16="http://schemas.microsoft.com/office/drawing/2014/main" id="{B14A3883-9E2D-480C-9113-6FF8CC23514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81" name="Freeform: Shape 80">
              <a:extLst>
                <a:ext uri="{FF2B5EF4-FFF2-40B4-BE49-F238E27FC236}">
                  <a16:creationId xmlns:a16="http://schemas.microsoft.com/office/drawing/2014/main" id="{C27B0588-5595-48AE-8445-1BA69473D5C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spTree>
    <p:extLst>
      <p:ext uri="{BB962C8B-B14F-4D97-AF65-F5344CB8AC3E}">
        <p14:creationId xmlns:p14="http://schemas.microsoft.com/office/powerpoint/2010/main" val="1830484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SQL Database —   Everything built in</a:t>
            </a:r>
          </a:p>
        </p:txBody>
      </p:sp>
      <p:graphicFrame>
        <p:nvGraphicFramePr>
          <p:cNvPr id="92" name="Diagram 91">
            <a:extLst>
              <a:ext uri="{FF2B5EF4-FFF2-40B4-BE49-F238E27FC236}">
                <a16:creationId xmlns:a16="http://schemas.microsoft.com/office/drawing/2014/main" id="{86D3A0DF-D1CF-4EC1-9563-C47B416D89EC}"/>
              </a:ext>
            </a:extLst>
          </p:cNvPr>
          <p:cNvGraphicFramePr/>
          <p:nvPr>
            <p:extLst>
              <p:ext uri="{D42A27DB-BD31-4B8C-83A1-F6EECF244321}">
                <p14:modId xmlns:p14="http://schemas.microsoft.com/office/powerpoint/2010/main" val="1382066673"/>
              </p:ext>
            </p:extLst>
          </p:nvPr>
        </p:nvGraphicFramePr>
        <p:xfrm>
          <a:off x="92414" y="1388660"/>
          <a:ext cx="629613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3" name="Diagram 92">
            <a:extLst>
              <a:ext uri="{FF2B5EF4-FFF2-40B4-BE49-F238E27FC236}">
                <a16:creationId xmlns:a16="http://schemas.microsoft.com/office/drawing/2014/main" id="{7D66D5AF-A306-4D50-8528-637B69C93FB1}"/>
              </a:ext>
            </a:extLst>
          </p:cNvPr>
          <p:cNvGraphicFramePr/>
          <p:nvPr>
            <p:extLst>
              <p:ext uri="{D42A27DB-BD31-4B8C-83A1-F6EECF244321}">
                <p14:modId xmlns:p14="http://schemas.microsoft.com/office/powerpoint/2010/main" val="633516728"/>
              </p:ext>
            </p:extLst>
          </p:nvPr>
        </p:nvGraphicFramePr>
        <p:xfrm>
          <a:off x="5833259" y="1377470"/>
          <a:ext cx="6002804"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94" name="Light_Bulb">
            <a:extLst>
              <a:ext uri="{FF2B5EF4-FFF2-40B4-BE49-F238E27FC236}">
                <a16:creationId xmlns:a16="http://schemas.microsoft.com/office/drawing/2014/main" id="{2207B0DF-63B9-49D5-92A4-53AFDA6D725B}"/>
              </a:ext>
            </a:extLst>
          </p:cNvPr>
          <p:cNvGrpSpPr/>
          <p:nvPr/>
        </p:nvGrpSpPr>
        <p:grpSpPr>
          <a:xfrm>
            <a:off x="6821529" y="5528012"/>
            <a:ext cx="435656" cy="625152"/>
            <a:chOff x="2026143" y="1624779"/>
            <a:chExt cx="497504" cy="772427"/>
          </a:xfrm>
        </p:grpSpPr>
        <p:sp>
          <p:nvSpPr>
            <p:cNvPr id="95" name="Freeform: Shape 94">
              <a:extLst>
                <a:ext uri="{FF2B5EF4-FFF2-40B4-BE49-F238E27FC236}">
                  <a16:creationId xmlns:a16="http://schemas.microsoft.com/office/drawing/2014/main" id="{6BE50417-7C3A-4D3E-A758-DF8618452C48}"/>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96" name="Freeform: Shape 95">
              <a:extLst>
                <a:ext uri="{FF2B5EF4-FFF2-40B4-BE49-F238E27FC236}">
                  <a16:creationId xmlns:a16="http://schemas.microsoft.com/office/drawing/2014/main" id="{6C637E8E-3351-488D-92DA-3FA061929F47}"/>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rgbClr val="FFFF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97" name="Freeform: Shape 96">
              <a:extLst>
                <a:ext uri="{FF2B5EF4-FFF2-40B4-BE49-F238E27FC236}">
                  <a16:creationId xmlns:a16="http://schemas.microsoft.com/office/drawing/2014/main" id="{10D263C2-5D91-48FA-A209-A253743A9B6A}"/>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rgbClr val="FFFF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98" name="Freeform: Shape 97">
              <a:extLst>
                <a:ext uri="{FF2B5EF4-FFF2-40B4-BE49-F238E27FC236}">
                  <a16:creationId xmlns:a16="http://schemas.microsoft.com/office/drawing/2014/main" id="{AA7CA667-2434-41F3-8CEE-232161D8A2D0}"/>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99" name="Freeform: Shape 98">
              <a:extLst>
                <a:ext uri="{FF2B5EF4-FFF2-40B4-BE49-F238E27FC236}">
                  <a16:creationId xmlns:a16="http://schemas.microsoft.com/office/drawing/2014/main" id="{281FA5D3-D64D-4816-9967-859D2FD34414}"/>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00" name="Freeform: Shape 99">
              <a:extLst>
                <a:ext uri="{FF2B5EF4-FFF2-40B4-BE49-F238E27FC236}">
                  <a16:creationId xmlns:a16="http://schemas.microsoft.com/office/drawing/2014/main" id="{EE07CA21-318B-43C7-A079-6F8A500A4917}"/>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101" name="Group 100">
            <a:extLst>
              <a:ext uri="{FF2B5EF4-FFF2-40B4-BE49-F238E27FC236}">
                <a16:creationId xmlns:a16="http://schemas.microsoft.com/office/drawing/2014/main" id="{47472821-1132-4762-B775-C6929235F8F2}"/>
              </a:ext>
            </a:extLst>
          </p:cNvPr>
          <p:cNvGrpSpPr/>
          <p:nvPr/>
        </p:nvGrpSpPr>
        <p:grpSpPr>
          <a:xfrm>
            <a:off x="6782035" y="1542498"/>
            <a:ext cx="645413" cy="401737"/>
            <a:chOff x="6579943" y="1275628"/>
            <a:chExt cx="670649" cy="451667"/>
          </a:xfrm>
        </p:grpSpPr>
        <p:sp>
          <p:nvSpPr>
            <p:cNvPr id="102" name="Freeform 5">
              <a:extLst>
                <a:ext uri="{FF2B5EF4-FFF2-40B4-BE49-F238E27FC236}">
                  <a16:creationId xmlns:a16="http://schemas.microsoft.com/office/drawing/2014/main" id="{8D46E3DC-9F31-4DB2-9B4A-3397FE8675F1}"/>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03" name="Freeform 6">
              <a:extLst>
                <a:ext uri="{FF2B5EF4-FFF2-40B4-BE49-F238E27FC236}">
                  <a16:creationId xmlns:a16="http://schemas.microsoft.com/office/drawing/2014/main" id="{5344AEF5-4FEF-41B6-826D-C7F5129C39A7}"/>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104" name="Group 103">
            <a:extLst>
              <a:ext uri="{FF2B5EF4-FFF2-40B4-BE49-F238E27FC236}">
                <a16:creationId xmlns:a16="http://schemas.microsoft.com/office/drawing/2014/main" id="{E8DA4887-7DDE-4AF9-9C37-C52FD2E7A7B3}"/>
              </a:ext>
            </a:extLst>
          </p:cNvPr>
          <p:cNvGrpSpPr/>
          <p:nvPr/>
        </p:nvGrpSpPr>
        <p:grpSpPr>
          <a:xfrm>
            <a:off x="6802661" y="2588161"/>
            <a:ext cx="468321" cy="488595"/>
            <a:chOff x="9592192" y="1744460"/>
            <a:chExt cx="551498" cy="552450"/>
          </a:xfrm>
        </p:grpSpPr>
        <p:sp>
          <p:nvSpPr>
            <p:cNvPr id="105" name="Freeform: Shape 104">
              <a:extLst>
                <a:ext uri="{FF2B5EF4-FFF2-40B4-BE49-F238E27FC236}">
                  <a16:creationId xmlns:a16="http://schemas.microsoft.com/office/drawing/2014/main" id="{A0FBA1A3-D975-4782-B103-AF51976213DC}"/>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50E6FF"/>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06" name="Freeform: Shape 105">
              <a:extLst>
                <a:ext uri="{FF2B5EF4-FFF2-40B4-BE49-F238E27FC236}">
                  <a16:creationId xmlns:a16="http://schemas.microsoft.com/office/drawing/2014/main" id="{B0C6A6C3-7D24-4F3B-A637-39AAECAF77C8}"/>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0078D3"/>
            </a:solidFill>
            <a:ln w="9525" cap="flat">
              <a:noFill/>
              <a:prstDash val="solid"/>
              <a:miter/>
            </a:ln>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07" name="Freeform: Shape 106">
              <a:extLst>
                <a:ext uri="{FF2B5EF4-FFF2-40B4-BE49-F238E27FC236}">
                  <a16:creationId xmlns:a16="http://schemas.microsoft.com/office/drawing/2014/main" id="{C85C9588-E14E-42F8-BC8D-1DF7D530B01B}"/>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D26C9917-D19F-4145-85B1-B06F41CDE89C}"/>
              </a:ext>
            </a:extLst>
          </p:cNvPr>
          <p:cNvGrpSpPr/>
          <p:nvPr/>
        </p:nvGrpSpPr>
        <p:grpSpPr>
          <a:xfrm>
            <a:off x="6766000" y="4499614"/>
            <a:ext cx="524617" cy="596384"/>
            <a:chOff x="9654309" y="1660397"/>
            <a:chExt cx="577922" cy="641131"/>
          </a:xfrm>
        </p:grpSpPr>
        <p:sp>
          <p:nvSpPr>
            <p:cNvPr id="109" name="Oval 108">
              <a:extLst>
                <a:ext uri="{FF2B5EF4-FFF2-40B4-BE49-F238E27FC236}">
                  <a16:creationId xmlns:a16="http://schemas.microsoft.com/office/drawing/2014/main" id="{9542F226-46EB-40B3-9156-43EE5558C1E0}"/>
                </a:ext>
              </a:extLst>
            </p:cNvPr>
            <p:cNvSpPr/>
            <p:nvPr/>
          </p:nvSpPr>
          <p:spPr bwMode="auto">
            <a:xfrm>
              <a:off x="9761229" y="1802607"/>
              <a:ext cx="361195" cy="44767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7FD82E05-DA11-4D08-A625-56FF89FAF092}"/>
                </a:ext>
              </a:extLst>
            </p:cNvPr>
            <p:cNvGrpSpPr/>
            <p:nvPr/>
          </p:nvGrpSpPr>
          <p:grpSpPr>
            <a:xfrm>
              <a:off x="9654309" y="1660397"/>
              <a:ext cx="577922" cy="641131"/>
              <a:chOff x="8836356" y="1762284"/>
              <a:chExt cx="260789" cy="289312"/>
            </a:xfrm>
          </p:grpSpPr>
          <p:sp>
            <p:nvSpPr>
              <p:cNvPr id="111" name="Freeform 732">
                <a:extLst>
                  <a:ext uri="{FF2B5EF4-FFF2-40B4-BE49-F238E27FC236}">
                    <a16:creationId xmlns:a16="http://schemas.microsoft.com/office/drawing/2014/main" id="{4AA665C6-F905-4E2B-BA0E-9B49FBC0FF88}"/>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rgbClr val="0078D3"/>
              </a:solidFill>
              <a:ln w="0">
                <a:solidFill>
                  <a:srgbClr val="0078D3"/>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12" name="Freeform 739">
                <a:extLst>
                  <a:ext uri="{FF2B5EF4-FFF2-40B4-BE49-F238E27FC236}">
                    <a16:creationId xmlns:a16="http://schemas.microsoft.com/office/drawing/2014/main" id="{E341685A-D6DA-40C2-9DC1-6264B86749A2}"/>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rgbClr val="0078D3"/>
              </a:solidFill>
              <a:ln w="0">
                <a:solidFill>
                  <a:srgbClr val="0078D3"/>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grpSp>
        <p:nvGrpSpPr>
          <p:cNvPr id="113" name="Group 112">
            <a:extLst>
              <a:ext uri="{FF2B5EF4-FFF2-40B4-BE49-F238E27FC236}">
                <a16:creationId xmlns:a16="http://schemas.microsoft.com/office/drawing/2014/main" id="{B4FE5B4F-9B50-4C66-9FED-8F542915878B}"/>
              </a:ext>
            </a:extLst>
          </p:cNvPr>
          <p:cNvGrpSpPr/>
          <p:nvPr/>
        </p:nvGrpSpPr>
        <p:grpSpPr>
          <a:xfrm>
            <a:off x="1081778" y="3573448"/>
            <a:ext cx="534520" cy="488595"/>
            <a:chOff x="7771092" y="4169735"/>
            <a:chExt cx="875142" cy="786170"/>
          </a:xfrm>
        </p:grpSpPr>
        <p:sp>
          <p:nvSpPr>
            <p:cNvPr id="114" name="Rectangle 113">
              <a:extLst>
                <a:ext uri="{FF2B5EF4-FFF2-40B4-BE49-F238E27FC236}">
                  <a16:creationId xmlns:a16="http://schemas.microsoft.com/office/drawing/2014/main" id="{34E159B6-6AEB-4EC5-8618-9B6F9928D5C3}"/>
                </a:ext>
              </a:extLst>
            </p:cNvPr>
            <p:cNvSpPr/>
            <p:nvPr/>
          </p:nvSpPr>
          <p:spPr bwMode="auto">
            <a:xfrm>
              <a:off x="7771092" y="4169735"/>
              <a:ext cx="875142" cy="786170"/>
            </a:xfrm>
            <a:prstGeom prst="rect">
              <a:avLst/>
            </a:prstGeom>
            <a:solidFill>
              <a:srgbClr val="50E6FF">
                <a:lumMod val="60000"/>
                <a:lumOff val="40000"/>
              </a:srgbClr>
            </a:solid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5" name="Group 20">
              <a:extLst>
                <a:ext uri="{FF2B5EF4-FFF2-40B4-BE49-F238E27FC236}">
                  <a16:creationId xmlns:a16="http://schemas.microsoft.com/office/drawing/2014/main" id="{FCCFDD4B-596F-41BB-A755-921F96E8A43F}"/>
                </a:ext>
              </a:extLst>
            </p:cNvPr>
            <p:cNvGrpSpPr>
              <a:grpSpLocks noChangeAspect="1"/>
            </p:cNvGrpSpPr>
            <p:nvPr/>
          </p:nvGrpSpPr>
          <p:grpSpPr bwMode="auto">
            <a:xfrm>
              <a:off x="7885262" y="4290522"/>
              <a:ext cx="636599" cy="557250"/>
              <a:chOff x="3764" y="3313"/>
              <a:chExt cx="353" cy="309"/>
            </a:xfrm>
          </p:grpSpPr>
          <p:sp>
            <p:nvSpPr>
              <p:cNvPr id="116" name="Freeform 21">
                <a:extLst>
                  <a:ext uri="{FF2B5EF4-FFF2-40B4-BE49-F238E27FC236}">
                    <a16:creationId xmlns:a16="http://schemas.microsoft.com/office/drawing/2014/main" id="{4C51264A-7AF0-4DEA-914D-E5E5AEC3B6C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7" name="Freeform 22">
                <a:extLst>
                  <a:ext uri="{FF2B5EF4-FFF2-40B4-BE49-F238E27FC236}">
                    <a16:creationId xmlns:a16="http://schemas.microsoft.com/office/drawing/2014/main" id="{6A1CEB81-1F8F-4D64-8674-9D230492F17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8" name="Freeform 23">
                <a:extLst>
                  <a:ext uri="{FF2B5EF4-FFF2-40B4-BE49-F238E27FC236}">
                    <a16:creationId xmlns:a16="http://schemas.microsoft.com/office/drawing/2014/main" id="{D3DCA0A3-9E82-464A-8D73-C747372A4328}"/>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9" name="Freeform 24">
                <a:extLst>
                  <a:ext uri="{FF2B5EF4-FFF2-40B4-BE49-F238E27FC236}">
                    <a16:creationId xmlns:a16="http://schemas.microsoft.com/office/drawing/2014/main" id="{94B9091F-AA61-4301-AAF0-0F89D0E5EEAE}"/>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0" name="Freeform 25">
                <a:extLst>
                  <a:ext uri="{FF2B5EF4-FFF2-40B4-BE49-F238E27FC236}">
                    <a16:creationId xmlns:a16="http://schemas.microsoft.com/office/drawing/2014/main" id="{D83E30D6-1029-47E3-AB41-7E1A81F96E1D}"/>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1" name="Freeform 26">
                <a:extLst>
                  <a:ext uri="{FF2B5EF4-FFF2-40B4-BE49-F238E27FC236}">
                    <a16:creationId xmlns:a16="http://schemas.microsoft.com/office/drawing/2014/main" id="{14F8D0EA-F85B-4EB6-B1A0-F995BB1EF3D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2" name="Freeform 27">
                <a:extLst>
                  <a:ext uri="{FF2B5EF4-FFF2-40B4-BE49-F238E27FC236}">
                    <a16:creationId xmlns:a16="http://schemas.microsoft.com/office/drawing/2014/main" id="{B08E8F04-122C-437A-B07C-EB6281B1ED9D}"/>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3" name="Freeform 28">
                <a:extLst>
                  <a:ext uri="{FF2B5EF4-FFF2-40B4-BE49-F238E27FC236}">
                    <a16:creationId xmlns:a16="http://schemas.microsoft.com/office/drawing/2014/main" id="{DBAD6455-26F9-43BF-85AF-C40CAA4D3E14}"/>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4" name="Freeform 29">
                <a:extLst>
                  <a:ext uri="{FF2B5EF4-FFF2-40B4-BE49-F238E27FC236}">
                    <a16:creationId xmlns:a16="http://schemas.microsoft.com/office/drawing/2014/main" id="{4B388BDC-3C9D-4848-B5F1-CDB073688E40}"/>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5" name="Freeform 30">
                <a:extLst>
                  <a:ext uri="{FF2B5EF4-FFF2-40B4-BE49-F238E27FC236}">
                    <a16:creationId xmlns:a16="http://schemas.microsoft.com/office/drawing/2014/main" id="{0B922873-1E60-433A-ABF6-85A644A9CFB2}"/>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6" name="Freeform 31">
                <a:extLst>
                  <a:ext uri="{FF2B5EF4-FFF2-40B4-BE49-F238E27FC236}">
                    <a16:creationId xmlns:a16="http://schemas.microsoft.com/office/drawing/2014/main" id="{519B9AF1-D6D1-4752-94A4-98DDF126AF89}"/>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7" name="Freeform 32">
                <a:extLst>
                  <a:ext uri="{FF2B5EF4-FFF2-40B4-BE49-F238E27FC236}">
                    <a16:creationId xmlns:a16="http://schemas.microsoft.com/office/drawing/2014/main" id="{8C64245E-46A9-4491-AD8D-B975422F87A8}"/>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8" name="Freeform 33">
                <a:extLst>
                  <a:ext uri="{FF2B5EF4-FFF2-40B4-BE49-F238E27FC236}">
                    <a16:creationId xmlns:a16="http://schemas.microsoft.com/office/drawing/2014/main" id="{DE286342-E161-4EF1-80B2-658D9464CF53}"/>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9" name="Freeform 34">
                <a:extLst>
                  <a:ext uri="{FF2B5EF4-FFF2-40B4-BE49-F238E27FC236}">
                    <a16:creationId xmlns:a16="http://schemas.microsoft.com/office/drawing/2014/main" id="{49FFAF6D-179F-4004-AE7C-7020B1746398}"/>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30" name="Freeform 35">
                <a:extLst>
                  <a:ext uri="{FF2B5EF4-FFF2-40B4-BE49-F238E27FC236}">
                    <a16:creationId xmlns:a16="http://schemas.microsoft.com/office/drawing/2014/main" id="{F1D4EF08-A23A-4E59-991E-9D9BA58D7DA6}"/>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31" name="Freeform 36">
                <a:extLst>
                  <a:ext uri="{FF2B5EF4-FFF2-40B4-BE49-F238E27FC236}">
                    <a16:creationId xmlns:a16="http://schemas.microsoft.com/office/drawing/2014/main" id="{525100E0-C263-4147-898D-2D97A8A1094E}"/>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32" name="Freeform 37">
                <a:extLst>
                  <a:ext uri="{FF2B5EF4-FFF2-40B4-BE49-F238E27FC236}">
                    <a16:creationId xmlns:a16="http://schemas.microsoft.com/office/drawing/2014/main" id="{3A446BDB-129A-4D84-A1C6-F60BD33DAD09}"/>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33" name="Freeform 38">
                <a:extLst>
                  <a:ext uri="{FF2B5EF4-FFF2-40B4-BE49-F238E27FC236}">
                    <a16:creationId xmlns:a16="http://schemas.microsoft.com/office/drawing/2014/main" id="{903E0341-7AA9-464A-9968-255CD1A906B5}"/>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nvGrpSpPr>
          <p:cNvPr id="134" name="Group 133" descr="eye, visual">
            <a:extLst>
              <a:ext uri="{FF2B5EF4-FFF2-40B4-BE49-F238E27FC236}">
                <a16:creationId xmlns:a16="http://schemas.microsoft.com/office/drawing/2014/main" id="{19BA3833-860D-43E7-AD5A-CFB91817952A}"/>
              </a:ext>
            </a:extLst>
          </p:cNvPr>
          <p:cNvGrpSpPr/>
          <p:nvPr/>
        </p:nvGrpSpPr>
        <p:grpSpPr>
          <a:xfrm>
            <a:off x="1007119" y="2588161"/>
            <a:ext cx="689733" cy="376046"/>
            <a:chOff x="9125687" y="3118633"/>
            <a:chExt cx="502135" cy="275278"/>
          </a:xfrm>
        </p:grpSpPr>
        <p:sp>
          <p:nvSpPr>
            <p:cNvPr id="135" name="Freeform 5">
              <a:extLst>
                <a:ext uri="{FF2B5EF4-FFF2-40B4-BE49-F238E27FC236}">
                  <a16:creationId xmlns:a16="http://schemas.microsoft.com/office/drawing/2014/main" id="{27AE3C8F-FCA9-4F7E-90E4-D3C8AB81CB70}"/>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136" name="Oval 6">
              <a:extLst>
                <a:ext uri="{FF2B5EF4-FFF2-40B4-BE49-F238E27FC236}">
                  <a16:creationId xmlns:a16="http://schemas.microsoft.com/office/drawing/2014/main" id="{845C695B-8B8E-422C-834F-353733420C67}"/>
                </a:ext>
              </a:extLst>
            </p:cNvPr>
            <p:cNvSpPr>
              <a:spLocks noChangeArrowheads="1"/>
            </p:cNvSpPr>
            <p:nvPr/>
          </p:nvSpPr>
          <p:spPr bwMode="auto">
            <a:xfrm>
              <a:off x="9259250" y="3133334"/>
              <a:ext cx="235009" cy="237380"/>
            </a:xfrm>
            <a:prstGeom prst="ellipse">
              <a:avLst/>
            </a:prstGeom>
            <a:solidFill>
              <a:srgbClr val="50E6FF">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137" name="Oval 6">
              <a:extLst>
                <a:ext uri="{FF2B5EF4-FFF2-40B4-BE49-F238E27FC236}">
                  <a16:creationId xmlns:a16="http://schemas.microsoft.com/office/drawing/2014/main" id="{74A84A39-0C6E-4DBF-ABCC-6ED8EBF3163A}"/>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grpSp>
      <p:grpSp>
        <p:nvGrpSpPr>
          <p:cNvPr id="138" name="Group 137">
            <a:extLst>
              <a:ext uri="{FF2B5EF4-FFF2-40B4-BE49-F238E27FC236}">
                <a16:creationId xmlns:a16="http://schemas.microsoft.com/office/drawing/2014/main" id="{1E452A1A-0924-4D4A-B119-35BDD45BA966}"/>
              </a:ext>
            </a:extLst>
          </p:cNvPr>
          <p:cNvGrpSpPr/>
          <p:nvPr/>
        </p:nvGrpSpPr>
        <p:grpSpPr>
          <a:xfrm rot="2700000">
            <a:off x="1099952" y="1506421"/>
            <a:ext cx="524623" cy="566053"/>
            <a:chOff x="1349297" y="3122177"/>
            <a:chExt cx="1040782" cy="1040780"/>
          </a:xfrm>
          <a:solidFill>
            <a:srgbClr val="FFFFFF"/>
          </a:solidFill>
        </p:grpSpPr>
        <p:sp>
          <p:nvSpPr>
            <p:cNvPr id="139" name="Freeform 35">
              <a:extLst>
                <a:ext uri="{FF2B5EF4-FFF2-40B4-BE49-F238E27FC236}">
                  <a16:creationId xmlns:a16="http://schemas.microsoft.com/office/drawing/2014/main" id="{B103B09B-2A4D-440E-8851-33E1D9FC7990}"/>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rgbClr val="50E6FF">
                <a:lumMod val="60000"/>
                <a:lumOff val="40000"/>
              </a:srgbClr>
            </a:solidFill>
            <a:ln w="19050" cap="rnd">
              <a:solidFill>
                <a:srgbClr val="FFFFFF"/>
              </a:solidFill>
              <a:miter lim="800000"/>
              <a:headEnd/>
              <a:tailEnd/>
            </a:ln>
            <a:effectLst/>
          </p:spPr>
          <p:txBody>
            <a:bodyPr wrap="square" lIns="93260" tIns="46630" rIns="93260" bIns="46630" numCol="1" spcCol="0" rtlCol="0" fromWordArt="0" anchor="ctr" anchorCtr="0" forceAA="0" compatLnSpc="1"/>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0" name="Freeform 36">
              <a:extLst>
                <a:ext uri="{FF2B5EF4-FFF2-40B4-BE49-F238E27FC236}">
                  <a16:creationId xmlns:a16="http://schemas.microsoft.com/office/drawing/2014/main" id="{D3C96D78-C628-4DD1-B377-AEA18264CD63}"/>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rgbClr val="50E6FF">
                <a:lumMod val="60000"/>
                <a:lumOff val="40000"/>
              </a:srgbClr>
            </a:solidFill>
            <a:ln w="19050" cap="rnd">
              <a:solidFill>
                <a:srgbClr val="FFFFFF"/>
              </a:solidFill>
              <a:miter lim="800000"/>
              <a:headEnd/>
              <a:tailEnd/>
            </a:ln>
            <a:effectLst/>
          </p:spPr>
          <p:txBody>
            <a:bodyPr wrap="square" lIns="93260" tIns="46630" rIns="93260" bIns="46630" numCol="1" spcCol="0" rtlCol="0" fromWordArt="0" anchor="ctr" anchorCtr="0" forceAA="0" compatLnSpc="1"/>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1" name="Rounded Rectangle 37">
              <a:extLst>
                <a:ext uri="{FF2B5EF4-FFF2-40B4-BE49-F238E27FC236}">
                  <a16:creationId xmlns:a16="http://schemas.microsoft.com/office/drawing/2014/main" id="{A72B54C0-0E6E-4DA3-BCD8-45CBCD751910}"/>
                </a:ext>
              </a:extLst>
            </p:cNvPr>
            <p:cNvSpPr/>
            <p:nvPr/>
          </p:nvSpPr>
          <p:spPr bwMode="auto">
            <a:xfrm rot="5400000">
              <a:off x="1349130" y="3464147"/>
              <a:ext cx="1040780" cy="356839"/>
            </a:xfrm>
            <a:prstGeom prst="roundRect">
              <a:avLst>
                <a:gd name="adj" fmla="val 50000"/>
              </a:avLst>
            </a:prstGeom>
            <a:solidFill>
              <a:srgbClr val="0078D3"/>
            </a:solid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42" name="Group 141">
              <a:extLst>
                <a:ext uri="{FF2B5EF4-FFF2-40B4-BE49-F238E27FC236}">
                  <a16:creationId xmlns:a16="http://schemas.microsoft.com/office/drawing/2014/main" id="{4E70D212-69E9-4667-ACEC-5984D6A19DE1}"/>
                </a:ext>
              </a:extLst>
            </p:cNvPr>
            <p:cNvGrpSpPr/>
            <p:nvPr/>
          </p:nvGrpSpPr>
          <p:grpSpPr>
            <a:xfrm>
              <a:off x="1940029" y="3517313"/>
              <a:ext cx="45720" cy="217170"/>
              <a:chOff x="1859166" y="3501176"/>
              <a:chExt cx="45720" cy="217170"/>
            </a:xfrm>
            <a:grpFill/>
          </p:grpSpPr>
          <p:sp>
            <p:nvSpPr>
              <p:cNvPr id="151" name="Oval 150">
                <a:extLst>
                  <a:ext uri="{FF2B5EF4-FFF2-40B4-BE49-F238E27FC236}">
                    <a16:creationId xmlns:a16="http://schemas.microsoft.com/office/drawing/2014/main" id="{45A54F14-C868-450B-9921-098FDB58AE24}"/>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2" name="Oval 151">
                <a:extLst>
                  <a:ext uri="{FF2B5EF4-FFF2-40B4-BE49-F238E27FC236}">
                    <a16:creationId xmlns:a16="http://schemas.microsoft.com/office/drawing/2014/main" id="{C3C589C1-AD44-4A08-A88C-9D552801E412}"/>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3" name="Oval 152">
                <a:extLst>
                  <a:ext uri="{FF2B5EF4-FFF2-40B4-BE49-F238E27FC236}">
                    <a16:creationId xmlns:a16="http://schemas.microsoft.com/office/drawing/2014/main" id="{89B85DAC-7179-4887-9388-CE268257C3B0}"/>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43" name="Group 142">
              <a:extLst>
                <a:ext uri="{FF2B5EF4-FFF2-40B4-BE49-F238E27FC236}">
                  <a16:creationId xmlns:a16="http://schemas.microsoft.com/office/drawing/2014/main" id="{6DC3F1A8-D1E5-4875-8478-FFC708E57757}"/>
                </a:ext>
              </a:extLst>
            </p:cNvPr>
            <p:cNvGrpSpPr/>
            <p:nvPr/>
          </p:nvGrpSpPr>
          <p:grpSpPr>
            <a:xfrm>
              <a:off x="1847981" y="3517313"/>
              <a:ext cx="45720" cy="217170"/>
              <a:chOff x="1859166" y="3501176"/>
              <a:chExt cx="45720" cy="217170"/>
            </a:xfrm>
            <a:grpFill/>
          </p:grpSpPr>
          <p:sp>
            <p:nvSpPr>
              <p:cNvPr id="148" name="Oval 147">
                <a:extLst>
                  <a:ext uri="{FF2B5EF4-FFF2-40B4-BE49-F238E27FC236}">
                    <a16:creationId xmlns:a16="http://schemas.microsoft.com/office/drawing/2014/main" id="{6F7AAEEE-D893-4E9A-91FF-88FA9A94EE9D}"/>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9" name="Oval 148">
                <a:extLst>
                  <a:ext uri="{FF2B5EF4-FFF2-40B4-BE49-F238E27FC236}">
                    <a16:creationId xmlns:a16="http://schemas.microsoft.com/office/drawing/2014/main" id="{068E8792-0A5A-4FFE-8EF2-FDA129F7EF09}"/>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0" name="Oval 149">
                <a:extLst>
                  <a:ext uri="{FF2B5EF4-FFF2-40B4-BE49-F238E27FC236}">
                    <a16:creationId xmlns:a16="http://schemas.microsoft.com/office/drawing/2014/main" id="{6B6995F0-719C-4583-B599-DD3AB633E2CC}"/>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44" name="Group 143">
              <a:extLst>
                <a:ext uri="{FF2B5EF4-FFF2-40B4-BE49-F238E27FC236}">
                  <a16:creationId xmlns:a16="http://schemas.microsoft.com/office/drawing/2014/main" id="{D5F25705-1348-478F-B913-1211AACF3017}"/>
                </a:ext>
              </a:extLst>
            </p:cNvPr>
            <p:cNvGrpSpPr/>
            <p:nvPr/>
          </p:nvGrpSpPr>
          <p:grpSpPr>
            <a:xfrm>
              <a:off x="1755933" y="3517313"/>
              <a:ext cx="45720" cy="217170"/>
              <a:chOff x="1859166" y="3501176"/>
              <a:chExt cx="45720" cy="217170"/>
            </a:xfrm>
            <a:grpFill/>
          </p:grpSpPr>
          <p:sp>
            <p:nvSpPr>
              <p:cNvPr id="145" name="Oval 144">
                <a:extLst>
                  <a:ext uri="{FF2B5EF4-FFF2-40B4-BE49-F238E27FC236}">
                    <a16:creationId xmlns:a16="http://schemas.microsoft.com/office/drawing/2014/main" id="{B572FC5C-C943-4FEF-B403-D965D4DAEDE6}"/>
                  </a:ext>
                </a:extLst>
              </p:cNvPr>
              <p:cNvSpPr/>
              <p:nvPr/>
            </p:nvSpPr>
            <p:spPr bwMode="auto">
              <a:xfrm>
                <a:off x="1859166" y="350117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6" name="Oval 145">
                <a:extLst>
                  <a:ext uri="{FF2B5EF4-FFF2-40B4-BE49-F238E27FC236}">
                    <a16:creationId xmlns:a16="http://schemas.microsoft.com/office/drawing/2014/main" id="{573C0843-FD8D-451D-8057-0490FBE62BE0}"/>
                  </a:ext>
                </a:extLst>
              </p:cNvPr>
              <p:cNvSpPr/>
              <p:nvPr/>
            </p:nvSpPr>
            <p:spPr bwMode="auto">
              <a:xfrm>
                <a:off x="1859166" y="3586901"/>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7" name="Oval 146">
                <a:extLst>
                  <a:ext uri="{FF2B5EF4-FFF2-40B4-BE49-F238E27FC236}">
                    <a16:creationId xmlns:a16="http://schemas.microsoft.com/office/drawing/2014/main" id="{AF290367-7FE2-4938-924C-3452FDF5B64A}"/>
                  </a:ext>
                </a:extLst>
              </p:cNvPr>
              <p:cNvSpPr/>
              <p:nvPr/>
            </p:nvSpPr>
            <p:spPr bwMode="auto">
              <a:xfrm>
                <a:off x="1859166" y="3672626"/>
                <a:ext cx="45720" cy="45720"/>
              </a:xfrm>
              <a:prstGeom prst="ellipse">
                <a:avLst/>
              </a:prstGeom>
              <a:grpFill/>
              <a:ln w="19050" cap="rnd">
                <a:solidFill>
                  <a:srgbClr val="FFFFFF"/>
                </a:solidFill>
                <a:miter lim="800000"/>
                <a:headEnd/>
                <a:tailEnd/>
              </a:ln>
              <a:effectLst/>
            </p:spPr>
            <p:txBody>
              <a:bodyPr wrap="none"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54" name="Group 153" descr="scale, elasticity">
            <a:extLst>
              <a:ext uri="{FF2B5EF4-FFF2-40B4-BE49-F238E27FC236}">
                <a16:creationId xmlns:a16="http://schemas.microsoft.com/office/drawing/2014/main" id="{EDFA523E-4C92-4E57-B963-16508BF65614}"/>
              </a:ext>
            </a:extLst>
          </p:cNvPr>
          <p:cNvGrpSpPr/>
          <p:nvPr/>
        </p:nvGrpSpPr>
        <p:grpSpPr>
          <a:xfrm>
            <a:off x="1072343" y="5567149"/>
            <a:ext cx="525023" cy="454682"/>
            <a:chOff x="690617" y="3992880"/>
            <a:chExt cx="367168" cy="365760"/>
          </a:xfrm>
        </p:grpSpPr>
        <p:sp>
          <p:nvSpPr>
            <p:cNvPr id="155" name="Freeform 330">
              <a:extLst>
                <a:ext uri="{FF2B5EF4-FFF2-40B4-BE49-F238E27FC236}">
                  <a16:creationId xmlns:a16="http://schemas.microsoft.com/office/drawing/2014/main" id="{90E90B21-36EA-4EA2-890F-56EE54F09B41}"/>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156" name="Rectangle 331">
              <a:extLst>
                <a:ext uri="{FF2B5EF4-FFF2-40B4-BE49-F238E27FC236}">
                  <a16:creationId xmlns:a16="http://schemas.microsoft.com/office/drawing/2014/main" id="{87350390-8CDF-4C22-9E13-4C3248D196E4}"/>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sp>
          <p:nvSpPr>
            <p:cNvPr id="157" name="Freeform 332">
              <a:extLst>
                <a:ext uri="{FF2B5EF4-FFF2-40B4-BE49-F238E27FC236}">
                  <a16:creationId xmlns:a16="http://schemas.microsoft.com/office/drawing/2014/main" id="{0F8D16D9-6EF2-4DEF-91F8-D94B67F93D99}"/>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endParaRPr>
            </a:p>
          </p:txBody>
        </p:sp>
      </p:grpSp>
      <p:grpSp>
        <p:nvGrpSpPr>
          <p:cNvPr id="158" name="Graphic 261" descr="protect">
            <a:extLst>
              <a:ext uri="{FF2B5EF4-FFF2-40B4-BE49-F238E27FC236}">
                <a16:creationId xmlns:a16="http://schemas.microsoft.com/office/drawing/2014/main" id="{31AA9634-8C49-4F59-96A4-A59ABA869C2A}"/>
              </a:ext>
            </a:extLst>
          </p:cNvPr>
          <p:cNvGrpSpPr/>
          <p:nvPr/>
        </p:nvGrpSpPr>
        <p:grpSpPr>
          <a:xfrm>
            <a:off x="1058861" y="4569641"/>
            <a:ext cx="520631" cy="475415"/>
            <a:chOff x="10236634" y="4964871"/>
            <a:chExt cx="220903" cy="218255"/>
          </a:xfrm>
        </p:grpSpPr>
        <p:sp>
          <p:nvSpPr>
            <p:cNvPr id="159" name="Freeform: Shape 158">
              <a:extLst>
                <a:ext uri="{FF2B5EF4-FFF2-40B4-BE49-F238E27FC236}">
                  <a16:creationId xmlns:a16="http://schemas.microsoft.com/office/drawing/2014/main" id="{10626181-C7F5-4627-860E-8262460FF00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0" name="Freeform: Shape 159">
              <a:extLst>
                <a:ext uri="{FF2B5EF4-FFF2-40B4-BE49-F238E27FC236}">
                  <a16:creationId xmlns:a16="http://schemas.microsoft.com/office/drawing/2014/main" id="{4EB7CCA0-BCB9-4F5E-9577-BCC6D55EF2C9}"/>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1" name="Freeform: Shape 160">
              <a:extLst>
                <a:ext uri="{FF2B5EF4-FFF2-40B4-BE49-F238E27FC236}">
                  <a16:creationId xmlns:a16="http://schemas.microsoft.com/office/drawing/2014/main" id="{0FE57558-EF28-4F27-8366-2653D610372A}"/>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2" name="Freeform: Shape 161">
              <a:extLst>
                <a:ext uri="{FF2B5EF4-FFF2-40B4-BE49-F238E27FC236}">
                  <a16:creationId xmlns:a16="http://schemas.microsoft.com/office/drawing/2014/main" id="{93D9C767-6E4B-417F-9BB0-4314F3F56448}"/>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3" name="Freeform: Shape 162">
              <a:extLst>
                <a:ext uri="{FF2B5EF4-FFF2-40B4-BE49-F238E27FC236}">
                  <a16:creationId xmlns:a16="http://schemas.microsoft.com/office/drawing/2014/main" id="{328E5BE4-EAAA-4C8B-A149-7F86B4669C58}"/>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4" name="Freeform: Shape 163">
              <a:extLst>
                <a:ext uri="{FF2B5EF4-FFF2-40B4-BE49-F238E27FC236}">
                  <a16:creationId xmlns:a16="http://schemas.microsoft.com/office/drawing/2014/main" id="{D7661CE0-37BB-49D0-9AE7-6266CCFD4D0E}"/>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5" name="Freeform: Shape 164">
              <a:extLst>
                <a:ext uri="{FF2B5EF4-FFF2-40B4-BE49-F238E27FC236}">
                  <a16:creationId xmlns:a16="http://schemas.microsoft.com/office/drawing/2014/main" id="{CE6B30ED-4019-4212-B473-619436483DA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166" name="Graphic 291" descr="gear, wrench, engineer">
            <a:extLst>
              <a:ext uri="{FF2B5EF4-FFF2-40B4-BE49-F238E27FC236}">
                <a16:creationId xmlns:a16="http://schemas.microsoft.com/office/drawing/2014/main" id="{7A5BA2B0-2A01-4C55-BA3D-E1F93FE1D27B}"/>
              </a:ext>
            </a:extLst>
          </p:cNvPr>
          <p:cNvGrpSpPr/>
          <p:nvPr/>
        </p:nvGrpSpPr>
        <p:grpSpPr>
          <a:xfrm>
            <a:off x="6791061" y="3524978"/>
            <a:ext cx="534520" cy="488595"/>
            <a:chOff x="3513079" y="2994448"/>
            <a:chExt cx="498751" cy="498751"/>
          </a:xfrm>
        </p:grpSpPr>
        <p:sp>
          <p:nvSpPr>
            <p:cNvPr id="167" name="Freeform: Shape 166">
              <a:extLst>
                <a:ext uri="{FF2B5EF4-FFF2-40B4-BE49-F238E27FC236}">
                  <a16:creationId xmlns:a16="http://schemas.microsoft.com/office/drawing/2014/main" id="{2D4C9C72-A2B8-4B92-92B5-0826B1EA5823}"/>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168" name="Freeform: Shape 167">
              <a:extLst>
                <a:ext uri="{FF2B5EF4-FFF2-40B4-BE49-F238E27FC236}">
                  <a16:creationId xmlns:a16="http://schemas.microsoft.com/office/drawing/2014/main" id="{734640C2-987C-4027-998E-3BEEBA64EB6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pic>
        <p:nvPicPr>
          <p:cNvPr id="169" name="Graphic 168" descr="Checkmark">
            <a:extLst>
              <a:ext uri="{FF2B5EF4-FFF2-40B4-BE49-F238E27FC236}">
                <a16:creationId xmlns:a16="http://schemas.microsoft.com/office/drawing/2014/main" id="{8A06B8E6-C8A6-4770-B997-169CF19B28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96209" y="2427919"/>
            <a:ext cx="696529" cy="696529"/>
          </a:xfrm>
          <a:prstGeom prst="rect">
            <a:avLst/>
          </a:prstGeom>
        </p:spPr>
      </p:pic>
      <p:pic>
        <p:nvPicPr>
          <p:cNvPr id="170" name="Graphic 169" descr="Checkmark">
            <a:extLst>
              <a:ext uri="{FF2B5EF4-FFF2-40B4-BE49-F238E27FC236}">
                <a16:creationId xmlns:a16="http://schemas.microsoft.com/office/drawing/2014/main" id="{171EFB51-3FE9-4728-A54E-32CAACE8FE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86775" y="3444755"/>
            <a:ext cx="696529" cy="696529"/>
          </a:xfrm>
          <a:prstGeom prst="rect">
            <a:avLst/>
          </a:prstGeom>
        </p:spPr>
      </p:pic>
      <p:pic>
        <p:nvPicPr>
          <p:cNvPr id="171" name="Graphic 170" descr="Checkmark">
            <a:extLst>
              <a:ext uri="{FF2B5EF4-FFF2-40B4-BE49-F238E27FC236}">
                <a16:creationId xmlns:a16="http://schemas.microsoft.com/office/drawing/2014/main" id="{7BAB161A-FBCD-4824-8394-91FF3EEC7CB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96209" y="1446269"/>
            <a:ext cx="696529" cy="696529"/>
          </a:xfrm>
          <a:prstGeom prst="rect">
            <a:avLst/>
          </a:prstGeom>
        </p:spPr>
      </p:pic>
      <p:pic>
        <p:nvPicPr>
          <p:cNvPr id="172" name="Graphic 171" descr="Checkmark">
            <a:extLst>
              <a:ext uri="{FF2B5EF4-FFF2-40B4-BE49-F238E27FC236}">
                <a16:creationId xmlns:a16="http://schemas.microsoft.com/office/drawing/2014/main" id="{6E77864B-72F4-4A96-BD49-1D4EDB945F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65641" y="1402215"/>
            <a:ext cx="696529" cy="696529"/>
          </a:xfrm>
          <a:prstGeom prst="rect">
            <a:avLst/>
          </a:prstGeom>
        </p:spPr>
      </p:pic>
      <p:pic>
        <p:nvPicPr>
          <p:cNvPr id="173" name="Graphic 172" descr="Checkmark">
            <a:extLst>
              <a:ext uri="{FF2B5EF4-FFF2-40B4-BE49-F238E27FC236}">
                <a16:creationId xmlns:a16="http://schemas.microsoft.com/office/drawing/2014/main" id="{49C789FE-A794-4F26-8357-8420E09DD4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65641" y="2422115"/>
            <a:ext cx="696529" cy="696529"/>
          </a:xfrm>
          <a:prstGeom prst="rect">
            <a:avLst/>
          </a:prstGeom>
        </p:spPr>
      </p:pic>
      <p:pic>
        <p:nvPicPr>
          <p:cNvPr id="174" name="Graphic 173" descr="Checkmark">
            <a:extLst>
              <a:ext uri="{FF2B5EF4-FFF2-40B4-BE49-F238E27FC236}">
                <a16:creationId xmlns:a16="http://schemas.microsoft.com/office/drawing/2014/main" id="{33CFBD55-50F0-4F1C-BA34-5B93DEE725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80557" y="3444756"/>
            <a:ext cx="696529" cy="696529"/>
          </a:xfrm>
          <a:prstGeom prst="rect">
            <a:avLst/>
          </a:prstGeom>
        </p:spPr>
      </p:pic>
      <p:pic>
        <p:nvPicPr>
          <p:cNvPr id="175" name="Graphic 174" descr="Checkmark">
            <a:extLst>
              <a:ext uri="{FF2B5EF4-FFF2-40B4-BE49-F238E27FC236}">
                <a16:creationId xmlns:a16="http://schemas.microsoft.com/office/drawing/2014/main" id="{70F8E466-4725-4143-8C22-B679DF42B5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86775" y="4524141"/>
            <a:ext cx="696529" cy="696529"/>
          </a:xfrm>
          <a:prstGeom prst="rect">
            <a:avLst/>
          </a:prstGeom>
        </p:spPr>
      </p:pic>
      <p:pic>
        <p:nvPicPr>
          <p:cNvPr id="176" name="Graphic 175" descr="Checkmark">
            <a:extLst>
              <a:ext uri="{FF2B5EF4-FFF2-40B4-BE49-F238E27FC236}">
                <a16:creationId xmlns:a16="http://schemas.microsoft.com/office/drawing/2014/main" id="{17BE04AC-E692-4300-90F2-94EE4B4698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96209" y="5500590"/>
            <a:ext cx="696529" cy="696529"/>
          </a:xfrm>
          <a:prstGeom prst="rect">
            <a:avLst/>
          </a:prstGeom>
        </p:spPr>
      </p:pic>
      <p:sp>
        <p:nvSpPr>
          <p:cNvPr id="177" name="Rectangle: Rounded Corners 176">
            <a:extLst>
              <a:ext uri="{FF2B5EF4-FFF2-40B4-BE49-F238E27FC236}">
                <a16:creationId xmlns:a16="http://schemas.microsoft.com/office/drawing/2014/main" id="{4FC2C164-7ED9-4DE7-8924-5D00951E70B1}"/>
              </a:ext>
            </a:extLst>
          </p:cNvPr>
          <p:cNvSpPr/>
          <p:nvPr/>
        </p:nvSpPr>
        <p:spPr bwMode="auto">
          <a:xfrm>
            <a:off x="7043746" y="219183"/>
            <a:ext cx="2189441" cy="583818"/>
          </a:xfrm>
          <a:prstGeom prst="round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a:ln>
                  <a:noFill/>
                </a:ln>
                <a:solidFill>
                  <a:srgbClr val="50E6FF"/>
                </a:solidFill>
                <a:effectLst/>
                <a:uLnTx/>
                <a:uFillTx/>
                <a:latin typeface="Segoe UI"/>
                <a:ea typeface="Segoe UI" pitchFamily="34" charset="0"/>
                <a:cs typeface="Segoe UI" pitchFamily="34" charset="0"/>
              </a:rPr>
              <a:t>configurable</a:t>
            </a:r>
          </a:p>
        </p:txBody>
      </p:sp>
      <p:sp>
        <p:nvSpPr>
          <p:cNvPr id="178" name="Rectangle: Rounded Corners 177">
            <a:extLst>
              <a:ext uri="{FF2B5EF4-FFF2-40B4-BE49-F238E27FC236}">
                <a16:creationId xmlns:a16="http://schemas.microsoft.com/office/drawing/2014/main" id="{4568ECFD-BA9E-4E99-955C-081E93FE0B92}"/>
              </a:ext>
            </a:extLst>
          </p:cNvPr>
          <p:cNvSpPr/>
          <p:nvPr/>
        </p:nvSpPr>
        <p:spPr bwMode="auto">
          <a:xfrm>
            <a:off x="2590800" y="189093"/>
            <a:ext cx="1734145" cy="583818"/>
          </a:xfrm>
          <a:prstGeom prst="round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a:ln>
                  <a:noFill/>
                </a:ln>
                <a:solidFill>
                  <a:srgbClr val="50E6FF"/>
                </a:solidFill>
                <a:effectLst/>
                <a:uLnTx/>
                <a:uFillTx/>
                <a:latin typeface="Segoe UI"/>
                <a:ea typeface="Segoe UI" pitchFamily="34" charset="0"/>
                <a:cs typeface="Segoe UI" pitchFamily="34" charset="0"/>
              </a:rPr>
              <a:t>VMs</a:t>
            </a:r>
          </a:p>
        </p:txBody>
      </p:sp>
    </p:spTree>
    <p:extLst>
      <p:ext uri="{BB962C8B-B14F-4D97-AF65-F5344CB8AC3E}">
        <p14:creationId xmlns:p14="http://schemas.microsoft.com/office/powerpoint/2010/main" val="1360898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Total Application Cost</a:t>
            </a:r>
          </a:p>
        </p:txBody>
      </p:sp>
      <p:sp>
        <p:nvSpPr>
          <p:cNvPr id="5" name="Rectangle 4">
            <a:extLst>
              <a:ext uri="{FF2B5EF4-FFF2-40B4-BE49-F238E27FC236}">
                <a16:creationId xmlns:a16="http://schemas.microsoft.com/office/drawing/2014/main" id="{CDCFAA8B-100F-49A3-B7AA-C40F3E635051}"/>
              </a:ext>
            </a:extLst>
          </p:cNvPr>
          <p:cNvSpPr/>
          <p:nvPr/>
        </p:nvSpPr>
        <p:spPr bwMode="auto">
          <a:xfrm>
            <a:off x="782096" y="1543318"/>
            <a:ext cx="5168350" cy="399668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a:ln>
                  <a:noFill/>
                </a:ln>
                <a:solidFill>
                  <a:srgbClr val="505050">
                    <a:lumMod val="50000"/>
                  </a:srgbClr>
                </a:solidFill>
                <a:effectLst/>
                <a:uLnTx/>
                <a:uFillTx/>
                <a:latin typeface="Segoe UI"/>
                <a:ea typeface="+mn-ea"/>
                <a:cs typeface="+mn-cs"/>
              </a:rPr>
              <a:t>When using Azure SQL Database</a:t>
            </a:r>
            <a:endParaRPr kumimoji="0" lang="nl-BE" sz="2400" b="1" i="0" u="none" strike="noStrike" kern="0" cap="none" spc="0" normalizeH="0" baseline="0" noProof="0">
              <a:ln>
                <a:noFill/>
              </a:ln>
              <a:solidFill>
                <a:srgbClr val="505050">
                  <a:lumMod val="50000"/>
                </a:srgbClr>
              </a:solidFill>
              <a:effectLst/>
              <a:uLnTx/>
              <a:uFillTx/>
              <a:latin typeface="Segoe UI"/>
              <a:ea typeface="+mn-ea"/>
              <a:cs typeface="Segoe UI Light"/>
            </a:endParaRPr>
          </a:p>
          <a:p>
            <a:pPr marL="0" marR="0" lvl="0" indent="0" defTabSz="932742"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a:ln>
                <a:noFill/>
              </a:ln>
              <a:solidFill>
                <a:srgbClr val="505050">
                  <a:lumMod val="50000"/>
                </a:srgbClr>
              </a:solidFill>
              <a:effectLst/>
              <a:uLnTx/>
              <a:uFillTx/>
              <a:latin typeface="Segoe UI"/>
              <a:ea typeface="+mn-ea"/>
              <a:cs typeface="+mn-cs"/>
            </a:endParaRPr>
          </a:p>
          <a:p>
            <a:pPr marL="0" marR="0" lvl="0" indent="0" defTabSz="932742" eaLnBrk="1" fontAlgn="auto" latinLnBrk="0" hangingPunct="1">
              <a:lnSpc>
                <a:spcPct val="100000"/>
              </a:lnSpc>
              <a:spcBef>
                <a:spcPts val="0"/>
              </a:spcBef>
              <a:spcAft>
                <a:spcPts val="0"/>
              </a:spcAft>
              <a:buClrTx/>
              <a:buSzTx/>
              <a:buFontTx/>
              <a:buNone/>
              <a:tabLst/>
              <a:defRPr/>
            </a:pPr>
            <a:r>
              <a:rPr kumimoji="0" lang="nl-BE" sz="2000" b="0" i="1" u="none" strike="noStrike" kern="0" cap="none" spc="0" normalizeH="0" baseline="0" noProof="0">
                <a:ln>
                  <a:noFill/>
                </a:ln>
                <a:solidFill>
                  <a:srgbClr val="505050">
                    <a:lumMod val="50000"/>
                  </a:srgbClr>
                </a:solidFill>
                <a:effectLst/>
                <a:uLnTx/>
                <a:uFillTx/>
                <a:latin typeface="Segoe UI"/>
                <a:ea typeface="+mn-ea"/>
                <a:cs typeface="+mn-cs"/>
              </a:rPr>
              <a:t>Total cost of application = Highly minimized administration costs + software development costs + Azure SQL Database service costs</a:t>
            </a:r>
          </a:p>
          <a:p>
            <a:pPr marL="0" marR="0" lvl="0" indent="0" defTabSz="932742" eaLnBrk="1" fontAlgn="auto" latinLnBrk="0" hangingPunct="1">
              <a:lnSpc>
                <a:spcPct val="100000"/>
              </a:lnSpc>
              <a:spcBef>
                <a:spcPts val="0"/>
              </a:spcBef>
              <a:spcAft>
                <a:spcPts val="0"/>
              </a:spcAft>
              <a:buClrTx/>
              <a:buSzTx/>
              <a:buFontTx/>
              <a:buNone/>
              <a:tabLst/>
              <a:defRPr/>
            </a:pPr>
            <a:endParaRPr kumimoji="0" lang="nl-BE" sz="2000" b="0" i="0" u="none" strike="noStrike" kern="0" cap="none" spc="0" normalizeH="0" baseline="0" noProof="0">
              <a:ln>
                <a:noFill/>
              </a:ln>
              <a:solidFill>
                <a:srgbClr val="505050">
                  <a:lumMod val="50000"/>
                </a:srgbClr>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D9BF3DEC-8C5C-4682-A066-53BC69EE22D9}"/>
              </a:ext>
            </a:extLst>
          </p:cNvPr>
          <p:cNvSpPr/>
          <p:nvPr/>
        </p:nvSpPr>
        <p:spPr bwMode="auto">
          <a:xfrm>
            <a:off x="782096" y="1382058"/>
            <a:ext cx="5168350" cy="14615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EF41EB1-DA5F-4F18-BA7D-D3AD1B02FBD3}"/>
              </a:ext>
            </a:extLst>
          </p:cNvPr>
          <p:cNvSpPr/>
          <p:nvPr/>
        </p:nvSpPr>
        <p:spPr bwMode="auto">
          <a:xfrm>
            <a:off x="6298660" y="1539929"/>
            <a:ext cx="5417652" cy="399668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nl-BE" sz="2400" b="1" i="0" u="none" strike="noStrike" kern="0" cap="none" spc="0" normalizeH="0" baseline="0" noProof="0">
                <a:ln>
                  <a:noFill/>
                </a:ln>
                <a:solidFill>
                  <a:srgbClr val="505050">
                    <a:lumMod val="50000"/>
                  </a:srgbClr>
                </a:solidFill>
                <a:effectLst/>
                <a:uLnTx/>
                <a:uFillTx/>
                <a:latin typeface="Segoe UI"/>
                <a:ea typeface="+mn-ea"/>
                <a:cs typeface="+mn-cs"/>
              </a:rPr>
              <a:t>When using SQL Server in Azure VM</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a:ln>
                <a:noFill/>
              </a:ln>
              <a:solidFill>
                <a:srgbClr val="505050">
                  <a:lumMod val="50000"/>
                </a:srgbClr>
              </a:solidFill>
              <a:effectLst/>
              <a:uLnTx/>
              <a:uFillTx/>
              <a:latin typeface="Segoe U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505050">
                    <a:lumMod val="50000"/>
                  </a:srgbClr>
                </a:solidFill>
                <a:effectLst/>
                <a:uLnTx/>
                <a:uFillTx/>
                <a:latin typeface="Segoe UI"/>
                <a:ea typeface="+mn-ea"/>
                <a:cs typeface="+mn-cs"/>
              </a:rPr>
              <a:t>Total cost of application = Minimized software development/modification costs + administration costs + SQL Server &amp; Windows Server licensing costs + Azure Storage costs</a:t>
            </a:r>
          </a:p>
          <a:p>
            <a:pPr marL="0" marR="0" lvl="0" indent="0" defTabSz="914400" eaLnBrk="1" fontAlgn="auto" latinLnBrk="0" hangingPunct="1">
              <a:lnSpc>
                <a:spcPct val="100000"/>
              </a:lnSpc>
              <a:spcBef>
                <a:spcPts val="0"/>
              </a:spcBef>
              <a:spcAft>
                <a:spcPts val="0"/>
              </a:spcAft>
              <a:buClrTx/>
              <a:buSzTx/>
              <a:buFontTx/>
              <a:buNone/>
              <a:tabLst/>
              <a:defRPr/>
            </a:pPr>
            <a:endParaRPr kumimoji="0" lang="nl-BE" sz="2400" b="0" i="0" u="none" strike="noStrike" kern="0" cap="none" spc="0" normalizeH="0" baseline="0" noProof="0">
              <a:ln>
                <a:noFill/>
              </a:ln>
              <a:solidFill>
                <a:srgbClr val="505050">
                  <a:lumMod val="50000"/>
                </a:srgbClr>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A3240F2B-2235-4114-9BCD-26E57DCCB38E}"/>
              </a:ext>
            </a:extLst>
          </p:cNvPr>
          <p:cNvSpPr/>
          <p:nvPr/>
        </p:nvSpPr>
        <p:spPr bwMode="auto">
          <a:xfrm>
            <a:off x="6298660" y="1382058"/>
            <a:ext cx="5417651" cy="146151"/>
          </a:xfrm>
          <a:prstGeom prst="rect">
            <a:avLst/>
          </a:prstGeom>
          <a:solidFill>
            <a:srgbClr val="02225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25198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 hybrid Journey to the Cloud</a:t>
            </a:r>
          </a:p>
        </p:txBody>
      </p:sp>
      <p:graphicFrame>
        <p:nvGraphicFramePr>
          <p:cNvPr id="65" name="Content Placeholder 64">
            <a:extLst>
              <a:ext uri="{FF2B5EF4-FFF2-40B4-BE49-F238E27FC236}">
                <a16:creationId xmlns:a16="http://schemas.microsoft.com/office/drawing/2014/main" id="{7103A620-1990-4718-988F-41E4F6B5B358}"/>
              </a:ext>
            </a:extLst>
          </p:cNvPr>
          <p:cNvGraphicFramePr>
            <a:graphicFrameLocks noGrp="1"/>
          </p:cNvGraphicFramePr>
          <p:nvPr>
            <p:ph sz="quarter" idx="13"/>
            <p:extLst>
              <p:ext uri="{D42A27DB-BD31-4B8C-83A1-F6EECF244321}">
                <p14:modId xmlns:p14="http://schemas.microsoft.com/office/powerpoint/2010/main" val="3618261246"/>
              </p:ext>
            </p:extLst>
          </p:nvPr>
        </p:nvGraphicFramePr>
        <p:xfrm>
          <a:off x="655638" y="1408114"/>
          <a:ext cx="5549848"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34">
            <a:extLst>
              <a:ext uri="{FF2B5EF4-FFF2-40B4-BE49-F238E27FC236}">
                <a16:creationId xmlns:a16="http://schemas.microsoft.com/office/drawing/2014/main" id="{920E40B6-76C5-4579-AFCD-69A68D7A7AF2}"/>
              </a:ext>
            </a:extLst>
          </p:cNvPr>
          <p:cNvGrpSpPr/>
          <p:nvPr/>
        </p:nvGrpSpPr>
        <p:grpSpPr>
          <a:xfrm>
            <a:off x="6329541" y="1301323"/>
            <a:ext cx="5838299" cy="4248458"/>
            <a:chOff x="6374662" y="2039920"/>
            <a:chExt cx="4907292" cy="3570975"/>
          </a:xfrm>
        </p:grpSpPr>
        <p:sp>
          <p:nvSpPr>
            <p:cNvPr id="36" name="Content Placeholder 2">
              <a:extLst>
                <a:ext uri="{FF2B5EF4-FFF2-40B4-BE49-F238E27FC236}">
                  <a16:creationId xmlns:a16="http://schemas.microsoft.com/office/drawing/2014/main" id="{BDAB2EBA-96A6-467F-989B-548CAEEC47EC}"/>
                </a:ext>
              </a:extLst>
            </p:cNvPr>
            <p:cNvSpPr txBox="1">
              <a:spLocks/>
            </p:cNvSpPr>
            <p:nvPr/>
          </p:nvSpPr>
          <p:spPr>
            <a:xfrm>
              <a:off x="7376037" y="3150139"/>
              <a:ext cx="3787779" cy="1279335"/>
            </a:xfrm>
            <a:prstGeom prst="rect">
              <a:avLst/>
            </a:prstGeom>
          </p:spPr>
          <p:txBody>
            <a:bodyPr vert="horz" wrap="square" lIns="149217" tIns="93260" rIns="149217" bIns="93260"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1428"/>
                </a:spcBef>
                <a:spcAft>
                  <a:spcPts val="0"/>
                </a:spcAft>
                <a:buClr>
                  <a:srgbClr val="0078D7"/>
                </a:buClr>
                <a:buSzPct val="90000"/>
                <a:buFont typeface="Arial" pitchFamily="34" charset="0"/>
                <a:buNone/>
                <a:tabLst/>
                <a:defRPr/>
              </a:pPr>
              <a:r>
                <a:rPr kumimoji="0" lang="en-US" sz="1836" b="1" i="0" u="none" strike="noStrike" kern="1200" cap="none" spc="0" normalizeH="0" baseline="0" noProof="0">
                  <a:ln>
                    <a:noFill/>
                  </a:ln>
                  <a:solidFill>
                    <a:srgbClr val="0078D7"/>
                  </a:solidFill>
                  <a:effectLst/>
                  <a:uLnTx/>
                  <a:uFillTx/>
                  <a:latin typeface="Segoe UI Semibold"/>
                  <a:ea typeface="Segoe UI Semibold" charset="0"/>
                  <a:cs typeface="Segoe UI Semibold" charset="0"/>
                </a:rPr>
                <a:t>Azure Database Migration Service</a:t>
              </a:r>
              <a:br>
                <a:rPr kumimoji="0" lang="en-US" sz="1836" b="1" i="0" u="none" strike="noStrike" kern="1200" cap="none" spc="0" normalizeH="0" baseline="0" noProof="0">
                  <a:ln>
                    <a:noFill/>
                  </a:ln>
                  <a:solidFill>
                    <a:srgbClr val="0078D7"/>
                  </a:solidFill>
                  <a:effectLst/>
                  <a:uLnTx/>
                  <a:uFillTx/>
                  <a:latin typeface="Segoe UI Semibold"/>
                  <a:ea typeface="Segoe UI Semibold" charset="0"/>
                  <a:cs typeface="Segoe UI Semibold" charset="0"/>
                </a:rPr>
              </a:br>
              <a:endParaRPr kumimoji="0" lang="en-US" sz="1428"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37" name="Rectangle 36">
              <a:extLst>
                <a:ext uri="{FF2B5EF4-FFF2-40B4-BE49-F238E27FC236}">
                  <a16:creationId xmlns:a16="http://schemas.microsoft.com/office/drawing/2014/main" id="{104B1FF6-289D-4946-BCCB-34C29B662DF9}"/>
                </a:ext>
              </a:extLst>
            </p:cNvPr>
            <p:cNvSpPr/>
            <p:nvPr/>
          </p:nvSpPr>
          <p:spPr>
            <a:xfrm>
              <a:off x="8867068" y="2242035"/>
              <a:ext cx="2414886" cy="321343"/>
            </a:xfrm>
            <a:prstGeom prst="rect">
              <a:avLst/>
            </a:prstGeom>
          </p:spPr>
          <p:txBody>
            <a:bodyPr wrap="square">
              <a:spAutoFit/>
            </a:bodyPr>
            <a:lstStyle/>
            <a:p>
              <a:pPr marL="0" marR="0" lvl="0" indent="0" defTabSz="932597" eaLnBrk="1" fontAlgn="auto" latinLnBrk="0" hangingPunct="1">
                <a:lnSpc>
                  <a:spcPct val="100000"/>
                </a:lnSpc>
                <a:spcBef>
                  <a:spcPts val="816"/>
                </a:spcBef>
                <a:spcAft>
                  <a:spcPts val="0"/>
                </a:spcAft>
                <a:buClrTx/>
                <a:buSzTx/>
                <a:buFontTx/>
                <a:buNone/>
                <a:tabLst/>
                <a:defRPr/>
              </a:pPr>
              <a:r>
                <a:rPr kumimoji="0" lang="en-US" sz="1836"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Azure SQL Database</a:t>
              </a:r>
            </a:p>
          </p:txBody>
        </p:sp>
        <p:sp>
          <p:nvSpPr>
            <p:cNvPr id="38" name="Rectangle 37">
              <a:extLst>
                <a:ext uri="{FF2B5EF4-FFF2-40B4-BE49-F238E27FC236}">
                  <a16:creationId xmlns:a16="http://schemas.microsoft.com/office/drawing/2014/main" id="{B0CB0A4C-4853-479F-843E-FFC28F08F4D5}"/>
                </a:ext>
              </a:extLst>
            </p:cNvPr>
            <p:cNvSpPr/>
            <p:nvPr/>
          </p:nvSpPr>
          <p:spPr>
            <a:xfrm>
              <a:off x="6458465" y="5087675"/>
              <a:ext cx="2192149" cy="321343"/>
            </a:xfrm>
            <a:prstGeom prst="rect">
              <a:avLst/>
            </a:prstGeom>
          </p:spPr>
          <p:txBody>
            <a:bodyPr wrap="square">
              <a:spAutoFit/>
            </a:bodyPr>
            <a:lstStyle/>
            <a:p>
              <a:pPr marL="0" marR="0" lvl="0" indent="0" defTabSz="932597" eaLnBrk="1" fontAlgn="auto" latinLnBrk="0" hangingPunct="1">
                <a:lnSpc>
                  <a:spcPct val="100000"/>
                </a:lnSpc>
                <a:spcBef>
                  <a:spcPts val="816"/>
                </a:spcBef>
                <a:spcAft>
                  <a:spcPts val="0"/>
                </a:spcAft>
                <a:buClrTx/>
                <a:buSzTx/>
                <a:buFontTx/>
                <a:buNone/>
                <a:tabLst/>
                <a:defRPr/>
              </a:pPr>
              <a:r>
                <a:rPr kumimoji="0" lang="en-US" sz="1836"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SQL Server</a:t>
              </a:r>
            </a:p>
          </p:txBody>
        </p:sp>
        <p:sp>
          <p:nvSpPr>
            <p:cNvPr id="39" name="Arc 36">
              <a:extLst>
                <a:ext uri="{FF2B5EF4-FFF2-40B4-BE49-F238E27FC236}">
                  <a16:creationId xmlns:a16="http://schemas.microsoft.com/office/drawing/2014/main" id="{FFC91484-9A11-43D8-AE1D-9BF4DA52973E}"/>
                </a:ext>
              </a:extLst>
            </p:cNvPr>
            <p:cNvSpPr/>
            <p:nvPr/>
          </p:nvSpPr>
          <p:spPr>
            <a:xfrm flipH="1">
              <a:off x="6379224" y="2039920"/>
              <a:ext cx="3352164" cy="3570975"/>
            </a:xfrm>
            <a:custGeom>
              <a:avLst/>
              <a:gdLst>
                <a:gd name="connsiteX0" fmla="*/ 4314031 w 8115577"/>
                <a:gd name="connsiteY0" fmla="*/ 8099 h 8115579"/>
                <a:gd name="connsiteX1" fmla="*/ 8115578 w 8115577"/>
                <a:gd name="connsiteY1" fmla="*/ 4057790 h 8115579"/>
                <a:gd name="connsiteX2" fmla="*/ 4057789 w 8115577"/>
                <a:gd name="connsiteY2" fmla="*/ 4057790 h 8115579"/>
                <a:gd name="connsiteX3" fmla="*/ 4314031 w 8115577"/>
                <a:gd name="connsiteY3" fmla="*/ 8099 h 8115579"/>
                <a:gd name="connsiteX0" fmla="*/ 4314031 w 8115577"/>
                <a:gd name="connsiteY0" fmla="*/ 8099 h 8115579"/>
                <a:gd name="connsiteX1" fmla="*/ 8115578 w 8115577"/>
                <a:gd name="connsiteY1" fmla="*/ 4057790 h 8115579"/>
                <a:gd name="connsiteX0" fmla="*/ 0 w 3801547"/>
                <a:gd name="connsiteY0" fmla="*/ 0 h 4049691"/>
                <a:gd name="connsiteX1" fmla="*/ 3801547 w 3801547"/>
                <a:gd name="connsiteY1" fmla="*/ 4049691 h 4049691"/>
                <a:gd name="connsiteX2" fmla="*/ 0 w 3801547"/>
                <a:gd name="connsiteY2" fmla="*/ 0 h 4049691"/>
                <a:gd name="connsiteX0" fmla="*/ 0 w 3801547"/>
                <a:gd name="connsiteY0" fmla="*/ 0 h 4049691"/>
                <a:gd name="connsiteX1" fmla="*/ 3801547 w 3801547"/>
                <a:gd name="connsiteY1" fmla="*/ 4049691 h 4049691"/>
              </a:gdLst>
              <a:ahLst/>
              <a:cxnLst>
                <a:cxn ang="0">
                  <a:pos x="connsiteX0" y="connsiteY0"/>
                </a:cxn>
                <a:cxn ang="0">
                  <a:pos x="connsiteX1" y="connsiteY1"/>
                </a:cxn>
              </a:cxnLst>
              <a:rect l="l" t="t" r="r" b="b"/>
              <a:pathLst>
                <a:path w="3801547" h="4049691" stroke="0" extrusionOk="0">
                  <a:moveTo>
                    <a:pt x="0" y="0"/>
                  </a:moveTo>
                  <a:cubicBezTo>
                    <a:pt x="2137288" y="135236"/>
                    <a:pt x="3801547" y="1908128"/>
                    <a:pt x="3801547" y="4049691"/>
                  </a:cubicBezTo>
                  <a:lnTo>
                    <a:pt x="0" y="0"/>
                  </a:lnTo>
                  <a:close/>
                </a:path>
                <a:path w="3801547" h="4049691" fill="none">
                  <a:moveTo>
                    <a:pt x="0" y="0"/>
                  </a:moveTo>
                  <a:cubicBezTo>
                    <a:pt x="2137288" y="135236"/>
                    <a:pt x="3801547" y="1908128"/>
                    <a:pt x="3801547" y="4049691"/>
                  </a:cubicBezTo>
                </a:path>
              </a:pathLst>
            </a:custGeom>
            <a:noFill/>
            <a:ln w="9525" cap="flat" cmpd="sng" algn="ctr">
              <a:solidFill>
                <a:srgbClr val="0078D7"/>
              </a:solidFill>
              <a:prstDash val="solid"/>
              <a:headEnd type="triangle" w="lg" len="med"/>
              <a:tailEnd type="triangle" w="lg"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33BE60-1892-474F-B814-50331A271140}"/>
                </a:ext>
              </a:extLst>
            </p:cNvPr>
            <p:cNvSpPr/>
            <p:nvPr/>
          </p:nvSpPr>
          <p:spPr bwMode="auto">
            <a:xfrm flipH="1">
              <a:off x="6374662" y="5090008"/>
              <a:ext cx="68124" cy="68124"/>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5F94449B-76D9-4926-B8A7-2E203E2A8BDF}"/>
                </a:ext>
              </a:extLst>
            </p:cNvPr>
            <p:cNvSpPr/>
            <p:nvPr/>
          </p:nvSpPr>
          <p:spPr bwMode="auto">
            <a:xfrm flipH="1">
              <a:off x="7333267" y="3107808"/>
              <a:ext cx="68124" cy="68124"/>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15BBA13E-7628-474D-9FD0-3A531CBD175B}"/>
                </a:ext>
              </a:extLst>
            </p:cNvPr>
            <p:cNvSpPr/>
            <p:nvPr/>
          </p:nvSpPr>
          <p:spPr bwMode="auto">
            <a:xfrm flipH="1">
              <a:off x="8867068" y="2158085"/>
              <a:ext cx="68124" cy="68124"/>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43" name="Graphic 42" descr="Multiple Azure SQL Database Instances">
            <a:extLst>
              <a:ext uri="{FF2B5EF4-FFF2-40B4-BE49-F238E27FC236}">
                <a16:creationId xmlns:a16="http://schemas.microsoft.com/office/drawing/2014/main" id="{075B5B1E-7D48-433A-BE1C-45448C48A6B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60163" y="682030"/>
            <a:ext cx="876368" cy="876368"/>
          </a:xfrm>
          <a:prstGeom prst="rect">
            <a:avLst/>
          </a:prstGeom>
        </p:spPr>
      </p:pic>
      <p:grpSp>
        <p:nvGrpSpPr>
          <p:cNvPr id="44" name="Group 43">
            <a:extLst>
              <a:ext uri="{FF2B5EF4-FFF2-40B4-BE49-F238E27FC236}">
                <a16:creationId xmlns:a16="http://schemas.microsoft.com/office/drawing/2014/main" id="{4B4280BE-5879-475F-8AB2-ED6B430E63C1}"/>
              </a:ext>
            </a:extLst>
          </p:cNvPr>
          <p:cNvGrpSpPr/>
          <p:nvPr/>
        </p:nvGrpSpPr>
        <p:grpSpPr>
          <a:xfrm>
            <a:off x="6026369" y="5779169"/>
            <a:ext cx="606531" cy="609294"/>
            <a:chOff x="5907877" y="5666366"/>
            <a:chExt cx="594692" cy="597401"/>
          </a:xfrm>
        </p:grpSpPr>
        <p:sp>
          <p:nvSpPr>
            <p:cNvPr id="45" name="Freeform: Shape 44">
              <a:extLst>
                <a:ext uri="{FF2B5EF4-FFF2-40B4-BE49-F238E27FC236}">
                  <a16:creationId xmlns:a16="http://schemas.microsoft.com/office/drawing/2014/main" id="{13BB265E-F823-4E05-B012-0069FCB0B79D}"/>
                </a:ext>
              </a:extLst>
            </p:cNvPr>
            <p:cNvSpPr/>
            <p:nvPr/>
          </p:nvSpPr>
          <p:spPr>
            <a:xfrm>
              <a:off x="5907877" y="5666366"/>
              <a:ext cx="297347" cy="5946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46" name="Freeform: Shape 45">
              <a:extLst>
                <a:ext uri="{FF2B5EF4-FFF2-40B4-BE49-F238E27FC236}">
                  <a16:creationId xmlns:a16="http://schemas.microsoft.com/office/drawing/2014/main" id="{DA6C2C08-C801-4A9D-8D3C-BD44E93B8BA7}"/>
                </a:ext>
              </a:extLst>
            </p:cNvPr>
            <p:cNvSpPr/>
            <p:nvPr/>
          </p:nvSpPr>
          <p:spPr>
            <a:xfrm>
              <a:off x="5970163" y="572865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47" name="Freeform: Shape 46">
              <a:extLst>
                <a:ext uri="{FF2B5EF4-FFF2-40B4-BE49-F238E27FC236}">
                  <a16:creationId xmlns:a16="http://schemas.microsoft.com/office/drawing/2014/main" id="{79482BF1-E0B2-439B-9BBD-542769F8265C}"/>
                </a:ext>
              </a:extLst>
            </p:cNvPr>
            <p:cNvSpPr/>
            <p:nvPr/>
          </p:nvSpPr>
          <p:spPr>
            <a:xfrm>
              <a:off x="6064269" y="572865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48" name="Freeform: Shape 47">
              <a:extLst>
                <a:ext uri="{FF2B5EF4-FFF2-40B4-BE49-F238E27FC236}">
                  <a16:creationId xmlns:a16="http://schemas.microsoft.com/office/drawing/2014/main" id="{9CFDB91E-C6A5-4FF7-90B3-AF13A8BBC1C6}"/>
                </a:ext>
              </a:extLst>
            </p:cNvPr>
            <p:cNvSpPr/>
            <p:nvPr/>
          </p:nvSpPr>
          <p:spPr>
            <a:xfrm>
              <a:off x="5970163" y="582203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49" name="Freeform: Shape 48">
              <a:extLst>
                <a:ext uri="{FF2B5EF4-FFF2-40B4-BE49-F238E27FC236}">
                  <a16:creationId xmlns:a16="http://schemas.microsoft.com/office/drawing/2014/main" id="{82AAF752-38FE-4391-8219-74D90DB1AE49}"/>
                </a:ext>
              </a:extLst>
            </p:cNvPr>
            <p:cNvSpPr/>
            <p:nvPr/>
          </p:nvSpPr>
          <p:spPr>
            <a:xfrm>
              <a:off x="6064269" y="582203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0" name="Freeform: Shape 49">
              <a:extLst>
                <a:ext uri="{FF2B5EF4-FFF2-40B4-BE49-F238E27FC236}">
                  <a16:creationId xmlns:a16="http://schemas.microsoft.com/office/drawing/2014/main" id="{C08F8FA6-5232-4A51-9D80-4C90545C497A}"/>
                </a:ext>
              </a:extLst>
            </p:cNvPr>
            <p:cNvSpPr/>
            <p:nvPr/>
          </p:nvSpPr>
          <p:spPr>
            <a:xfrm>
              <a:off x="5970163" y="5915727"/>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1" name="Freeform: Shape 50">
              <a:extLst>
                <a:ext uri="{FF2B5EF4-FFF2-40B4-BE49-F238E27FC236}">
                  <a16:creationId xmlns:a16="http://schemas.microsoft.com/office/drawing/2014/main" id="{7E2587E7-DEB0-4354-9BA7-09FDD63B6B57}"/>
                </a:ext>
              </a:extLst>
            </p:cNvPr>
            <p:cNvSpPr/>
            <p:nvPr/>
          </p:nvSpPr>
          <p:spPr>
            <a:xfrm>
              <a:off x="6064269" y="5915727"/>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2" name="Freeform: Shape 51">
              <a:extLst>
                <a:ext uri="{FF2B5EF4-FFF2-40B4-BE49-F238E27FC236}">
                  <a16:creationId xmlns:a16="http://schemas.microsoft.com/office/drawing/2014/main" id="{DA36B63A-DCCF-4BB2-8F67-087CCAABC39A}"/>
                </a:ext>
              </a:extLst>
            </p:cNvPr>
            <p:cNvSpPr/>
            <p:nvPr/>
          </p:nvSpPr>
          <p:spPr>
            <a:xfrm>
              <a:off x="5970163" y="6009615"/>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3" name="Freeform: Shape 52">
              <a:extLst>
                <a:ext uri="{FF2B5EF4-FFF2-40B4-BE49-F238E27FC236}">
                  <a16:creationId xmlns:a16="http://schemas.microsoft.com/office/drawing/2014/main" id="{5680BCBB-CB03-4997-AFAB-85294DB4F012}"/>
                </a:ext>
              </a:extLst>
            </p:cNvPr>
            <p:cNvSpPr/>
            <p:nvPr/>
          </p:nvSpPr>
          <p:spPr>
            <a:xfrm>
              <a:off x="6064269" y="6009615"/>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4" name="Freeform: Shape 53">
              <a:extLst>
                <a:ext uri="{FF2B5EF4-FFF2-40B4-BE49-F238E27FC236}">
                  <a16:creationId xmlns:a16="http://schemas.microsoft.com/office/drawing/2014/main" id="{339326E4-78A4-4EC8-B65E-B5927581A95A}"/>
                </a:ext>
              </a:extLst>
            </p:cNvPr>
            <p:cNvSpPr/>
            <p:nvPr/>
          </p:nvSpPr>
          <p:spPr>
            <a:xfrm>
              <a:off x="6010017" y="6164651"/>
              <a:ext cx="74336" cy="99116"/>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5" name="Freeform: Shape 54">
              <a:extLst>
                <a:ext uri="{FF2B5EF4-FFF2-40B4-BE49-F238E27FC236}">
                  <a16:creationId xmlns:a16="http://schemas.microsoft.com/office/drawing/2014/main" id="{748206FB-BCC1-4606-8C23-336F2BA87DA1}"/>
                </a:ext>
              </a:extLst>
            </p:cNvPr>
            <p:cNvSpPr/>
            <p:nvPr/>
          </p:nvSpPr>
          <p:spPr>
            <a:xfrm>
              <a:off x="6205222" y="5666366"/>
              <a:ext cx="297347" cy="5946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3">
                <a:lumMod val="60000"/>
                <a:lumOff val="40000"/>
              </a:srgbClr>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6" name="Freeform: Shape 55">
              <a:extLst>
                <a:ext uri="{FF2B5EF4-FFF2-40B4-BE49-F238E27FC236}">
                  <a16:creationId xmlns:a16="http://schemas.microsoft.com/office/drawing/2014/main" id="{89AAA13C-6E38-4AD1-864D-A08538CCD55D}"/>
                </a:ext>
              </a:extLst>
            </p:cNvPr>
            <p:cNvSpPr/>
            <p:nvPr/>
          </p:nvSpPr>
          <p:spPr>
            <a:xfrm>
              <a:off x="6283261" y="572865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7" name="Freeform: Shape 56">
              <a:extLst>
                <a:ext uri="{FF2B5EF4-FFF2-40B4-BE49-F238E27FC236}">
                  <a16:creationId xmlns:a16="http://schemas.microsoft.com/office/drawing/2014/main" id="{487E894F-47F4-4B22-9945-4C919C584D77}"/>
                </a:ext>
              </a:extLst>
            </p:cNvPr>
            <p:cNvSpPr/>
            <p:nvPr/>
          </p:nvSpPr>
          <p:spPr>
            <a:xfrm>
              <a:off x="6377477" y="572865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8" name="Freeform: Shape 57">
              <a:extLst>
                <a:ext uri="{FF2B5EF4-FFF2-40B4-BE49-F238E27FC236}">
                  <a16:creationId xmlns:a16="http://schemas.microsoft.com/office/drawing/2014/main" id="{64FBE683-3539-4356-BBD9-8EE8388A72BF}"/>
                </a:ext>
              </a:extLst>
            </p:cNvPr>
            <p:cNvSpPr/>
            <p:nvPr/>
          </p:nvSpPr>
          <p:spPr>
            <a:xfrm>
              <a:off x="6283261" y="582203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9" name="Freeform: Shape 58">
              <a:extLst>
                <a:ext uri="{FF2B5EF4-FFF2-40B4-BE49-F238E27FC236}">
                  <a16:creationId xmlns:a16="http://schemas.microsoft.com/office/drawing/2014/main" id="{320B15D5-DE7F-43CC-86F6-98BBCD9D6CBC}"/>
                </a:ext>
              </a:extLst>
            </p:cNvPr>
            <p:cNvSpPr/>
            <p:nvPr/>
          </p:nvSpPr>
          <p:spPr>
            <a:xfrm>
              <a:off x="6377477" y="5822032"/>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0" name="Freeform: Shape 59">
              <a:extLst>
                <a:ext uri="{FF2B5EF4-FFF2-40B4-BE49-F238E27FC236}">
                  <a16:creationId xmlns:a16="http://schemas.microsoft.com/office/drawing/2014/main" id="{1FE00E20-4B92-498F-B841-A468CBA577CC}"/>
                </a:ext>
              </a:extLst>
            </p:cNvPr>
            <p:cNvSpPr/>
            <p:nvPr/>
          </p:nvSpPr>
          <p:spPr>
            <a:xfrm>
              <a:off x="6283261" y="5915727"/>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1" name="Freeform: Shape 60">
              <a:extLst>
                <a:ext uri="{FF2B5EF4-FFF2-40B4-BE49-F238E27FC236}">
                  <a16:creationId xmlns:a16="http://schemas.microsoft.com/office/drawing/2014/main" id="{29C7E28C-E4B8-4952-ADBD-3AE3587C6EE5}"/>
                </a:ext>
              </a:extLst>
            </p:cNvPr>
            <p:cNvSpPr/>
            <p:nvPr/>
          </p:nvSpPr>
          <p:spPr>
            <a:xfrm>
              <a:off x="6377477" y="5915727"/>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2" name="Freeform: Shape 61">
              <a:extLst>
                <a:ext uri="{FF2B5EF4-FFF2-40B4-BE49-F238E27FC236}">
                  <a16:creationId xmlns:a16="http://schemas.microsoft.com/office/drawing/2014/main" id="{14DCAF07-5326-4551-8BFE-B43DBF55FF46}"/>
                </a:ext>
              </a:extLst>
            </p:cNvPr>
            <p:cNvSpPr/>
            <p:nvPr/>
          </p:nvSpPr>
          <p:spPr>
            <a:xfrm>
              <a:off x="6283261" y="6009615"/>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3" name="Freeform: Shape 62">
              <a:extLst>
                <a:ext uri="{FF2B5EF4-FFF2-40B4-BE49-F238E27FC236}">
                  <a16:creationId xmlns:a16="http://schemas.microsoft.com/office/drawing/2014/main" id="{13595154-C2BF-4700-BBCF-7874BFB5F204}"/>
                </a:ext>
              </a:extLst>
            </p:cNvPr>
            <p:cNvSpPr/>
            <p:nvPr/>
          </p:nvSpPr>
          <p:spPr>
            <a:xfrm>
              <a:off x="6377477" y="6009615"/>
              <a:ext cx="61948" cy="61946"/>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4" name="Freeform: Shape 63">
              <a:extLst>
                <a:ext uri="{FF2B5EF4-FFF2-40B4-BE49-F238E27FC236}">
                  <a16:creationId xmlns:a16="http://schemas.microsoft.com/office/drawing/2014/main" id="{A86A71C6-D012-483F-A1E3-D33DEBB06876}"/>
                </a:ext>
              </a:extLst>
            </p:cNvPr>
            <p:cNvSpPr/>
            <p:nvPr/>
          </p:nvSpPr>
          <p:spPr>
            <a:xfrm>
              <a:off x="6324787" y="6164651"/>
              <a:ext cx="74336" cy="99116"/>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spTree>
    <p:extLst>
      <p:ext uri="{BB962C8B-B14F-4D97-AF65-F5344CB8AC3E}">
        <p14:creationId xmlns:p14="http://schemas.microsoft.com/office/powerpoint/2010/main" val="776602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Azure Hybrid Benefit for SQL Server</a:t>
            </a:r>
          </a:p>
        </p:txBody>
      </p:sp>
      <p:graphicFrame>
        <p:nvGraphicFramePr>
          <p:cNvPr id="35" name="Content Placeholder 34">
            <a:extLst>
              <a:ext uri="{FF2B5EF4-FFF2-40B4-BE49-F238E27FC236}">
                <a16:creationId xmlns:a16="http://schemas.microsoft.com/office/drawing/2014/main" id="{D0B76E88-7116-4F9D-BCE3-FD82DC90077B}"/>
              </a:ext>
            </a:extLst>
          </p:cNvPr>
          <p:cNvGraphicFramePr>
            <a:graphicFrameLocks noGrp="1"/>
          </p:cNvGraphicFramePr>
          <p:nvPr>
            <p:ph sz="quarter" idx="13"/>
            <p:extLst>
              <p:ext uri="{D42A27DB-BD31-4B8C-83A1-F6EECF244321}">
                <p14:modId xmlns:p14="http://schemas.microsoft.com/office/powerpoint/2010/main" val="1271366235"/>
              </p:ext>
            </p:extLst>
          </p:nvPr>
        </p:nvGraphicFramePr>
        <p:xfrm>
          <a:off x="655638" y="1408114"/>
          <a:ext cx="56689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7912370-6C74-4FCD-AE59-9343073F6BA3}"/>
              </a:ext>
            </a:extLst>
          </p:cNvPr>
          <p:cNvSpPr txBox="1"/>
          <p:nvPr/>
        </p:nvSpPr>
        <p:spPr>
          <a:xfrm>
            <a:off x="7614912" y="1064520"/>
            <a:ext cx="2619139" cy="350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6" name="Straight Arrow Connector 5">
            <a:extLst>
              <a:ext uri="{FF2B5EF4-FFF2-40B4-BE49-F238E27FC236}">
                <a16:creationId xmlns:a16="http://schemas.microsoft.com/office/drawing/2014/main" id="{C772B550-D335-4F40-A867-ACE71A85A73A}"/>
              </a:ext>
            </a:extLst>
          </p:cNvPr>
          <p:cNvCxnSpPr>
            <a:cxnSpLocks/>
          </p:cNvCxnSpPr>
          <p:nvPr/>
        </p:nvCxnSpPr>
        <p:spPr>
          <a:xfrm>
            <a:off x="8124657" y="2610528"/>
            <a:ext cx="1410984"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grpSp>
        <p:nvGrpSpPr>
          <p:cNvPr id="7" name="Group 6">
            <a:extLst>
              <a:ext uri="{FF2B5EF4-FFF2-40B4-BE49-F238E27FC236}">
                <a16:creationId xmlns:a16="http://schemas.microsoft.com/office/drawing/2014/main" id="{CA5B0FC3-7BB0-44BE-AB9F-90E84F630830}"/>
              </a:ext>
            </a:extLst>
          </p:cNvPr>
          <p:cNvGrpSpPr/>
          <p:nvPr/>
        </p:nvGrpSpPr>
        <p:grpSpPr>
          <a:xfrm>
            <a:off x="9827485" y="2209074"/>
            <a:ext cx="1359324" cy="749330"/>
            <a:chOff x="9596354" y="1993850"/>
            <a:chExt cx="1332792" cy="734704"/>
          </a:xfrm>
        </p:grpSpPr>
        <p:sp useBgFill="1">
          <p:nvSpPr>
            <p:cNvPr id="8" name="Cylinder 7">
              <a:extLst>
                <a:ext uri="{FF2B5EF4-FFF2-40B4-BE49-F238E27FC236}">
                  <a16:creationId xmlns:a16="http://schemas.microsoft.com/office/drawing/2014/main" id="{83EA26FE-3F56-4616-AE98-7B9AC9609B8F}"/>
                </a:ext>
              </a:extLst>
            </p:cNvPr>
            <p:cNvSpPr/>
            <p:nvPr/>
          </p:nvSpPr>
          <p:spPr bwMode="auto">
            <a:xfrm>
              <a:off x="10103274" y="2195803"/>
              <a:ext cx="318952" cy="41902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9" name="Freeform: Shape 8">
              <a:extLst>
                <a:ext uri="{FF2B5EF4-FFF2-40B4-BE49-F238E27FC236}">
                  <a16:creationId xmlns:a16="http://schemas.microsoft.com/office/drawing/2014/main" id="{0A0C2DB7-0ADC-4970-A763-8B8BFAD42429}"/>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ln>
              <a:headEnd/>
              <a:tailEnd/>
            </a:ln>
          </p:spPr>
          <p:style>
            <a:lnRef idx="2">
              <a:schemeClr val="accent1"/>
            </a:lnRef>
            <a:fillRef idx="1">
              <a:schemeClr val="lt1"/>
            </a:fillRef>
            <a:effectRef idx="0">
              <a:schemeClr val="accent1"/>
            </a:effectRef>
            <a:fontRef idx="minor">
              <a:schemeClr val="dk1"/>
            </a:fontRef>
          </p:style>
          <p:txBody>
            <a:bodyPr vert="horz" wrap="square" lIns="93260" tIns="46630" rIns="93260" bIns="46630" numCol="1" anchor="t" anchorCtr="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endParaRPr>
            </a:p>
          </p:txBody>
        </p:sp>
      </p:grpSp>
      <p:grpSp>
        <p:nvGrpSpPr>
          <p:cNvPr id="10" name="Group 9">
            <a:extLst>
              <a:ext uri="{FF2B5EF4-FFF2-40B4-BE49-F238E27FC236}">
                <a16:creationId xmlns:a16="http://schemas.microsoft.com/office/drawing/2014/main" id="{2D4A47E8-C9A1-4A52-9388-DDB1B7FFCF9A}"/>
              </a:ext>
            </a:extLst>
          </p:cNvPr>
          <p:cNvGrpSpPr/>
          <p:nvPr/>
        </p:nvGrpSpPr>
        <p:grpSpPr>
          <a:xfrm>
            <a:off x="8124658" y="4075623"/>
            <a:ext cx="1410983" cy="1559206"/>
            <a:chOff x="8163493" y="4027295"/>
            <a:chExt cx="1005840" cy="1687922"/>
          </a:xfrm>
        </p:grpSpPr>
        <p:cxnSp>
          <p:nvCxnSpPr>
            <p:cNvPr id="11" name="Straight Arrow Connector 10">
              <a:extLst>
                <a:ext uri="{FF2B5EF4-FFF2-40B4-BE49-F238E27FC236}">
                  <a16:creationId xmlns:a16="http://schemas.microsoft.com/office/drawing/2014/main" id="{EFD72D77-2ADA-47FB-84D1-50B00DDCF000}"/>
                </a:ext>
              </a:extLst>
            </p:cNvPr>
            <p:cNvCxnSpPr>
              <a:cxnSpLocks/>
            </p:cNvCxnSpPr>
            <p:nvPr/>
          </p:nvCxnSpPr>
          <p:spPr>
            <a:xfrm>
              <a:off x="8163493" y="5029417"/>
              <a:ext cx="1005840" cy="68580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9731730D-2F86-4701-9950-DB32CA5FE459}"/>
                </a:ext>
              </a:extLst>
            </p:cNvPr>
            <p:cNvCxnSpPr>
              <a:cxnSpLocks/>
            </p:cNvCxnSpPr>
            <p:nvPr/>
          </p:nvCxnSpPr>
          <p:spPr>
            <a:xfrm flipV="1">
              <a:off x="8163493" y="4027295"/>
              <a:ext cx="1005840" cy="68580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grpSp>
      <p:grpSp>
        <p:nvGrpSpPr>
          <p:cNvPr id="13" name="Group 12">
            <a:extLst>
              <a:ext uri="{FF2B5EF4-FFF2-40B4-BE49-F238E27FC236}">
                <a16:creationId xmlns:a16="http://schemas.microsoft.com/office/drawing/2014/main" id="{29BD36A1-7C84-46E8-B856-04835D8730D5}"/>
              </a:ext>
            </a:extLst>
          </p:cNvPr>
          <p:cNvGrpSpPr/>
          <p:nvPr/>
        </p:nvGrpSpPr>
        <p:grpSpPr>
          <a:xfrm>
            <a:off x="9827485" y="3619444"/>
            <a:ext cx="1359324" cy="749330"/>
            <a:chOff x="9263138" y="3580020"/>
            <a:chExt cx="1332792" cy="734704"/>
          </a:xfrm>
        </p:grpSpPr>
        <p:sp>
          <p:nvSpPr>
            <p:cNvPr id="14" name="Freeform: Shape 13">
              <a:extLst>
                <a:ext uri="{FF2B5EF4-FFF2-40B4-BE49-F238E27FC236}">
                  <a16:creationId xmlns:a16="http://schemas.microsoft.com/office/drawing/2014/main" id="{9F734ED0-038A-46C7-9698-67513B319439}"/>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ln>
              <a:headEnd/>
              <a:tailEnd/>
            </a:ln>
          </p:spPr>
          <p:style>
            <a:lnRef idx="2">
              <a:schemeClr val="accent1"/>
            </a:lnRef>
            <a:fillRef idx="1">
              <a:schemeClr val="lt1"/>
            </a:fillRef>
            <a:effectRef idx="0">
              <a:schemeClr val="accent1"/>
            </a:effectRef>
            <a:fontRef idx="minor">
              <a:schemeClr val="dk1"/>
            </a:fontRef>
          </p:style>
          <p:txBody>
            <a:bodyPr vert="horz" wrap="square" lIns="93260" tIns="46630" rIns="93260" bIns="46630" numCol="1" anchor="t" anchorCtr="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endParaRPr>
            </a:p>
          </p:txBody>
        </p:sp>
        <p:grpSp>
          <p:nvGrpSpPr>
            <p:cNvPr id="15" name="Group 14">
              <a:extLst>
                <a:ext uri="{FF2B5EF4-FFF2-40B4-BE49-F238E27FC236}">
                  <a16:creationId xmlns:a16="http://schemas.microsoft.com/office/drawing/2014/main" id="{B2DE1592-4314-4627-BD61-9D7D0E10BC99}"/>
                </a:ext>
              </a:extLst>
            </p:cNvPr>
            <p:cNvGrpSpPr/>
            <p:nvPr/>
          </p:nvGrpSpPr>
          <p:grpSpPr>
            <a:xfrm>
              <a:off x="9764940" y="3728909"/>
              <a:ext cx="358760" cy="533152"/>
              <a:chOff x="9769209" y="169256"/>
              <a:chExt cx="250996" cy="373004"/>
            </a:xfrm>
          </p:grpSpPr>
          <p:sp>
            <p:nvSpPr>
              <p:cNvPr id="16" name="Cylinder 15">
                <a:extLst>
                  <a:ext uri="{FF2B5EF4-FFF2-40B4-BE49-F238E27FC236}">
                    <a16:creationId xmlns:a16="http://schemas.microsoft.com/office/drawing/2014/main" id="{243892A5-1A05-4790-A266-2AF6503ECC04}"/>
                  </a:ext>
                </a:extLst>
              </p:cNvPr>
              <p:cNvSpPr/>
              <p:nvPr/>
            </p:nvSpPr>
            <p:spPr bwMode="auto">
              <a:xfrm>
                <a:off x="9769209" y="169256"/>
                <a:ext cx="183070" cy="240510"/>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useBgFill="1">
            <p:nvSpPr>
              <p:cNvPr id="17" name="Freeform 28">
                <a:extLst>
                  <a:ext uri="{FF2B5EF4-FFF2-40B4-BE49-F238E27FC236}">
                    <a16:creationId xmlns:a16="http://schemas.microsoft.com/office/drawing/2014/main" id="{B1FDE8A8-F0D2-4FC4-80F0-9803669F9EB3}"/>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8" name="Rectangle 17">
            <a:extLst>
              <a:ext uri="{FF2B5EF4-FFF2-40B4-BE49-F238E27FC236}">
                <a16:creationId xmlns:a16="http://schemas.microsoft.com/office/drawing/2014/main" id="{ABFBCB1C-24E8-461C-9C76-AAAE9252F227}"/>
              </a:ext>
            </a:extLst>
          </p:cNvPr>
          <p:cNvSpPr/>
          <p:nvPr/>
        </p:nvSpPr>
        <p:spPr>
          <a:xfrm>
            <a:off x="9771233" y="3011513"/>
            <a:ext cx="1471829" cy="44639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defTabSz="932597">
              <a:defRPr/>
            </a:pPr>
            <a:r>
              <a:rPr lang="en-US" sz="1122" kern="0" dirty="0">
                <a:solidFill>
                  <a:srgbClr val="0078D7"/>
                </a:solidFill>
                <a:latin typeface="Segoe UI Semibold"/>
                <a:ea typeface="MS PGothic"/>
                <a:cs typeface="Segoe UI Semibold"/>
              </a:rPr>
              <a:t>General purpose or Hyperscale vCore</a:t>
            </a:r>
          </a:p>
        </p:txBody>
      </p:sp>
      <p:sp>
        <p:nvSpPr>
          <p:cNvPr id="19" name="Rectangle 18">
            <a:extLst>
              <a:ext uri="{FF2B5EF4-FFF2-40B4-BE49-F238E27FC236}">
                <a16:creationId xmlns:a16="http://schemas.microsoft.com/office/drawing/2014/main" id="{B9C454EF-EDDC-42CF-8599-8EF057E95240}"/>
              </a:ext>
            </a:extLst>
          </p:cNvPr>
          <p:cNvSpPr/>
          <p:nvPr/>
        </p:nvSpPr>
        <p:spPr>
          <a:xfrm>
            <a:off x="9771233" y="6030603"/>
            <a:ext cx="1632543" cy="44639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defTabSz="932597">
              <a:defRPr/>
            </a:pPr>
            <a:r>
              <a:rPr lang="en-US" sz="1122" kern="0">
                <a:solidFill>
                  <a:srgbClr val="0078D7"/>
                </a:solidFill>
                <a:latin typeface="Segoe UI Semibold"/>
                <a:ea typeface="MS PGothic"/>
                <a:cs typeface="Segoe UI Semibold"/>
              </a:rPr>
              <a:t>4x General purpose or Hyperscale vCores</a:t>
            </a:r>
          </a:p>
        </p:txBody>
      </p:sp>
      <p:sp>
        <p:nvSpPr>
          <p:cNvPr id="20" name="Rectangle 19">
            <a:extLst>
              <a:ext uri="{FF2B5EF4-FFF2-40B4-BE49-F238E27FC236}">
                <a16:creationId xmlns:a16="http://schemas.microsoft.com/office/drawing/2014/main" id="{4E2AF095-C728-4497-AE96-F44E20FEE2C8}"/>
              </a:ext>
            </a:extLst>
          </p:cNvPr>
          <p:cNvSpPr/>
          <p:nvPr/>
        </p:nvSpPr>
        <p:spPr>
          <a:xfrm>
            <a:off x="9771233" y="4417370"/>
            <a:ext cx="1471829" cy="4463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32597">
              <a:defRPr/>
            </a:pPr>
            <a:r>
              <a:rPr lang="en-US" sz="1122" kern="0" dirty="0">
                <a:solidFill>
                  <a:srgbClr val="0078D7"/>
                </a:solidFill>
                <a:latin typeface="Segoe UI Semibold" panose="020B0702040204020203" pitchFamily="34" charset="0"/>
                <a:ea typeface="MS PGothic" charset="0"/>
                <a:cs typeface="Segoe UI Semibold" panose="020B0702040204020203" pitchFamily="34" charset="0"/>
              </a:rPr>
              <a:t>Business critical vCore</a:t>
            </a:r>
          </a:p>
        </p:txBody>
      </p:sp>
      <p:grpSp>
        <p:nvGrpSpPr>
          <p:cNvPr id="21" name="Group 20">
            <a:extLst>
              <a:ext uri="{FF2B5EF4-FFF2-40B4-BE49-F238E27FC236}">
                <a16:creationId xmlns:a16="http://schemas.microsoft.com/office/drawing/2014/main" id="{E75B4223-FE60-41BB-AFD2-1684DF4A63A9}"/>
              </a:ext>
            </a:extLst>
          </p:cNvPr>
          <p:cNvGrpSpPr/>
          <p:nvPr/>
        </p:nvGrpSpPr>
        <p:grpSpPr>
          <a:xfrm>
            <a:off x="9610518" y="5273190"/>
            <a:ext cx="1793258" cy="723278"/>
            <a:chOff x="9594488" y="5319194"/>
            <a:chExt cx="1829746" cy="737994"/>
          </a:xfrm>
        </p:grpSpPr>
        <p:grpSp>
          <p:nvGrpSpPr>
            <p:cNvPr id="22" name="Group 21">
              <a:extLst>
                <a:ext uri="{FF2B5EF4-FFF2-40B4-BE49-F238E27FC236}">
                  <a16:creationId xmlns:a16="http://schemas.microsoft.com/office/drawing/2014/main" id="{DEA51353-C947-4605-932C-440872E1AEA1}"/>
                </a:ext>
              </a:extLst>
            </p:cNvPr>
            <p:cNvGrpSpPr/>
            <p:nvPr/>
          </p:nvGrpSpPr>
          <p:grpSpPr>
            <a:xfrm>
              <a:off x="9929521" y="5626621"/>
              <a:ext cx="1254196" cy="347388"/>
              <a:chOff x="6561008" y="1026495"/>
              <a:chExt cx="1502937" cy="419026"/>
            </a:xfrm>
          </p:grpSpPr>
          <p:sp useBgFill="1">
            <p:nvSpPr>
              <p:cNvPr id="24" name="Cylinder 23">
                <a:extLst>
                  <a:ext uri="{FF2B5EF4-FFF2-40B4-BE49-F238E27FC236}">
                    <a16:creationId xmlns:a16="http://schemas.microsoft.com/office/drawing/2014/main" id="{0DE1820D-0689-402F-BE64-FEBFD61DFC3F}"/>
                  </a:ext>
                </a:extLst>
              </p:cNvPr>
              <p:cNvSpPr/>
              <p:nvPr/>
            </p:nvSpPr>
            <p:spPr bwMode="auto">
              <a:xfrm>
                <a:off x="6561008" y="1026495"/>
                <a:ext cx="318952" cy="41902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useBgFill="1">
            <p:nvSpPr>
              <p:cNvPr id="25" name="Cylinder 24">
                <a:extLst>
                  <a:ext uri="{FF2B5EF4-FFF2-40B4-BE49-F238E27FC236}">
                    <a16:creationId xmlns:a16="http://schemas.microsoft.com/office/drawing/2014/main" id="{60EB6B98-CDCD-4B5E-98AE-36777B449B64}"/>
                  </a:ext>
                </a:extLst>
              </p:cNvPr>
              <p:cNvSpPr/>
              <p:nvPr/>
            </p:nvSpPr>
            <p:spPr bwMode="auto">
              <a:xfrm>
                <a:off x="6955670" y="1026495"/>
                <a:ext cx="318952" cy="41902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useBgFill="1">
            <p:nvSpPr>
              <p:cNvPr id="26" name="Cylinder 25">
                <a:extLst>
                  <a:ext uri="{FF2B5EF4-FFF2-40B4-BE49-F238E27FC236}">
                    <a16:creationId xmlns:a16="http://schemas.microsoft.com/office/drawing/2014/main" id="{E123827B-22F2-467C-8BA2-C93CB28A7A0F}"/>
                  </a:ext>
                </a:extLst>
              </p:cNvPr>
              <p:cNvSpPr/>
              <p:nvPr/>
            </p:nvSpPr>
            <p:spPr bwMode="auto">
              <a:xfrm>
                <a:off x="7350332" y="1026495"/>
                <a:ext cx="318952" cy="41902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useBgFill="1">
            <p:nvSpPr>
              <p:cNvPr id="27" name="Cylinder 26">
                <a:extLst>
                  <a:ext uri="{FF2B5EF4-FFF2-40B4-BE49-F238E27FC236}">
                    <a16:creationId xmlns:a16="http://schemas.microsoft.com/office/drawing/2014/main" id="{45AC79AF-C6A5-4B5A-9C73-EEE7C5C1CF42}"/>
                  </a:ext>
                </a:extLst>
              </p:cNvPr>
              <p:cNvSpPr/>
              <p:nvPr/>
            </p:nvSpPr>
            <p:spPr bwMode="auto">
              <a:xfrm>
                <a:off x="7744993" y="1026495"/>
                <a:ext cx="318952" cy="41902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3" name="Freeform: Shape 22">
              <a:extLst>
                <a:ext uri="{FF2B5EF4-FFF2-40B4-BE49-F238E27FC236}">
                  <a16:creationId xmlns:a16="http://schemas.microsoft.com/office/drawing/2014/main" id="{0DC47091-2418-4FD0-9F6F-C7B29768111B}"/>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ln>
              <a:headEnd/>
              <a:tailEnd/>
            </a:ln>
          </p:spPr>
          <p:style>
            <a:lnRef idx="2">
              <a:schemeClr val="accent1"/>
            </a:lnRef>
            <a:fillRef idx="1">
              <a:schemeClr val="lt1"/>
            </a:fillRef>
            <a:effectRef idx="0">
              <a:schemeClr val="accent1"/>
            </a:effectRef>
            <a:fontRef idx="minor">
              <a:schemeClr val="dk1"/>
            </a:fontRef>
          </p:style>
          <p:txBody>
            <a:bodyPr vert="horz" wrap="square" lIns="93260" tIns="46630" rIns="93260" bIns="46630" numCol="1" anchor="t" anchorCtr="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endParaRPr>
            </a:p>
          </p:txBody>
        </p:sp>
      </p:grpSp>
      <p:sp>
        <p:nvSpPr>
          <p:cNvPr id="28" name="TextBox 27">
            <a:extLst>
              <a:ext uri="{FF2B5EF4-FFF2-40B4-BE49-F238E27FC236}">
                <a16:creationId xmlns:a16="http://schemas.microsoft.com/office/drawing/2014/main" id="{F0CDBA05-BB27-4924-AA83-331CE6E37601}"/>
              </a:ext>
            </a:extLst>
          </p:cNvPr>
          <p:cNvSpPr txBox="1"/>
          <p:nvPr/>
        </p:nvSpPr>
        <p:spPr>
          <a:xfrm>
            <a:off x="6569336" y="1569519"/>
            <a:ext cx="1635259" cy="439988"/>
          </a:xfrm>
          <a:prstGeom prst="rect">
            <a:avLst/>
          </a:prstGeom>
        </p:spPr>
        <p:style>
          <a:lnRef idx="2">
            <a:schemeClr val="accent1"/>
          </a:lnRef>
          <a:fillRef idx="1">
            <a:schemeClr val="lt1"/>
          </a:fillRef>
          <a:effectRef idx="0">
            <a:schemeClr val="accent1"/>
          </a:effectRef>
          <a:fontRef idx="minor">
            <a:schemeClr val="dk1"/>
          </a:fontRef>
        </p:style>
        <p:txBody>
          <a:bodyPr wrap="square" lIns="93260" tIns="46630" rIns="93260" bIns="46630" rtlCol="0">
            <a:spAutoFit/>
          </a:bodyPr>
          <a:lstStyle/>
          <a:p>
            <a:pPr algn="ctr" defTabSz="932597">
              <a:lnSpc>
                <a:spcPct val="90000"/>
              </a:lnSpc>
              <a:spcAft>
                <a:spcPts val="612"/>
              </a:spcAft>
              <a:defRPr/>
            </a:pPr>
            <a:r>
              <a:rPr lang="en-US" sz="1224" kern="0">
                <a:solidFill>
                  <a:srgbClr val="000000"/>
                </a:solidFill>
                <a:latin typeface="Segoe UI Semibold" panose="020B0702040204020203" pitchFamily="34" charset="0"/>
                <a:ea typeface="MS PGothic" charset="0"/>
                <a:cs typeface="Segoe UI Semibold" panose="020B0702040204020203" pitchFamily="34" charset="0"/>
              </a:rPr>
              <a:t>SQL Server cores with SA license</a:t>
            </a:r>
          </a:p>
        </p:txBody>
      </p:sp>
      <p:sp>
        <p:nvSpPr>
          <p:cNvPr id="29" name="TextBox 28">
            <a:extLst>
              <a:ext uri="{FF2B5EF4-FFF2-40B4-BE49-F238E27FC236}">
                <a16:creationId xmlns:a16="http://schemas.microsoft.com/office/drawing/2014/main" id="{1CC393B7-E880-47AD-BFE8-A1BE4AAEA736}"/>
              </a:ext>
            </a:extLst>
          </p:cNvPr>
          <p:cNvSpPr txBox="1"/>
          <p:nvPr/>
        </p:nvSpPr>
        <p:spPr>
          <a:xfrm>
            <a:off x="9680978" y="1569519"/>
            <a:ext cx="1652339" cy="439988"/>
          </a:xfrm>
          <a:prstGeom prst="rect">
            <a:avLst/>
          </a:prstGeom>
        </p:spPr>
        <p:style>
          <a:lnRef idx="2">
            <a:schemeClr val="accent1"/>
          </a:lnRef>
          <a:fillRef idx="1">
            <a:schemeClr val="lt1"/>
          </a:fillRef>
          <a:effectRef idx="0">
            <a:schemeClr val="accent1"/>
          </a:effectRef>
          <a:fontRef idx="minor">
            <a:schemeClr val="dk1"/>
          </a:fontRef>
        </p:style>
        <p:txBody>
          <a:bodyPr wrap="square" lIns="93260" tIns="46630" rIns="93260" bIns="46630" rtlCol="0">
            <a:spAutoFit/>
          </a:bodyPr>
          <a:lstStyle/>
          <a:p>
            <a:pPr algn="ctr" defTabSz="932597">
              <a:lnSpc>
                <a:spcPct val="90000"/>
              </a:lnSpc>
              <a:spcAft>
                <a:spcPts val="612"/>
              </a:spcAft>
              <a:defRPr/>
            </a:pPr>
            <a:r>
              <a:rPr lang="en-US" sz="1224" kern="0">
                <a:solidFill>
                  <a:srgbClr val="000000"/>
                </a:solidFill>
                <a:latin typeface="Segoe UI Semibold" panose="020B0702040204020203" pitchFamily="34" charset="0"/>
                <a:ea typeface="MS PGothic" charset="0"/>
                <a:cs typeface="Segoe UI Semibold" panose="020B0702040204020203" pitchFamily="34" charset="0"/>
              </a:rPr>
              <a:t>vCores on Azure SQL Database</a:t>
            </a:r>
          </a:p>
        </p:txBody>
      </p:sp>
      <p:cxnSp>
        <p:nvCxnSpPr>
          <p:cNvPr id="30" name="Straight Arrow Connector 29">
            <a:extLst>
              <a:ext uri="{FF2B5EF4-FFF2-40B4-BE49-F238E27FC236}">
                <a16:creationId xmlns:a16="http://schemas.microsoft.com/office/drawing/2014/main" id="{72D386E2-4ADC-459A-8420-EB56BA37E37D}"/>
              </a:ext>
            </a:extLst>
          </p:cNvPr>
          <p:cNvCxnSpPr/>
          <p:nvPr/>
        </p:nvCxnSpPr>
        <p:spPr>
          <a:xfrm>
            <a:off x="8363985" y="1786113"/>
            <a:ext cx="1010713" cy="0"/>
          </a:xfrm>
          <a:prstGeom prst="straightConnector1">
            <a:avLst/>
          </a:prstGeom>
          <a:ln>
            <a:headEnd type="none"/>
            <a:tailEnd type="triangle"/>
          </a:ln>
        </p:spPr>
        <p:style>
          <a:lnRef idx="2">
            <a:schemeClr val="accent1"/>
          </a:lnRef>
          <a:fillRef idx="1">
            <a:schemeClr val="lt1"/>
          </a:fillRef>
          <a:effectRef idx="0">
            <a:schemeClr val="accent1"/>
          </a:effectRef>
          <a:fontRef idx="minor">
            <a:schemeClr val="dk1"/>
          </a:fontRef>
        </p:style>
      </p:cxnSp>
      <p:sp useBgFill="1">
        <p:nvSpPr>
          <p:cNvPr id="31" name="Cylinder 30">
            <a:extLst>
              <a:ext uri="{FF2B5EF4-FFF2-40B4-BE49-F238E27FC236}">
                <a16:creationId xmlns:a16="http://schemas.microsoft.com/office/drawing/2014/main" id="{39A19690-73C7-4E93-A2A5-F111AD6F59D2}"/>
              </a:ext>
            </a:extLst>
          </p:cNvPr>
          <p:cNvSpPr/>
          <p:nvPr/>
        </p:nvSpPr>
        <p:spPr bwMode="auto">
          <a:xfrm>
            <a:off x="7188786" y="2344263"/>
            <a:ext cx="396356" cy="52071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E5AB01EF-3997-4380-8792-5224830DEDB8}"/>
              </a:ext>
            </a:extLst>
          </p:cNvPr>
          <p:cNvSpPr/>
          <p:nvPr/>
        </p:nvSpPr>
        <p:spPr>
          <a:xfrm>
            <a:off x="6710915" y="5101959"/>
            <a:ext cx="1352101" cy="4463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32597">
              <a:defRPr/>
            </a:pPr>
            <a:r>
              <a:rPr lang="en-US" sz="1122" kern="0">
                <a:solidFill>
                  <a:srgbClr val="0078D7"/>
                </a:solidFill>
                <a:latin typeface="Segoe UI Semibold" panose="020B0702040204020203" pitchFamily="34" charset="0"/>
                <a:ea typeface="MS PGothic" charset="0"/>
                <a:cs typeface="Segoe UI Semibold" panose="020B0702040204020203" pitchFamily="34" charset="0"/>
              </a:rPr>
              <a:t>SQL Server Enterprise Edition</a:t>
            </a:r>
          </a:p>
        </p:txBody>
      </p:sp>
      <p:sp>
        <p:nvSpPr>
          <p:cNvPr id="33" name="Rectangle 32">
            <a:extLst>
              <a:ext uri="{FF2B5EF4-FFF2-40B4-BE49-F238E27FC236}">
                <a16:creationId xmlns:a16="http://schemas.microsoft.com/office/drawing/2014/main" id="{358CBBE6-960B-4B76-B2A2-DAF59061C14D}"/>
              </a:ext>
            </a:extLst>
          </p:cNvPr>
          <p:cNvSpPr/>
          <p:nvPr/>
        </p:nvSpPr>
        <p:spPr>
          <a:xfrm>
            <a:off x="6686043" y="2920503"/>
            <a:ext cx="1401842" cy="4463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32597">
              <a:defRPr/>
            </a:pPr>
            <a:r>
              <a:rPr lang="en-US" sz="1122" kern="0">
                <a:solidFill>
                  <a:srgbClr val="0078D7"/>
                </a:solidFill>
                <a:latin typeface="Segoe UI Semibold" panose="020B0702040204020203" pitchFamily="34" charset="0"/>
                <a:ea typeface="MS PGothic" charset="0"/>
                <a:cs typeface="Segoe UI Semibold" panose="020B0702040204020203" pitchFamily="34" charset="0"/>
              </a:rPr>
              <a:t>SQL Server</a:t>
            </a:r>
            <a:br>
              <a:rPr lang="en-US" sz="1122" kern="0">
                <a:solidFill>
                  <a:srgbClr val="0078D7"/>
                </a:solidFill>
                <a:latin typeface="Segoe UI Semibold" panose="020B0702040204020203" pitchFamily="34" charset="0"/>
                <a:ea typeface="MS PGothic" charset="0"/>
                <a:cs typeface="Segoe UI Semibold" panose="020B0702040204020203" pitchFamily="34" charset="0"/>
              </a:rPr>
            </a:br>
            <a:r>
              <a:rPr lang="en-US" sz="1122" kern="0">
                <a:solidFill>
                  <a:srgbClr val="0078D7"/>
                </a:solidFill>
                <a:latin typeface="Segoe UI Semibold" panose="020B0702040204020203" pitchFamily="34" charset="0"/>
                <a:ea typeface="MS PGothic" charset="0"/>
                <a:cs typeface="Segoe UI Semibold" panose="020B0702040204020203" pitchFamily="34" charset="0"/>
              </a:rPr>
              <a:t>Standard Edition </a:t>
            </a:r>
          </a:p>
        </p:txBody>
      </p:sp>
      <p:sp useBgFill="1">
        <p:nvSpPr>
          <p:cNvPr id="34" name="Cylinder 33">
            <a:extLst>
              <a:ext uri="{FF2B5EF4-FFF2-40B4-BE49-F238E27FC236}">
                <a16:creationId xmlns:a16="http://schemas.microsoft.com/office/drawing/2014/main" id="{C9BFDBCE-AA85-42E1-A73D-83711627DC37}"/>
              </a:ext>
            </a:extLst>
          </p:cNvPr>
          <p:cNvSpPr/>
          <p:nvPr/>
        </p:nvSpPr>
        <p:spPr bwMode="auto">
          <a:xfrm>
            <a:off x="7188786" y="4524943"/>
            <a:ext cx="396356" cy="520716"/>
          </a:xfrm>
          <a:prstGeom prst="can">
            <a:avLst>
              <a:gd name="adj" fmla="val 395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523218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a:t>Benefits of Cloud Computing</a:t>
            </a:r>
          </a:p>
        </p:txBody>
      </p:sp>
      <p:grpSp>
        <p:nvGrpSpPr>
          <p:cNvPr id="3" name="Group 2" descr="Image showing 4 graphics:&#10;1) On and Off&#10;On and off workloads (for example: batch job).&#10;Over provisioned capacity is wasted.&#10;Time to market can be cumbersome. &#10;2) Growing Fast&#10;Successful services needs to grow/scale.   &#10;Keeping up with growth is a big IT challenge. &#10;Cannot provision hardware fast enough.&#10;3) Unpredictable Bursting&#10;Unexpected/unplanned peak in demand.  &#10;Sudden spike impacts performance. &#10;Cannot over provision for extreme cases.&#10;4) Predictable Bursting&#10;Services with micro seasonality trends.   &#10;Peaks due to periodic increased demand.&#10;IT complexity and wasted capacity.">
            <a:extLst>
              <a:ext uri="{FF2B5EF4-FFF2-40B4-BE49-F238E27FC236}">
                <a16:creationId xmlns:a16="http://schemas.microsoft.com/office/drawing/2014/main" id="{4D34517C-A9CA-4D67-9E91-2CBD2D1B944D}"/>
              </a:ext>
            </a:extLst>
          </p:cNvPr>
          <p:cNvGrpSpPr/>
          <p:nvPr/>
        </p:nvGrpSpPr>
        <p:grpSpPr>
          <a:xfrm>
            <a:off x="1870677" y="1024513"/>
            <a:ext cx="8894130" cy="5267147"/>
            <a:chOff x="2201218" y="1421320"/>
            <a:chExt cx="7314962" cy="4826215"/>
          </a:xfrm>
        </p:grpSpPr>
        <p:sp>
          <p:nvSpPr>
            <p:cNvPr id="6" name="Rounded Rectangle 10">
              <a:extLst>
                <a:ext uri="{FF2B5EF4-FFF2-40B4-BE49-F238E27FC236}">
                  <a16:creationId xmlns:a16="http://schemas.microsoft.com/office/drawing/2014/main" id="{EDB7564E-95B8-498D-A68B-0F745DF938D7}"/>
                </a:ext>
              </a:extLst>
            </p:cNvPr>
            <p:cNvSpPr/>
            <p:nvPr/>
          </p:nvSpPr>
          <p:spPr>
            <a:xfrm>
              <a:off x="2201218" y="1429919"/>
              <a:ext cx="7314962" cy="481761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4309" tIns="62154" rIns="124309" bIns="62154" rtlCol="0" anchor="ctr"/>
            <a:lstStyle/>
            <a:p>
              <a:pPr algn="ctr" defTabSz="932384"/>
              <a:endParaRPr lang="en-US" sz="2754">
                <a:solidFill>
                  <a:srgbClr val="FFFFFF"/>
                </a:solidFill>
                <a:latin typeface="Segoe UI"/>
              </a:endParaRPr>
            </a:p>
          </p:txBody>
        </p:sp>
        <p:cxnSp>
          <p:nvCxnSpPr>
            <p:cNvPr id="7" name="Straight Arrow Connector 6">
              <a:extLst>
                <a:ext uri="{FF2B5EF4-FFF2-40B4-BE49-F238E27FC236}">
                  <a16:creationId xmlns:a16="http://schemas.microsoft.com/office/drawing/2014/main" id="{B6CA9BDF-3F50-427B-B968-73FEB652A872}"/>
                </a:ext>
              </a:extLst>
            </p:cNvPr>
            <p:cNvCxnSpPr>
              <a:cxnSpLocks/>
            </p:cNvCxnSpPr>
            <p:nvPr/>
          </p:nvCxnSpPr>
          <p:spPr bwMode="auto">
            <a:xfrm rot="16200000" flipV="1">
              <a:off x="2567073" y="1930025"/>
              <a:ext cx="766894" cy="4"/>
            </a:xfrm>
            <a:prstGeom prst="straightConnector1">
              <a:avLst/>
            </a:prstGeom>
            <a:noFill/>
            <a:ln w="25400" cap="flat" cmpd="sng" algn="ctr">
              <a:solidFill>
                <a:srgbClr val="292929"/>
              </a:solidFill>
              <a:prstDash val="solid"/>
              <a:headEnd type="none" w="med" len="med"/>
              <a:tailEnd type="triangle"/>
            </a:ln>
            <a:effectLst/>
          </p:spPr>
        </p:cxnSp>
        <p:cxnSp>
          <p:nvCxnSpPr>
            <p:cNvPr id="8" name="Straight Arrow Connector 7">
              <a:extLst>
                <a:ext uri="{FF2B5EF4-FFF2-40B4-BE49-F238E27FC236}">
                  <a16:creationId xmlns:a16="http://schemas.microsoft.com/office/drawing/2014/main" id="{3CF66CF4-251C-479C-8DFD-DA97C8AA0F0C}"/>
                </a:ext>
              </a:extLst>
            </p:cNvPr>
            <p:cNvCxnSpPr>
              <a:cxnSpLocks/>
            </p:cNvCxnSpPr>
            <p:nvPr/>
          </p:nvCxnSpPr>
          <p:spPr bwMode="auto">
            <a:xfrm>
              <a:off x="2950523" y="2304299"/>
              <a:ext cx="2785809" cy="801"/>
            </a:xfrm>
            <a:prstGeom prst="straightConnector1">
              <a:avLst/>
            </a:prstGeom>
            <a:noFill/>
            <a:ln w="25400" cap="flat" cmpd="sng" algn="ctr">
              <a:solidFill>
                <a:srgbClr val="292929"/>
              </a:solidFill>
              <a:prstDash val="solid"/>
              <a:headEnd type="none" w="med" len="med"/>
              <a:tailEnd type="triangle"/>
            </a:ln>
            <a:effectLst/>
          </p:spPr>
        </p:cxnSp>
        <p:sp>
          <p:nvSpPr>
            <p:cNvPr id="9" name="Text Placeholder 6">
              <a:extLst>
                <a:ext uri="{FF2B5EF4-FFF2-40B4-BE49-F238E27FC236}">
                  <a16:creationId xmlns:a16="http://schemas.microsoft.com/office/drawing/2014/main" id="{3E2A1003-40AF-44B8-BA85-28DCF450597B}"/>
                </a:ext>
              </a:extLst>
            </p:cNvPr>
            <p:cNvSpPr txBox="1">
              <a:spLocks/>
            </p:cNvSpPr>
            <p:nvPr/>
          </p:nvSpPr>
          <p:spPr bwMode="auto">
            <a:xfrm>
              <a:off x="5785054" y="2220038"/>
              <a:ext cx="1009448" cy="115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266" eaLnBrk="0" fontAlgn="base" hangingPunct="0">
                <a:spcBef>
                  <a:spcPct val="20000"/>
                </a:spcBef>
                <a:spcAft>
                  <a:spcPct val="0"/>
                </a:spcAft>
                <a:buClr>
                  <a:srgbClr val="000000"/>
                </a:buClr>
                <a:defRPr/>
              </a:pPr>
              <a:r>
                <a:rPr lang="en-US" sz="1224" i="1" kern="0">
                  <a:solidFill>
                    <a:srgbClr val="292929">
                      <a:alpha val="99000"/>
                    </a:srgbClr>
                  </a:solidFill>
                  <a:latin typeface="Segoe UI"/>
                </a:rPr>
                <a:t>t</a:t>
              </a:r>
            </a:p>
          </p:txBody>
        </p:sp>
        <p:sp>
          <p:nvSpPr>
            <p:cNvPr id="10" name="Rectangle 9">
              <a:extLst>
                <a:ext uri="{FF2B5EF4-FFF2-40B4-BE49-F238E27FC236}">
                  <a16:creationId xmlns:a16="http://schemas.microsoft.com/office/drawing/2014/main" id="{53D98052-D14F-42BA-92BB-9851E65DAB4B}"/>
                </a:ext>
              </a:extLst>
            </p:cNvPr>
            <p:cNvSpPr/>
            <p:nvPr/>
          </p:nvSpPr>
          <p:spPr>
            <a:xfrm rot="16200000">
              <a:off x="2316303" y="1891083"/>
              <a:ext cx="879852" cy="196762"/>
            </a:xfrm>
            <a:prstGeom prst="rect">
              <a:avLst/>
            </a:prstGeom>
            <a:ln>
              <a:noFill/>
            </a:ln>
          </p:spPr>
          <p:txBody>
            <a:bodyPr wrap="square" lIns="75192" tIns="37596" rIns="75192" bIns="37596">
              <a:spAutoFit/>
            </a:bodyPr>
            <a:lstStyle/>
            <a:p>
              <a:pPr marL="250568" indent="-250568" algn="ctr" defTabSz="1002266" eaLnBrk="0" fontAlgn="base" hangingPunct="0">
                <a:lnSpc>
                  <a:spcPts val="877"/>
                </a:lnSpc>
                <a:spcBef>
                  <a:spcPct val="20000"/>
                </a:spcBef>
                <a:spcAft>
                  <a:spcPct val="0"/>
                </a:spcAft>
                <a:buClr>
                  <a:srgbClr val="000000"/>
                </a:buClr>
                <a:defRPr/>
              </a:pPr>
              <a:r>
                <a:rPr lang="en-US" sz="1122" kern="0">
                  <a:solidFill>
                    <a:srgbClr val="292929">
                      <a:alpha val="99000"/>
                    </a:srgbClr>
                  </a:solidFill>
                  <a:latin typeface="Segoe UI"/>
                </a:rPr>
                <a:t>Compute </a:t>
              </a:r>
            </a:p>
          </p:txBody>
        </p:sp>
        <p:cxnSp>
          <p:nvCxnSpPr>
            <p:cNvPr id="11" name="Straight Arrow Connector 10">
              <a:extLst>
                <a:ext uri="{FF2B5EF4-FFF2-40B4-BE49-F238E27FC236}">
                  <a16:creationId xmlns:a16="http://schemas.microsoft.com/office/drawing/2014/main" id="{5BEF7A87-9DAA-4FFF-94AB-B054732AC944}"/>
                </a:ext>
              </a:extLst>
            </p:cNvPr>
            <p:cNvCxnSpPr>
              <a:cxnSpLocks/>
            </p:cNvCxnSpPr>
            <p:nvPr/>
          </p:nvCxnSpPr>
          <p:spPr bwMode="auto">
            <a:xfrm flipV="1">
              <a:off x="2950522" y="2018474"/>
              <a:ext cx="900076" cy="55994"/>
            </a:xfrm>
            <a:prstGeom prst="straightConnector1">
              <a:avLst/>
            </a:prstGeom>
            <a:noFill/>
            <a:ln w="25400" cap="flat" cmpd="sng" algn="ctr">
              <a:solidFill>
                <a:srgbClr val="292929"/>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19502B52-5A05-47BA-861C-ACD7AAC7738D}"/>
                </a:ext>
              </a:extLst>
            </p:cNvPr>
            <p:cNvCxnSpPr>
              <a:cxnSpLocks/>
            </p:cNvCxnSpPr>
            <p:nvPr/>
          </p:nvCxnSpPr>
          <p:spPr bwMode="auto">
            <a:xfrm flipV="1">
              <a:off x="4739406" y="2000505"/>
              <a:ext cx="943020" cy="73965"/>
            </a:xfrm>
            <a:prstGeom prst="straightConnector1">
              <a:avLst/>
            </a:prstGeom>
            <a:noFill/>
            <a:ln w="25400" cap="flat" cmpd="sng" algn="ctr">
              <a:solidFill>
                <a:srgbClr val="292929"/>
              </a:solidFill>
              <a:prstDash val="solid"/>
              <a:headEnd type="none" w="med" len="med"/>
              <a:tailEnd type="triangle"/>
            </a:ln>
            <a:effectLst/>
          </p:spPr>
        </p:cxnSp>
        <p:cxnSp>
          <p:nvCxnSpPr>
            <p:cNvPr id="13" name="Straight Connector 12">
              <a:extLst>
                <a:ext uri="{FF2B5EF4-FFF2-40B4-BE49-F238E27FC236}">
                  <a16:creationId xmlns:a16="http://schemas.microsoft.com/office/drawing/2014/main" id="{3D38FC40-1040-41CB-B8F4-3B028BE9B3C4}"/>
                </a:ext>
              </a:extLst>
            </p:cNvPr>
            <p:cNvCxnSpPr>
              <a:cxnSpLocks/>
            </p:cNvCxnSpPr>
            <p:nvPr/>
          </p:nvCxnSpPr>
          <p:spPr bwMode="auto">
            <a:xfrm rot="5400000" flipH="1" flipV="1">
              <a:off x="4375348" y="1939447"/>
              <a:ext cx="730722" cy="1383"/>
            </a:xfrm>
            <a:prstGeom prst="line">
              <a:avLst/>
            </a:prstGeom>
            <a:noFill/>
            <a:ln w="19050" cap="flat" cmpd="sng" algn="ctr">
              <a:solidFill>
                <a:srgbClr val="292929"/>
              </a:solidFill>
              <a:prstDash val="sysDot"/>
              <a:headEnd type="none" w="med" len="med"/>
              <a:tailEnd type="none" w="med" len="med"/>
            </a:ln>
            <a:effectLst/>
          </p:spPr>
        </p:cxnSp>
        <p:sp>
          <p:nvSpPr>
            <p:cNvPr id="14" name="Rectangle 13">
              <a:extLst>
                <a:ext uri="{FF2B5EF4-FFF2-40B4-BE49-F238E27FC236}">
                  <a16:creationId xmlns:a16="http://schemas.microsoft.com/office/drawing/2014/main" id="{FCBDD917-082F-4047-8A62-46398353D8FF}"/>
                </a:ext>
              </a:extLst>
            </p:cNvPr>
            <p:cNvSpPr/>
            <p:nvPr/>
          </p:nvSpPr>
          <p:spPr>
            <a:xfrm>
              <a:off x="3814657" y="1708746"/>
              <a:ext cx="986938" cy="520495"/>
            </a:xfrm>
            <a:prstGeom prst="rect">
              <a:avLst/>
            </a:prstGeom>
            <a:ln>
              <a:noFill/>
            </a:ln>
          </p:spPr>
          <p:txBody>
            <a:bodyPr wrap="square" lIns="75192" tIns="37596" rIns="75192" bIns="37596">
              <a:spAutoFit/>
            </a:bodyPr>
            <a:lstStyle/>
            <a:p>
              <a:pPr marL="250568" indent="-250568" algn="ctr" defTabSz="1002266" eaLnBrk="0" fontAlgn="base" hangingPunct="0">
                <a:lnSpc>
                  <a:spcPts val="877"/>
                </a:lnSpc>
                <a:spcBef>
                  <a:spcPct val="20000"/>
                </a:spcBef>
                <a:spcAft>
                  <a:spcPct val="0"/>
                </a:spcAft>
                <a:buClr>
                  <a:srgbClr val="000000"/>
                </a:buClr>
                <a:defRPr/>
              </a:pPr>
              <a:endParaRPr lang="en-US" sz="1122" kern="0">
                <a:solidFill>
                  <a:srgbClr val="292929">
                    <a:alpha val="99000"/>
                  </a:srgbClr>
                </a:solidFill>
                <a:latin typeface="Segoe UI"/>
              </a:endParaRPr>
            </a:p>
            <a:p>
              <a:pPr marL="250568" indent="-250568" algn="ctr" defTabSz="1002266" eaLnBrk="0" fontAlgn="base" hangingPunct="0">
                <a:lnSpc>
                  <a:spcPts val="877"/>
                </a:lnSpc>
                <a:spcAft>
                  <a:spcPts val="658"/>
                </a:spcAft>
                <a:buClr>
                  <a:srgbClr val="000000"/>
                </a:buClr>
                <a:defRPr/>
              </a:pPr>
              <a:r>
                <a:rPr lang="en-US" sz="1122" kern="0">
                  <a:solidFill>
                    <a:srgbClr val="292929">
                      <a:alpha val="99000"/>
                    </a:srgbClr>
                  </a:solidFill>
                  <a:latin typeface="Segoe UI"/>
                </a:rPr>
                <a:t>Inactivity</a:t>
              </a:r>
            </a:p>
            <a:p>
              <a:pPr marL="250568" indent="-250568" algn="ctr" defTabSz="1002266" eaLnBrk="0" fontAlgn="base" hangingPunct="0">
                <a:lnSpc>
                  <a:spcPts val="877"/>
                </a:lnSpc>
                <a:spcAft>
                  <a:spcPts val="658"/>
                </a:spcAft>
                <a:buClr>
                  <a:srgbClr val="000000"/>
                </a:buClr>
                <a:defRPr/>
              </a:pPr>
              <a:r>
                <a:rPr lang="en-US" sz="1122" kern="0">
                  <a:solidFill>
                    <a:srgbClr val="292929">
                      <a:alpha val="99000"/>
                    </a:srgbClr>
                  </a:solidFill>
                  <a:latin typeface="Segoe UI"/>
                </a:rPr>
                <a:t>Period </a:t>
              </a:r>
            </a:p>
          </p:txBody>
        </p:sp>
        <p:cxnSp>
          <p:nvCxnSpPr>
            <p:cNvPr id="15" name="Straight Connector 14">
              <a:extLst>
                <a:ext uri="{FF2B5EF4-FFF2-40B4-BE49-F238E27FC236}">
                  <a16:creationId xmlns:a16="http://schemas.microsoft.com/office/drawing/2014/main" id="{4EBD0CCB-611C-4FD5-948D-F5697EED421A}"/>
                </a:ext>
              </a:extLst>
            </p:cNvPr>
            <p:cNvCxnSpPr>
              <a:cxnSpLocks/>
            </p:cNvCxnSpPr>
            <p:nvPr/>
          </p:nvCxnSpPr>
          <p:spPr bwMode="auto">
            <a:xfrm rot="5400000" flipH="1" flipV="1">
              <a:off x="3504118" y="1939447"/>
              <a:ext cx="730722" cy="1383"/>
            </a:xfrm>
            <a:prstGeom prst="line">
              <a:avLst/>
            </a:prstGeom>
            <a:noFill/>
            <a:ln w="19050" cap="flat" cmpd="sng" algn="ctr">
              <a:solidFill>
                <a:srgbClr val="292929"/>
              </a:solidFill>
              <a:prstDash val="sysDot"/>
              <a:headEnd type="none" w="med" len="med"/>
              <a:tailEnd type="none" w="med" len="med"/>
            </a:ln>
            <a:effectLst/>
          </p:spPr>
        </p:cxnSp>
        <p:sp>
          <p:nvSpPr>
            <p:cNvPr id="16" name="Text Placeholder 6">
              <a:extLst>
                <a:ext uri="{FF2B5EF4-FFF2-40B4-BE49-F238E27FC236}">
                  <a16:creationId xmlns:a16="http://schemas.microsoft.com/office/drawing/2014/main" id="{ECEEC552-C320-4B8A-8E19-CCB704187752}"/>
                </a:ext>
              </a:extLst>
            </p:cNvPr>
            <p:cNvSpPr txBox="1">
              <a:spLocks/>
            </p:cNvSpPr>
            <p:nvPr/>
          </p:nvSpPr>
          <p:spPr bwMode="auto">
            <a:xfrm>
              <a:off x="5785054" y="3504832"/>
              <a:ext cx="1009448" cy="115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266" eaLnBrk="0" fontAlgn="base" hangingPunct="0">
                <a:spcBef>
                  <a:spcPct val="20000"/>
                </a:spcBef>
                <a:spcAft>
                  <a:spcPct val="0"/>
                </a:spcAft>
                <a:buClr>
                  <a:srgbClr val="000000"/>
                </a:buClr>
                <a:defRPr/>
              </a:pPr>
              <a:r>
                <a:rPr lang="en-US" sz="1224" i="1" kern="0">
                  <a:solidFill>
                    <a:srgbClr val="292929">
                      <a:alpha val="99000"/>
                    </a:srgbClr>
                  </a:solidFill>
                  <a:latin typeface="Segoe UI"/>
                </a:rPr>
                <a:t>t</a:t>
              </a:r>
            </a:p>
          </p:txBody>
        </p:sp>
        <p:sp>
          <p:nvSpPr>
            <p:cNvPr id="17" name="Text Placeholder 6">
              <a:extLst>
                <a:ext uri="{FF2B5EF4-FFF2-40B4-BE49-F238E27FC236}">
                  <a16:creationId xmlns:a16="http://schemas.microsoft.com/office/drawing/2014/main" id="{161959DF-3FEF-49EE-AD7F-BC2780D8C697}"/>
                </a:ext>
              </a:extLst>
            </p:cNvPr>
            <p:cNvSpPr txBox="1">
              <a:spLocks/>
            </p:cNvSpPr>
            <p:nvPr/>
          </p:nvSpPr>
          <p:spPr bwMode="auto">
            <a:xfrm>
              <a:off x="5785054" y="4718917"/>
              <a:ext cx="1009448" cy="115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266" eaLnBrk="0" fontAlgn="base" hangingPunct="0">
                <a:spcBef>
                  <a:spcPct val="20000"/>
                </a:spcBef>
                <a:spcAft>
                  <a:spcPct val="0"/>
                </a:spcAft>
                <a:buClr>
                  <a:srgbClr val="000000"/>
                </a:buClr>
                <a:defRPr/>
              </a:pPr>
              <a:r>
                <a:rPr lang="en-US" sz="1224" i="1" kern="0">
                  <a:solidFill>
                    <a:srgbClr val="292929">
                      <a:alpha val="99000"/>
                    </a:srgbClr>
                  </a:solidFill>
                  <a:latin typeface="Segoe UI"/>
                </a:rPr>
                <a:t>t</a:t>
              </a:r>
            </a:p>
          </p:txBody>
        </p:sp>
        <p:sp>
          <p:nvSpPr>
            <p:cNvPr id="18" name="Text Placeholder 6">
              <a:extLst>
                <a:ext uri="{FF2B5EF4-FFF2-40B4-BE49-F238E27FC236}">
                  <a16:creationId xmlns:a16="http://schemas.microsoft.com/office/drawing/2014/main" id="{4BBA0E84-B9B4-4172-8950-1FCD58746588}"/>
                </a:ext>
              </a:extLst>
            </p:cNvPr>
            <p:cNvSpPr txBox="1">
              <a:spLocks/>
            </p:cNvSpPr>
            <p:nvPr/>
          </p:nvSpPr>
          <p:spPr bwMode="auto">
            <a:xfrm>
              <a:off x="5785054" y="5953080"/>
              <a:ext cx="1009448" cy="1534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266" eaLnBrk="0" fontAlgn="base" hangingPunct="0">
                <a:spcBef>
                  <a:spcPct val="20000"/>
                </a:spcBef>
                <a:spcAft>
                  <a:spcPct val="0"/>
                </a:spcAft>
                <a:buClr>
                  <a:srgbClr val="000000"/>
                </a:buClr>
                <a:defRPr/>
              </a:pPr>
              <a:r>
                <a:rPr lang="en-US" sz="1224" i="1" kern="0">
                  <a:solidFill>
                    <a:srgbClr val="292929">
                      <a:alpha val="99000"/>
                    </a:srgbClr>
                  </a:solidFill>
                  <a:latin typeface="Segoe UI"/>
                </a:rPr>
                <a:t>t</a:t>
              </a:r>
            </a:p>
          </p:txBody>
        </p:sp>
        <p:grpSp>
          <p:nvGrpSpPr>
            <p:cNvPr id="19" name="Group 18">
              <a:extLst>
                <a:ext uri="{FF2B5EF4-FFF2-40B4-BE49-F238E27FC236}">
                  <a16:creationId xmlns:a16="http://schemas.microsoft.com/office/drawing/2014/main" id="{469D03F4-DEDA-4EA7-A144-54F37A55B242}"/>
                </a:ext>
              </a:extLst>
            </p:cNvPr>
            <p:cNvGrpSpPr/>
            <p:nvPr/>
          </p:nvGrpSpPr>
          <p:grpSpPr>
            <a:xfrm>
              <a:off x="6055101" y="1421320"/>
              <a:ext cx="2936499" cy="921245"/>
              <a:chOff x="342904" y="1233639"/>
              <a:chExt cx="3613707" cy="1075461"/>
            </a:xfrm>
          </p:grpSpPr>
          <p:sp>
            <p:nvSpPr>
              <p:cNvPr id="20" name="TextBox 19">
                <a:extLst>
                  <a:ext uri="{FF2B5EF4-FFF2-40B4-BE49-F238E27FC236}">
                    <a16:creationId xmlns:a16="http://schemas.microsoft.com/office/drawing/2014/main" id="{6E81D058-2C2E-45F3-B693-C5AA94C5BE0D}"/>
                  </a:ext>
                </a:extLst>
              </p:cNvPr>
              <p:cNvSpPr txBox="1"/>
              <p:nvPr/>
            </p:nvSpPr>
            <p:spPr>
              <a:xfrm>
                <a:off x="342904" y="1233639"/>
                <a:ext cx="3045807" cy="412518"/>
              </a:xfrm>
              <a:prstGeom prst="rect">
                <a:avLst/>
              </a:prstGeom>
              <a:noFill/>
              <a:ln>
                <a:noFill/>
              </a:ln>
            </p:spPr>
            <p:txBody>
              <a:bodyPr wrap="square" lIns="0" tIns="46615" rIns="0" bIns="46615" rtlCol="0">
                <a:spAutoFit/>
              </a:bodyPr>
              <a:lstStyle/>
              <a:p>
                <a:pPr defTabSz="1242953">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On and Off</a:t>
                </a:r>
              </a:p>
            </p:txBody>
          </p:sp>
          <p:sp>
            <p:nvSpPr>
              <p:cNvPr id="21" name="Rectangle 20">
                <a:extLst>
                  <a:ext uri="{FF2B5EF4-FFF2-40B4-BE49-F238E27FC236}">
                    <a16:creationId xmlns:a16="http://schemas.microsoft.com/office/drawing/2014/main" id="{B20EA901-F4CB-4705-9DB2-E22799A1E44B}"/>
                  </a:ext>
                </a:extLst>
              </p:cNvPr>
              <p:cNvSpPr/>
              <p:nvPr/>
            </p:nvSpPr>
            <p:spPr>
              <a:xfrm>
                <a:off x="342907" y="1692317"/>
                <a:ext cx="3613704" cy="616783"/>
              </a:xfrm>
              <a:prstGeom prst="rect">
                <a:avLst/>
              </a:prstGeom>
              <a:ln>
                <a:noFill/>
              </a:ln>
            </p:spPr>
            <p:txBody>
              <a:bodyPr wrap="square" lIns="0" tIns="0" rIns="0" bIns="0">
                <a:spAutoFit/>
              </a:bodyPr>
              <a:lstStyle/>
              <a:p>
                <a:pPr marL="0" lvl="1" defTabSz="1002183" fontAlgn="base">
                  <a:spcAft>
                    <a:spcPct val="0"/>
                  </a:spcAft>
                  <a:defRPr/>
                </a:pPr>
                <a:r>
                  <a:rPr lang="en-US" sz="1122" kern="0">
                    <a:solidFill>
                      <a:srgbClr val="292929">
                        <a:alpha val="99000"/>
                      </a:srgbClr>
                    </a:solidFill>
                    <a:latin typeface="Segoe UI"/>
                    <a:ea typeface="Kozuka Gothic Pro R" pitchFamily="34" charset="-128"/>
                  </a:rPr>
                  <a:t>On and off workloads (for example: batch job).</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Over provisioned capacity is wasted.</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Time to market can be cumbersome. </a:t>
                </a:r>
              </a:p>
            </p:txBody>
          </p:sp>
        </p:grpSp>
        <p:grpSp>
          <p:nvGrpSpPr>
            <p:cNvPr id="22" name="Group 21">
              <a:extLst>
                <a:ext uri="{FF2B5EF4-FFF2-40B4-BE49-F238E27FC236}">
                  <a16:creationId xmlns:a16="http://schemas.microsoft.com/office/drawing/2014/main" id="{06810C62-B434-4EEF-A49F-E1995C8EEE76}"/>
                </a:ext>
              </a:extLst>
            </p:cNvPr>
            <p:cNvGrpSpPr/>
            <p:nvPr/>
          </p:nvGrpSpPr>
          <p:grpSpPr>
            <a:xfrm>
              <a:off x="6063462" y="3888204"/>
              <a:ext cx="3156738" cy="968932"/>
              <a:chOff x="342905" y="3877806"/>
              <a:chExt cx="3821938" cy="1131130"/>
            </a:xfrm>
          </p:grpSpPr>
          <p:sp>
            <p:nvSpPr>
              <p:cNvPr id="23" name="TextBox 22">
                <a:extLst>
                  <a:ext uri="{FF2B5EF4-FFF2-40B4-BE49-F238E27FC236}">
                    <a16:creationId xmlns:a16="http://schemas.microsoft.com/office/drawing/2014/main" id="{E390664F-6716-4246-BB96-16AB3395289E}"/>
                  </a:ext>
                </a:extLst>
              </p:cNvPr>
              <p:cNvSpPr txBox="1"/>
              <p:nvPr/>
            </p:nvSpPr>
            <p:spPr>
              <a:xfrm>
                <a:off x="342905" y="3877806"/>
                <a:ext cx="3821938" cy="412518"/>
              </a:xfrm>
              <a:prstGeom prst="rect">
                <a:avLst/>
              </a:prstGeom>
              <a:noFill/>
              <a:ln>
                <a:noFill/>
              </a:ln>
            </p:spPr>
            <p:txBody>
              <a:bodyPr wrap="square" lIns="0" tIns="46615" rIns="0" bIns="46615" rtlCol="0">
                <a:spAutoFit/>
              </a:bodyPr>
              <a:lstStyle/>
              <a:p>
                <a:pPr defTabSz="1242953">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Unpredictable Bursting</a:t>
                </a:r>
              </a:p>
            </p:txBody>
          </p:sp>
          <p:sp>
            <p:nvSpPr>
              <p:cNvPr id="24" name="Rectangle 23">
                <a:extLst>
                  <a:ext uri="{FF2B5EF4-FFF2-40B4-BE49-F238E27FC236}">
                    <a16:creationId xmlns:a16="http://schemas.microsoft.com/office/drawing/2014/main" id="{92417CAE-9A14-44D6-ABD6-6AA818C4E2E6}"/>
                  </a:ext>
                </a:extLst>
              </p:cNvPr>
              <p:cNvSpPr/>
              <p:nvPr/>
            </p:nvSpPr>
            <p:spPr>
              <a:xfrm>
                <a:off x="342905" y="4392153"/>
                <a:ext cx="3599725" cy="616783"/>
              </a:xfrm>
              <a:prstGeom prst="rect">
                <a:avLst/>
              </a:prstGeom>
              <a:ln>
                <a:noFill/>
              </a:ln>
            </p:spPr>
            <p:txBody>
              <a:bodyPr wrap="square" lIns="0" tIns="0" rIns="0" bIns="0">
                <a:spAutoFit/>
              </a:bodyPr>
              <a:lstStyle/>
              <a:p>
                <a:pPr marL="0" lvl="1" defTabSz="1002183" fontAlgn="base">
                  <a:spcAft>
                    <a:spcPct val="0"/>
                  </a:spcAft>
                  <a:defRPr/>
                </a:pPr>
                <a:r>
                  <a:rPr lang="en-US" sz="1122" kern="0">
                    <a:solidFill>
                      <a:srgbClr val="292929">
                        <a:alpha val="99000"/>
                      </a:srgbClr>
                    </a:solidFill>
                    <a:latin typeface="Segoe UI"/>
                    <a:ea typeface="Kozuka Gothic Pro R" pitchFamily="34" charset="-128"/>
                  </a:rPr>
                  <a:t>Unexpected/unplanned peak in demand.  </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Sudden spike impacts performance. </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Cannot over provision for extreme cases.</a:t>
                </a:r>
              </a:p>
            </p:txBody>
          </p:sp>
        </p:grpSp>
        <p:cxnSp>
          <p:nvCxnSpPr>
            <p:cNvPr id="25" name="Straight Arrow Connector 24">
              <a:extLst>
                <a:ext uri="{FF2B5EF4-FFF2-40B4-BE49-F238E27FC236}">
                  <a16:creationId xmlns:a16="http://schemas.microsoft.com/office/drawing/2014/main" id="{B5F70571-79C1-493D-ADDD-BE3B9275586D}"/>
                </a:ext>
              </a:extLst>
            </p:cNvPr>
            <p:cNvCxnSpPr>
              <a:cxnSpLocks/>
            </p:cNvCxnSpPr>
            <p:nvPr/>
          </p:nvCxnSpPr>
          <p:spPr bwMode="auto">
            <a:xfrm flipH="1" flipV="1">
              <a:off x="2958848" y="4023587"/>
              <a:ext cx="4" cy="768756"/>
            </a:xfrm>
            <a:prstGeom prst="straightConnector1">
              <a:avLst/>
            </a:prstGeom>
            <a:noFill/>
            <a:ln w="25400" cap="flat" cmpd="sng" algn="ctr">
              <a:solidFill>
                <a:srgbClr val="292929"/>
              </a:solidFill>
              <a:prstDash val="solid"/>
              <a:headEnd type="none" w="med" len="med"/>
              <a:tailEnd type="triangle"/>
            </a:ln>
            <a:effectLst/>
          </p:spPr>
        </p:cxnSp>
        <p:cxnSp>
          <p:nvCxnSpPr>
            <p:cNvPr id="26" name="Straight Arrow Connector 25">
              <a:extLst>
                <a:ext uri="{FF2B5EF4-FFF2-40B4-BE49-F238E27FC236}">
                  <a16:creationId xmlns:a16="http://schemas.microsoft.com/office/drawing/2014/main" id="{119B66B4-4D7A-467A-B3CE-BEBB005ED6AA}"/>
                </a:ext>
              </a:extLst>
            </p:cNvPr>
            <p:cNvCxnSpPr>
              <a:cxnSpLocks/>
            </p:cNvCxnSpPr>
            <p:nvPr/>
          </p:nvCxnSpPr>
          <p:spPr bwMode="auto">
            <a:xfrm>
              <a:off x="2958850" y="4783101"/>
              <a:ext cx="2785809" cy="801"/>
            </a:xfrm>
            <a:prstGeom prst="straightConnector1">
              <a:avLst/>
            </a:prstGeom>
            <a:noFill/>
            <a:ln w="25400" cap="flat" cmpd="sng" algn="ctr">
              <a:solidFill>
                <a:srgbClr val="292929"/>
              </a:solidFill>
              <a:prstDash val="solid"/>
              <a:headEnd type="none" w="med" len="med"/>
              <a:tailEnd type="triangle"/>
            </a:ln>
            <a:effectLst/>
          </p:spPr>
        </p:cxnSp>
        <p:sp>
          <p:nvSpPr>
            <p:cNvPr id="27" name="Rectangle 26">
              <a:extLst>
                <a:ext uri="{FF2B5EF4-FFF2-40B4-BE49-F238E27FC236}">
                  <a16:creationId xmlns:a16="http://schemas.microsoft.com/office/drawing/2014/main" id="{693CA917-DEBE-45D0-8561-ABC9DC2A2B3E}"/>
                </a:ext>
              </a:extLst>
            </p:cNvPr>
            <p:cNvSpPr/>
            <p:nvPr/>
          </p:nvSpPr>
          <p:spPr>
            <a:xfrm rot="16200000">
              <a:off x="2327891" y="4356925"/>
              <a:ext cx="873331" cy="196762"/>
            </a:xfrm>
            <a:prstGeom prst="rect">
              <a:avLst/>
            </a:prstGeom>
            <a:ln>
              <a:noFill/>
            </a:ln>
          </p:spPr>
          <p:txBody>
            <a:bodyPr wrap="square" lIns="75192" tIns="37596" rIns="75192" bIns="37596">
              <a:spAutoFit/>
            </a:bodyPr>
            <a:lstStyle/>
            <a:p>
              <a:pPr marL="250568" indent="-250568" algn="ctr" defTabSz="1002266" eaLnBrk="0" fontAlgn="base" hangingPunct="0">
                <a:lnSpc>
                  <a:spcPts val="877"/>
                </a:lnSpc>
                <a:spcBef>
                  <a:spcPct val="20000"/>
                </a:spcBef>
                <a:spcAft>
                  <a:spcPct val="0"/>
                </a:spcAft>
                <a:buClr>
                  <a:srgbClr val="000000"/>
                </a:buClr>
                <a:defRPr/>
              </a:pPr>
              <a:r>
                <a:rPr lang="en-US" sz="1122" kern="0">
                  <a:solidFill>
                    <a:srgbClr val="292929">
                      <a:alpha val="99000"/>
                    </a:srgbClr>
                  </a:solidFill>
                  <a:latin typeface="Segoe UI"/>
                </a:rPr>
                <a:t>Compute </a:t>
              </a:r>
            </a:p>
          </p:txBody>
        </p:sp>
        <p:grpSp>
          <p:nvGrpSpPr>
            <p:cNvPr id="28" name="Group 27">
              <a:extLst>
                <a:ext uri="{FF2B5EF4-FFF2-40B4-BE49-F238E27FC236}">
                  <a16:creationId xmlns:a16="http://schemas.microsoft.com/office/drawing/2014/main" id="{0438842F-E604-43D4-8894-732D926E0D21}"/>
                </a:ext>
              </a:extLst>
            </p:cNvPr>
            <p:cNvGrpSpPr/>
            <p:nvPr/>
          </p:nvGrpSpPr>
          <p:grpSpPr>
            <a:xfrm>
              <a:off x="2953595" y="4112606"/>
              <a:ext cx="2785152" cy="421773"/>
              <a:chOff x="5520892" y="5257417"/>
              <a:chExt cx="3307216" cy="721360"/>
            </a:xfrm>
          </p:grpSpPr>
          <p:cxnSp>
            <p:nvCxnSpPr>
              <p:cNvPr id="29" name="Straight Arrow Connector 28">
                <a:extLst>
                  <a:ext uri="{FF2B5EF4-FFF2-40B4-BE49-F238E27FC236}">
                    <a16:creationId xmlns:a16="http://schemas.microsoft.com/office/drawing/2014/main" id="{2D1B10C7-DCE6-4EC2-AEEB-8D2DDA1DCB3B}"/>
                  </a:ext>
                </a:extLst>
              </p:cNvPr>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30" name="Straight Connector 29">
                <a:extLst>
                  <a:ext uri="{FF2B5EF4-FFF2-40B4-BE49-F238E27FC236}">
                    <a16:creationId xmlns:a16="http://schemas.microsoft.com/office/drawing/2014/main" id="{CF57AC37-B68A-41FB-848F-A99F68FE0AE1}"/>
                  </a:ext>
                </a:extLst>
              </p:cNvPr>
              <p:cNvCxnSpPr>
                <a:endCxn id="31"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31" name="Freeform 83">
                <a:extLst>
                  <a:ext uri="{FF2B5EF4-FFF2-40B4-BE49-F238E27FC236}">
                    <a16:creationId xmlns:a16="http://schemas.microsoft.com/office/drawing/2014/main" id="{072E2710-6BF4-4D5E-804E-1D77173F811D}"/>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42953">
                  <a:defRPr/>
                </a:pPr>
                <a:endParaRPr lang="en-US" sz="2754" kern="0">
                  <a:solidFill>
                    <a:srgbClr val="292929"/>
                  </a:solidFill>
                  <a:latin typeface="Segoe UI"/>
                </a:endParaRPr>
              </a:p>
            </p:txBody>
          </p:sp>
        </p:grpSp>
        <p:grpSp>
          <p:nvGrpSpPr>
            <p:cNvPr id="32" name="Group 31">
              <a:extLst>
                <a:ext uri="{FF2B5EF4-FFF2-40B4-BE49-F238E27FC236}">
                  <a16:creationId xmlns:a16="http://schemas.microsoft.com/office/drawing/2014/main" id="{418424C3-0316-4737-8B67-DB7EB144EC94}"/>
                </a:ext>
              </a:extLst>
            </p:cNvPr>
            <p:cNvGrpSpPr/>
            <p:nvPr/>
          </p:nvGrpSpPr>
          <p:grpSpPr>
            <a:xfrm>
              <a:off x="6063461" y="2671393"/>
              <a:ext cx="3085844" cy="928267"/>
              <a:chOff x="342905" y="2485579"/>
              <a:chExt cx="3492569" cy="1083658"/>
            </a:xfrm>
          </p:grpSpPr>
          <p:sp>
            <p:nvSpPr>
              <p:cNvPr id="33" name="TextBox 32">
                <a:extLst>
                  <a:ext uri="{FF2B5EF4-FFF2-40B4-BE49-F238E27FC236}">
                    <a16:creationId xmlns:a16="http://schemas.microsoft.com/office/drawing/2014/main" id="{9C64DC7D-0101-4AA6-8FEB-A86048BA6044}"/>
                  </a:ext>
                </a:extLst>
              </p:cNvPr>
              <p:cNvSpPr txBox="1"/>
              <p:nvPr/>
            </p:nvSpPr>
            <p:spPr>
              <a:xfrm>
                <a:off x="342905" y="2485579"/>
                <a:ext cx="3119051" cy="412518"/>
              </a:xfrm>
              <a:prstGeom prst="rect">
                <a:avLst/>
              </a:prstGeom>
              <a:noFill/>
              <a:ln>
                <a:noFill/>
              </a:ln>
            </p:spPr>
            <p:txBody>
              <a:bodyPr wrap="square" lIns="0" tIns="46615" rIns="0" bIns="46615" rtlCol="0">
                <a:spAutoFit/>
              </a:bodyPr>
              <a:lstStyle/>
              <a:p>
                <a:pPr defTabSz="1242953">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Growing Fast</a:t>
                </a:r>
              </a:p>
            </p:txBody>
          </p:sp>
          <p:sp>
            <p:nvSpPr>
              <p:cNvPr id="34" name="Rectangle 33">
                <a:extLst>
                  <a:ext uri="{FF2B5EF4-FFF2-40B4-BE49-F238E27FC236}">
                    <a16:creationId xmlns:a16="http://schemas.microsoft.com/office/drawing/2014/main" id="{847C9069-C19A-412E-A65D-5C4D482A56DA}"/>
                  </a:ext>
                </a:extLst>
              </p:cNvPr>
              <p:cNvSpPr/>
              <p:nvPr/>
            </p:nvSpPr>
            <p:spPr>
              <a:xfrm>
                <a:off x="342905" y="2952454"/>
                <a:ext cx="3492569" cy="616783"/>
              </a:xfrm>
              <a:prstGeom prst="rect">
                <a:avLst/>
              </a:prstGeom>
              <a:ln>
                <a:noFill/>
              </a:ln>
            </p:spPr>
            <p:txBody>
              <a:bodyPr wrap="square" lIns="0" tIns="0" rIns="0" bIns="0">
                <a:spAutoFit/>
              </a:bodyPr>
              <a:lstStyle/>
              <a:p>
                <a:pPr marL="0" lvl="1" defTabSz="1002183" fontAlgn="base">
                  <a:spcAft>
                    <a:spcPct val="0"/>
                  </a:spcAft>
                  <a:defRPr/>
                </a:pPr>
                <a:r>
                  <a:rPr lang="en-US" sz="1122" kern="0">
                    <a:solidFill>
                      <a:srgbClr val="292929">
                        <a:alpha val="99000"/>
                      </a:srgbClr>
                    </a:solidFill>
                    <a:latin typeface="Segoe UI"/>
                    <a:ea typeface="Kozuka Gothic Pro R" pitchFamily="34" charset="-128"/>
                  </a:rPr>
                  <a:t>Successful services needs to grow/scale.   </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Keeping up with growth is a big IT challenge. </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Cannot provision hardware fast enough.</a:t>
                </a:r>
              </a:p>
            </p:txBody>
          </p:sp>
        </p:grpSp>
        <p:cxnSp>
          <p:nvCxnSpPr>
            <p:cNvPr id="35" name="Straight Arrow Connector 34">
              <a:extLst>
                <a:ext uri="{FF2B5EF4-FFF2-40B4-BE49-F238E27FC236}">
                  <a16:creationId xmlns:a16="http://schemas.microsoft.com/office/drawing/2014/main" id="{BB1BC3D7-28B2-4A1C-8526-B0123B2A2446}"/>
                </a:ext>
              </a:extLst>
            </p:cNvPr>
            <p:cNvCxnSpPr>
              <a:cxnSpLocks/>
            </p:cNvCxnSpPr>
            <p:nvPr/>
          </p:nvCxnSpPr>
          <p:spPr bwMode="auto">
            <a:xfrm flipH="1" flipV="1">
              <a:off x="2950519" y="2776748"/>
              <a:ext cx="3073" cy="797087"/>
            </a:xfrm>
            <a:prstGeom prst="straightConnector1">
              <a:avLst/>
            </a:prstGeom>
            <a:noFill/>
            <a:ln w="25400" cap="flat" cmpd="sng" algn="ctr">
              <a:solidFill>
                <a:srgbClr val="292929"/>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8A808728-50BE-44C3-B429-1C76E0B3F888}"/>
                </a:ext>
              </a:extLst>
            </p:cNvPr>
            <p:cNvCxnSpPr>
              <a:cxnSpLocks/>
            </p:cNvCxnSpPr>
            <p:nvPr/>
          </p:nvCxnSpPr>
          <p:spPr bwMode="auto">
            <a:xfrm>
              <a:off x="2953596" y="3562114"/>
              <a:ext cx="2785809" cy="801"/>
            </a:xfrm>
            <a:prstGeom prst="straightConnector1">
              <a:avLst/>
            </a:prstGeom>
            <a:noFill/>
            <a:ln w="25400" cap="flat" cmpd="sng" algn="ctr">
              <a:solidFill>
                <a:srgbClr val="292929"/>
              </a:solidFill>
              <a:prstDash val="solid"/>
              <a:headEnd type="none" w="med" len="med"/>
              <a:tailEnd type="triangle"/>
            </a:ln>
            <a:effectLst/>
          </p:spPr>
        </p:cxnSp>
        <p:sp>
          <p:nvSpPr>
            <p:cNvPr id="37" name="Rectangle 36">
              <a:extLst>
                <a:ext uri="{FF2B5EF4-FFF2-40B4-BE49-F238E27FC236}">
                  <a16:creationId xmlns:a16="http://schemas.microsoft.com/office/drawing/2014/main" id="{C1678387-11D3-47A8-BF88-479655335A22}"/>
                </a:ext>
              </a:extLst>
            </p:cNvPr>
            <p:cNvSpPr/>
            <p:nvPr/>
          </p:nvSpPr>
          <p:spPr>
            <a:xfrm rot="16200000">
              <a:off x="2321523" y="3154121"/>
              <a:ext cx="869411" cy="196762"/>
            </a:xfrm>
            <a:prstGeom prst="rect">
              <a:avLst/>
            </a:prstGeom>
            <a:ln>
              <a:noFill/>
            </a:ln>
          </p:spPr>
          <p:txBody>
            <a:bodyPr wrap="square" lIns="75192" tIns="37596" rIns="75192" bIns="37596">
              <a:spAutoFit/>
            </a:bodyPr>
            <a:lstStyle/>
            <a:p>
              <a:pPr marL="250568" indent="-250568" algn="ctr" defTabSz="1002266" eaLnBrk="0" fontAlgn="base" hangingPunct="0">
                <a:lnSpc>
                  <a:spcPts val="877"/>
                </a:lnSpc>
                <a:spcBef>
                  <a:spcPct val="20000"/>
                </a:spcBef>
                <a:spcAft>
                  <a:spcPct val="0"/>
                </a:spcAft>
                <a:buClr>
                  <a:srgbClr val="000000"/>
                </a:buClr>
                <a:defRPr/>
              </a:pPr>
              <a:r>
                <a:rPr lang="en-US" sz="1122" kern="0">
                  <a:solidFill>
                    <a:srgbClr val="292929">
                      <a:alpha val="99000"/>
                    </a:srgbClr>
                  </a:solidFill>
                  <a:latin typeface="Segoe UI"/>
                </a:rPr>
                <a:t>Compute </a:t>
              </a:r>
            </a:p>
          </p:txBody>
        </p:sp>
        <p:sp>
          <p:nvSpPr>
            <p:cNvPr id="38" name="Freeform 90">
              <a:extLst>
                <a:ext uri="{FF2B5EF4-FFF2-40B4-BE49-F238E27FC236}">
                  <a16:creationId xmlns:a16="http://schemas.microsoft.com/office/drawing/2014/main" id="{E12235C6-BFFD-4659-B7A0-C596D372C69B}"/>
                </a:ext>
              </a:extLst>
            </p:cNvPr>
            <p:cNvSpPr/>
            <p:nvPr/>
          </p:nvSpPr>
          <p:spPr>
            <a:xfrm>
              <a:off x="2945362" y="2822580"/>
              <a:ext cx="2726356" cy="737233"/>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5192" tIns="37596" rIns="75192" bIns="37596" rtlCol="0" anchor="ctr"/>
            <a:lstStyle/>
            <a:p>
              <a:pPr algn="ctr" defTabSz="1242953">
                <a:defRPr/>
              </a:pPr>
              <a:endParaRPr lang="en-US" sz="2754" kern="0">
                <a:solidFill>
                  <a:sysClr val="windowText" lastClr="000000"/>
                </a:solidFill>
                <a:latin typeface="Segoe UI"/>
              </a:endParaRPr>
            </a:p>
          </p:txBody>
        </p:sp>
        <p:grpSp>
          <p:nvGrpSpPr>
            <p:cNvPr id="39" name="Group 38">
              <a:extLst>
                <a:ext uri="{FF2B5EF4-FFF2-40B4-BE49-F238E27FC236}">
                  <a16:creationId xmlns:a16="http://schemas.microsoft.com/office/drawing/2014/main" id="{F23EB9B5-375F-499C-9D19-074944059085}"/>
                </a:ext>
              </a:extLst>
            </p:cNvPr>
            <p:cNvGrpSpPr/>
            <p:nvPr/>
          </p:nvGrpSpPr>
          <p:grpSpPr>
            <a:xfrm>
              <a:off x="6063459" y="5152444"/>
              <a:ext cx="2973207" cy="933276"/>
              <a:chOff x="342905" y="5150364"/>
              <a:chExt cx="3941859" cy="1089506"/>
            </a:xfrm>
          </p:grpSpPr>
          <p:sp>
            <p:nvSpPr>
              <p:cNvPr id="40" name="TextBox 39">
                <a:extLst>
                  <a:ext uri="{FF2B5EF4-FFF2-40B4-BE49-F238E27FC236}">
                    <a16:creationId xmlns:a16="http://schemas.microsoft.com/office/drawing/2014/main" id="{FC13ADFD-C705-44F7-9445-8F08EE371FB0}"/>
                  </a:ext>
                </a:extLst>
              </p:cNvPr>
              <p:cNvSpPr txBox="1"/>
              <p:nvPr/>
            </p:nvSpPr>
            <p:spPr>
              <a:xfrm>
                <a:off x="342905" y="5150364"/>
                <a:ext cx="3941859" cy="412518"/>
              </a:xfrm>
              <a:prstGeom prst="rect">
                <a:avLst/>
              </a:prstGeom>
              <a:noFill/>
              <a:ln>
                <a:noFill/>
              </a:ln>
            </p:spPr>
            <p:txBody>
              <a:bodyPr wrap="square" lIns="0" tIns="46615" rIns="0" bIns="46615" rtlCol="0">
                <a:spAutoFit/>
              </a:bodyPr>
              <a:lstStyle/>
              <a:p>
                <a:pPr defTabSz="1242953">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Predictable Bursting</a:t>
                </a:r>
              </a:p>
            </p:txBody>
          </p:sp>
          <p:sp>
            <p:nvSpPr>
              <p:cNvPr id="41" name="Rectangle 40">
                <a:extLst>
                  <a:ext uri="{FF2B5EF4-FFF2-40B4-BE49-F238E27FC236}">
                    <a16:creationId xmlns:a16="http://schemas.microsoft.com/office/drawing/2014/main" id="{61DA63FB-4BFE-492C-8655-F508346CCA95}"/>
                  </a:ext>
                </a:extLst>
              </p:cNvPr>
              <p:cNvSpPr/>
              <p:nvPr/>
            </p:nvSpPr>
            <p:spPr>
              <a:xfrm>
                <a:off x="342905" y="5623087"/>
                <a:ext cx="3653646" cy="616783"/>
              </a:xfrm>
              <a:prstGeom prst="rect">
                <a:avLst/>
              </a:prstGeom>
              <a:ln>
                <a:noFill/>
              </a:ln>
            </p:spPr>
            <p:txBody>
              <a:bodyPr wrap="square" lIns="0" tIns="0" rIns="0" bIns="0">
                <a:spAutoFit/>
              </a:bodyPr>
              <a:lstStyle/>
              <a:p>
                <a:pPr marL="0" lvl="1" defTabSz="1002183" fontAlgn="base">
                  <a:spcAft>
                    <a:spcPct val="0"/>
                  </a:spcAft>
                  <a:defRPr/>
                </a:pPr>
                <a:r>
                  <a:rPr lang="en-US" sz="1122" kern="0">
                    <a:solidFill>
                      <a:srgbClr val="292929">
                        <a:alpha val="99000"/>
                      </a:srgbClr>
                    </a:solidFill>
                    <a:latin typeface="Segoe UI"/>
                    <a:ea typeface="Kozuka Gothic Pro R" pitchFamily="34" charset="-128"/>
                  </a:rPr>
                  <a:t>Services with micro seasonality trends.   </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Peaks due to periodic increased demand.</a:t>
                </a:r>
              </a:p>
              <a:p>
                <a:pPr marL="0" lvl="1" defTabSz="1002183" fontAlgn="base">
                  <a:spcAft>
                    <a:spcPct val="0"/>
                  </a:spcAft>
                  <a:defRPr/>
                </a:pPr>
                <a:r>
                  <a:rPr lang="en-US" sz="1122" kern="0">
                    <a:solidFill>
                      <a:srgbClr val="292929">
                        <a:alpha val="99000"/>
                      </a:srgbClr>
                    </a:solidFill>
                    <a:latin typeface="Segoe UI"/>
                    <a:ea typeface="Kozuka Gothic Pro R" pitchFamily="34" charset="-128"/>
                  </a:rPr>
                  <a:t>IT complexity and wasted capacity.</a:t>
                </a:r>
              </a:p>
            </p:txBody>
          </p:sp>
        </p:grpSp>
        <p:cxnSp>
          <p:nvCxnSpPr>
            <p:cNvPr id="42" name="Straight Arrow Connector 41">
              <a:extLst>
                <a:ext uri="{FF2B5EF4-FFF2-40B4-BE49-F238E27FC236}">
                  <a16:creationId xmlns:a16="http://schemas.microsoft.com/office/drawing/2014/main" id="{4EF5167A-90DB-4CE1-9179-93A7F342132F}"/>
                </a:ext>
              </a:extLst>
            </p:cNvPr>
            <p:cNvCxnSpPr>
              <a:cxnSpLocks/>
            </p:cNvCxnSpPr>
            <p:nvPr/>
          </p:nvCxnSpPr>
          <p:spPr bwMode="auto">
            <a:xfrm flipV="1">
              <a:off x="2972035" y="5282465"/>
              <a:ext cx="0" cy="768759"/>
            </a:xfrm>
            <a:prstGeom prst="straightConnector1">
              <a:avLst/>
            </a:prstGeom>
            <a:noFill/>
            <a:ln w="25400" cap="flat" cmpd="sng" algn="ctr">
              <a:solidFill>
                <a:srgbClr val="292929"/>
              </a:solidFill>
              <a:prstDash val="solid"/>
              <a:headEnd type="none" w="med" len="med"/>
              <a:tailEnd type="triangle"/>
            </a:ln>
            <a:effectLst/>
          </p:spPr>
        </p:cxnSp>
        <p:cxnSp>
          <p:nvCxnSpPr>
            <p:cNvPr id="43" name="Straight Arrow Connector 42">
              <a:extLst>
                <a:ext uri="{FF2B5EF4-FFF2-40B4-BE49-F238E27FC236}">
                  <a16:creationId xmlns:a16="http://schemas.microsoft.com/office/drawing/2014/main" id="{8929777F-4906-45BC-8814-3E8BC7F44D99}"/>
                </a:ext>
              </a:extLst>
            </p:cNvPr>
            <p:cNvCxnSpPr>
              <a:cxnSpLocks/>
            </p:cNvCxnSpPr>
            <p:nvPr/>
          </p:nvCxnSpPr>
          <p:spPr bwMode="auto">
            <a:xfrm>
              <a:off x="2958573" y="6040477"/>
              <a:ext cx="2785808" cy="801"/>
            </a:xfrm>
            <a:prstGeom prst="straightConnector1">
              <a:avLst/>
            </a:prstGeom>
            <a:noFill/>
            <a:ln w="25400" cap="flat" cmpd="sng" algn="ctr">
              <a:solidFill>
                <a:srgbClr val="292929"/>
              </a:solidFill>
              <a:prstDash val="solid"/>
              <a:headEnd type="none" w="med" len="med"/>
              <a:tailEnd type="triangle"/>
            </a:ln>
            <a:effectLst/>
          </p:spPr>
        </p:cxnSp>
        <p:sp>
          <p:nvSpPr>
            <p:cNvPr id="44" name="Rectangle 43">
              <a:extLst>
                <a:ext uri="{FF2B5EF4-FFF2-40B4-BE49-F238E27FC236}">
                  <a16:creationId xmlns:a16="http://schemas.microsoft.com/office/drawing/2014/main" id="{D95A261B-B6C0-4FAF-B95D-FE32FC45A872}"/>
                </a:ext>
              </a:extLst>
            </p:cNvPr>
            <p:cNvSpPr/>
            <p:nvPr/>
          </p:nvSpPr>
          <p:spPr>
            <a:xfrm rot="16200000">
              <a:off x="2338932" y="5434497"/>
              <a:ext cx="877627" cy="196762"/>
            </a:xfrm>
            <a:prstGeom prst="rect">
              <a:avLst/>
            </a:prstGeom>
            <a:ln>
              <a:noFill/>
            </a:ln>
          </p:spPr>
          <p:txBody>
            <a:bodyPr wrap="square" lIns="75192" tIns="37596" rIns="75192" bIns="37596">
              <a:spAutoFit/>
            </a:bodyPr>
            <a:lstStyle/>
            <a:p>
              <a:pPr marL="250568" indent="-250568" algn="ctr" defTabSz="1002266" eaLnBrk="0" fontAlgn="base" hangingPunct="0">
                <a:lnSpc>
                  <a:spcPts val="877"/>
                </a:lnSpc>
                <a:spcBef>
                  <a:spcPct val="20000"/>
                </a:spcBef>
                <a:spcAft>
                  <a:spcPct val="0"/>
                </a:spcAft>
                <a:buClr>
                  <a:srgbClr val="000000"/>
                </a:buClr>
                <a:defRPr/>
              </a:pPr>
              <a:r>
                <a:rPr lang="en-US" sz="1122" kern="0">
                  <a:solidFill>
                    <a:srgbClr val="292929">
                      <a:alpha val="99000"/>
                    </a:srgbClr>
                  </a:solidFill>
                  <a:latin typeface="Segoe UI"/>
                </a:rPr>
                <a:t>Compute </a:t>
              </a:r>
            </a:p>
          </p:txBody>
        </p:sp>
        <p:sp>
          <p:nvSpPr>
            <p:cNvPr id="45" name="Freeform 97">
              <a:extLst>
                <a:ext uri="{FF2B5EF4-FFF2-40B4-BE49-F238E27FC236}">
                  <a16:creationId xmlns:a16="http://schemas.microsoft.com/office/drawing/2014/main" id="{8FF55B84-B17D-4EFB-9E46-90AE337A7349}"/>
                </a:ext>
              </a:extLst>
            </p:cNvPr>
            <p:cNvSpPr/>
            <p:nvPr/>
          </p:nvSpPr>
          <p:spPr>
            <a:xfrm>
              <a:off x="2970188" y="5330733"/>
              <a:ext cx="2579638" cy="499417"/>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5194" tIns="37598" rIns="75194" bIns="37598" rtlCol="0" anchor="ctr"/>
            <a:lstStyle/>
            <a:p>
              <a:pPr algn="ctr" defTabSz="1242953">
                <a:defRPr/>
              </a:pPr>
              <a:endParaRPr lang="en-US" sz="2754" kern="0">
                <a:solidFill>
                  <a:srgbClr val="292929"/>
                </a:solidFill>
                <a:latin typeface="Segoe UI"/>
              </a:endParaRPr>
            </a:p>
          </p:txBody>
        </p:sp>
        <p:cxnSp>
          <p:nvCxnSpPr>
            <p:cNvPr id="46" name="Straight Connector 45">
              <a:extLst>
                <a:ext uri="{FF2B5EF4-FFF2-40B4-BE49-F238E27FC236}">
                  <a16:creationId xmlns:a16="http://schemas.microsoft.com/office/drawing/2014/main" id="{6D162B8A-4C86-4B87-95A1-C21D98DE01CD}"/>
                </a:ext>
              </a:extLst>
            </p:cNvPr>
            <p:cNvCxnSpPr>
              <a:cxnSpLocks/>
            </p:cNvCxnSpPr>
            <p:nvPr/>
          </p:nvCxnSpPr>
          <p:spPr bwMode="auto">
            <a:xfrm>
              <a:off x="2993282" y="5651670"/>
              <a:ext cx="2618036" cy="21289"/>
            </a:xfrm>
            <a:prstGeom prst="line">
              <a:avLst/>
            </a:prstGeom>
            <a:noFill/>
            <a:ln w="19050" cap="flat" cmpd="sng" algn="ctr">
              <a:solidFill>
                <a:srgbClr val="292929"/>
              </a:solidFill>
              <a:prstDash val="sysDot"/>
              <a:headEnd type="none" w="med" len="med"/>
              <a:tailEnd type="none" w="med" len="med"/>
            </a:ln>
            <a:effectLst/>
          </p:spPr>
        </p:cxnSp>
        <p:cxnSp>
          <p:nvCxnSpPr>
            <p:cNvPr id="47" name="Straight Connector 46">
              <a:extLst>
                <a:ext uri="{FF2B5EF4-FFF2-40B4-BE49-F238E27FC236}">
                  <a16:creationId xmlns:a16="http://schemas.microsoft.com/office/drawing/2014/main" id="{7B27DA6E-9183-47D0-8D8D-11A9E977A825}"/>
                </a:ext>
              </a:extLst>
            </p:cNvPr>
            <p:cNvCxnSpPr>
              <a:cxnSpLocks/>
            </p:cNvCxnSpPr>
            <p:nvPr/>
          </p:nvCxnSpPr>
          <p:spPr>
            <a:xfrm>
              <a:off x="2288293" y="3740103"/>
              <a:ext cx="6371660" cy="0"/>
            </a:xfrm>
            <a:prstGeom prst="line">
              <a:avLst/>
            </a:prstGeom>
            <a:noFill/>
            <a:ln w="9525" cap="flat" cmpd="sng" algn="ctr">
              <a:solidFill>
                <a:srgbClr val="0071BC">
                  <a:lumMod val="40000"/>
                  <a:lumOff val="60000"/>
                </a:srgbClr>
              </a:solidFill>
              <a:prstDash val="solid"/>
            </a:ln>
            <a:effectLst/>
          </p:spPr>
        </p:cxnSp>
        <p:cxnSp>
          <p:nvCxnSpPr>
            <p:cNvPr id="48" name="Straight Connector 47">
              <a:extLst>
                <a:ext uri="{FF2B5EF4-FFF2-40B4-BE49-F238E27FC236}">
                  <a16:creationId xmlns:a16="http://schemas.microsoft.com/office/drawing/2014/main" id="{79187E3D-AC1C-49DD-9E20-066D891BECF7}"/>
                </a:ext>
              </a:extLst>
            </p:cNvPr>
            <p:cNvCxnSpPr>
              <a:cxnSpLocks/>
            </p:cNvCxnSpPr>
            <p:nvPr/>
          </p:nvCxnSpPr>
          <p:spPr>
            <a:xfrm>
              <a:off x="2288293" y="4980296"/>
              <a:ext cx="6371660" cy="0"/>
            </a:xfrm>
            <a:prstGeom prst="line">
              <a:avLst/>
            </a:prstGeom>
            <a:noFill/>
            <a:ln w="9525" cap="flat" cmpd="sng" algn="ctr">
              <a:solidFill>
                <a:srgbClr val="0071BC">
                  <a:lumMod val="40000"/>
                  <a:lumOff val="60000"/>
                </a:srgbClr>
              </a:solidFill>
              <a:prstDash val="solid"/>
            </a:ln>
            <a:effectLst/>
          </p:spPr>
        </p:cxnSp>
        <p:cxnSp>
          <p:nvCxnSpPr>
            <p:cNvPr id="49" name="Straight Connector 48">
              <a:extLst>
                <a:ext uri="{FF2B5EF4-FFF2-40B4-BE49-F238E27FC236}">
                  <a16:creationId xmlns:a16="http://schemas.microsoft.com/office/drawing/2014/main" id="{28C7AB2B-4C0F-46A3-B7FD-18FAD4CAA43D}"/>
                </a:ext>
              </a:extLst>
            </p:cNvPr>
            <p:cNvCxnSpPr>
              <a:cxnSpLocks/>
            </p:cNvCxnSpPr>
            <p:nvPr/>
          </p:nvCxnSpPr>
          <p:spPr>
            <a:xfrm>
              <a:off x="2288293" y="2516406"/>
              <a:ext cx="6371660" cy="0"/>
            </a:xfrm>
            <a:prstGeom prst="line">
              <a:avLst/>
            </a:prstGeom>
            <a:noFill/>
            <a:ln w="9525" cap="flat" cmpd="sng" algn="ctr">
              <a:solidFill>
                <a:srgbClr val="0071BC">
                  <a:lumMod val="40000"/>
                  <a:lumOff val="60000"/>
                </a:srgbClr>
              </a:solidFill>
              <a:prstDash val="solid"/>
            </a:ln>
            <a:effectLst/>
          </p:spPr>
        </p:cxnSp>
      </p:grpSp>
    </p:spTree>
    <p:extLst>
      <p:ext uri="{BB962C8B-B14F-4D97-AF65-F5344CB8AC3E}">
        <p14:creationId xmlns:p14="http://schemas.microsoft.com/office/powerpoint/2010/main" val="3235270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xfrm>
            <a:off x="5333682" y="0"/>
            <a:ext cx="6858000" cy="6861524"/>
          </a:xfrm>
          <a:prstGeom prst="rect">
            <a:avLst/>
          </a:prstGeom>
        </p:spPr>
      </p:pic>
    </p:spTree>
    <p:custDataLst>
      <p:tags r:id="rId1"/>
    </p:custDataLst>
    <p:extLst>
      <p:ext uri="{BB962C8B-B14F-4D97-AF65-F5344CB8AC3E}">
        <p14:creationId xmlns:p14="http://schemas.microsoft.com/office/powerpoint/2010/main" val="14687734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205760491"/>
              </p:ext>
            </p:extLst>
          </p:nvPr>
        </p:nvGraphicFramePr>
        <p:xfrm>
          <a:off x="655638" y="1408113"/>
          <a:ext cx="10880725" cy="2249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173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6989247-99F6-4AF2-B76D-35A7CDAFD3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A71D5C7-A7D6-46CE-B888-CF65241F6B9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506ED-07D9-4CE8-BB92-B6B761FF2656}"/>
              </a:ext>
            </a:extLst>
          </p:cNvPr>
          <p:cNvSpPr>
            <a:spLocks noGrp="1"/>
          </p:cNvSpPr>
          <p:nvPr>
            <p:ph type="title"/>
          </p:nvPr>
        </p:nvSpPr>
        <p:spPr/>
        <p:txBody>
          <a:bodyPr/>
          <a:lstStyle/>
          <a:p>
            <a:r>
              <a:rPr lang="en-US"/>
              <a:t>Module Summary</a:t>
            </a:r>
          </a:p>
        </p:txBody>
      </p:sp>
      <p:graphicFrame>
        <p:nvGraphicFramePr>
          <p:cNvPr id="5" name="Content Placeholder 4">
            <a:extLst>
              <a:ext uri="{FF2B5EF4-FFF2-40B4-BE49-F238E27FC236}">
                <a16:creationId xmlns:a16="http://schemas.microsoft.com/office/drawing/2014/main" id="{9160CB12-1FA7-4DC0-84DC-78AA49CF4904}"/>
              </a:ext>
            </a:extLst>
          </p:cNvPr>
          <p:cNvGraphicFramePr>
            <a:graphicFrameLocks noGrp="1"/>
          </p:cNvGraphicFramePr>
          <p:nvPr>
            <p:ph sz="quarter" idx="13"/>
            <p:extLst>
              <p:ext uri="{D42A27DB-BD31-4B8C-83A1-F6EECF244321}">
                <p14:modId xmlns:p14="http://schemas.microsoft.com/office/powerpoint/2010/main" val="2106533040"/>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9590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Database as a Service </a:t>
            </a:r>
          </a:p>
        </p:txBody>
      </p:sp>
      <p:sp>
        <p:nvSpPr>
          <p:cNvPr id="4" name="Content Placeholder 3"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3616A99-090F-45E1-9334-58D58B148205}"/>
              </a:ext>
            </a:extLst>
          </p:cNvPr>
          <p:cNvSpPr>
            <a:spLocks noGrp="1"/>
          </p:cNvSpPr>
          <p:nvPr>
            <p:ph sz="quarter" idx="13"/>
          </p:nvPr>
        </p:nvSpPr>
        <p:spPr>
          <a:xfrm>
            <a:off x="655639" y="993335"/>
            <a:ext cx="10880726" cy="4819650"/>
          </a:xfrm>
        </p:spPr>
        <p:txBody>
          <a:bodyPr/>
          <a:lstStyle/>
          <a:p>
            <a:endParaRPr lang="en-US"/>
          </a:p>
        </p:txBody>
      </p:sp>
      <p:sp>
        <p:nvSpPr>
          <p:cNvPr id="5" name="Rectangle 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322A765D-EF46-436F-98D5-358A046EA054}"/>
              </a:ext>
            </a:extLst>
          </p:cNvPr>
          <p:cNvSpPr/>
          <p:nvPr/>
        </p:nvSpPr>
        <p:spPr bwMode="auto">
          <a:xfrm>
            <a:off x="617944" y="993335"/>
            <a:ext cx="8181960" cy="5267832"/>
          </a:xfrm>
          <a:prstGeom prst="rect">
            <a:avLst/>
          </a:prstGeom>
          <a:solidFill>
            <a:sysClr val="window" lastClr="FFFFFF"/>
          </a:solidFill>
          <a:ln w="25400" cap="flat" cmpd="sng" algn="ctr">
            <a:solidFill>
              <a:sysClr val="windowText" lastClr="000000"/>
            </a:solidFill>
            <a:prstDash val="solid"/>
            <a:headEnd type="none" w="med" len="med"/>
            <a:tailEnd type="none" w="med" len="med"/>
          </a:ln>
          <a:effectLst/>
        </p:spPr>
        <p:txBody>
          <a:bodyPr vert="horz" wrap="square" lIns="76133" tIns="38067" rIns="76133" bIns="38067" numCol="1" rtlCol="0" anchor="ctr" anchorCtr="0" compatLnSpc="1">
            <a:prstTxWarp prst="textNoShape">
              <a:avLst/>
            </a:prstTxWarp>
          </a:bodyPr>
          <a:lstStyle/>
          <a:p>
            <a:pPr marL="0" marR="0" lvl="0" indent="0" algn="ctr" defTabSz="761016" rtl="0" eaLnBrk="0"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CA6A9E2-0801-42E6-82C9-FF9DD0C47385}"/>
              </a:ext>
            </a:extLst>
          </p:cNvPr>
          <p:cNvSpPr/>
          <p:nvPr/>
        </p:nvSpPr>
        <p:spPr>
          <a:xfrm>
            <a:off x="1168804" y="1683322"/>
            <a:ext cx="1865758" cy="317133"/>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chemeClr val="tx1"/>
                </a:solidFill>
                <a:effectLst/>
                <a:uLnTx/>
                <a:uFillTx/>
                <a:latin typeface="Segoe UI"/>
                <a:cs typeface="Segoe UI Light"/>
              </a:rPr>
              <a:t>On-Premises</a:t>
            </a:r>
            <a:endParaRPr lang="en-US" sz="1750" b="0" i="0" u="none" strike="noStrike" kern="1200" cap="none" spc="0" normalizeH="0" baseline="0" noProof="0" dirty="0">
              <a:ln>
                <a:noFill/>
              </a:ln>
              <a:solidFill>
                <a:schemeClr val="tx1"/>
              </a:solidFill>
              <a:effectLst/>
              <a:uLnTx/>
              <a:uFillTx/>
              <a:latin typeface="Segoe UI"/>
              <a:cs typeface="Segoe UI Light"/>
            </a:endParaRPr>
          </a:p>
        </p:txBody>
      </p:sp>
      <p:sp>
        <p:nvSpPr>
          <p:cNvPr id="7" name="TextBox 5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9ED902E4-C93F-4D5D-8C32-314454F924CA}"/>
              </a:ext>
            </a:extLst>
          </p:cNvPr>
          <p:cNvSpPr txBox="1"/>
          <p:nvPr/>
        </p:nvSpPr>
        <p:spPr>
          <a:xfrm>
            <a:off x="598518" y="2237171"/>
            <a:ext cx="453970" cy="3919171"/>
          </a:xfrm>
          <a:prstGeom prst="rect">
            <a:avLst/>
          </a:prstGeom>
          <a:noFill/>
        </p:spPr>
        <p:txBody>
          <a:bodyPr vert="vert270"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You scale, make resilient and manage</a:t>
            </a:r>
            <a:endParaRPr lang="en-US" sz="1750" b="0" i="0" u="none" strike="noStrike" kern="1200" cap="none" spc="0" normalizeH="0" baseline="0" noProof="0">
              <a:ln>
                <a:noFill/>
              </a:ln>
              <a:effectLst/>
              <a:uLnTx/>
              <a:uFillTx/>
              <a:latin typeface="Segoe UI"/>
              <a:cs typeface="Segoe UI"/>
            </a:endParaRPr>
          </a:p>
        </p:txBody>
      </p:sp>
      <p:sp>
        <p:nvSpPr>
          <p:cNvPr id="8" name="Rectangle 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37E6B9A-09B8-4050-91F4-EAAFD2B192AD}"/>
              </a:ext>
            </a:extLst>
          </p:cNvPr>
          <p:cNvSpPr/>
          <p:nvPr/>
        </p:nvSpPr>
        <p:spPr>
          <a:xfrm>
            <a:off x="3820173" y="1572463"/>
            <a:ext cx="1741759"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chemeClr val="tx1"/>
                </a:solidFill>
                <a:effectLst/>
                <a:uLnTx/>
                <a:uFillTx/>
                <a:latin typeface="Segoe UI"/>
                <a:cs typeface="Segoe UI Light"/>
              </a:rPr>
              <a:t>Infrastructure</a:t>
            </a:r>
            <a:endParaRPr lang="en-US" sz="1750" b="0" i="0" u="none" strike="noStrike" kern="1200" cap="none" spc="0" normalizeH="0" baseline="0" noProof="0" dirty="0">
              <a:ln>
                <a:noFill/>
              </a:ln>
              <a:solidFill>
                <a:schemeClr val="tx1"/>
              </a:solidFill>
              <a:effectLst/>
              <a:uLnTx/>
              <a:uFillTx/>
              <a:latin typeface="Segoe UI"/>
              <a:cs typeface="Segoe UI Light"/>
            </a:endParaRPr>
          </a:p>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chemeClr val="tx1"/>
                </a:solidFill>
                <a:effectLst/>
                <a:uLnTx/>
                <a:uFillTx/>
                <a:latin typeface="Segoe UI"/>
                <a:cs typeface="Segoe UI Light"/>
              </a:rPr>
              <a:t>(as a Service)</a:t>
            </a:r>
            <a:endParaRPr lang="en-US" sz="1750" b="0" i="0" u="none" strike="noStrike" kern="1200" cap="none" spc="0" normalizeH="0" baseline="0" noProof="0" dirty="0">
              <a:ln>
                <a:noFill/>
              </a:ln>
              <a:solidFill>
                <a:schemeClr val="tx1"/>
              </a:solidFill>
              <a:effectLst/>
              <a:uLnTx/>
              <a:uFillTx/>
              <a:latin typeface="Segoe UI"/>
              <a:cs typeface="Segoe UI Light"/>
            </a:endParaRPr>
          </a:p>
        </p:txBody>
      </p:sp>
      <p:sp>
        <p:nvSpPr>
          <p:cNvPr id="9" name="Rectangle 8"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AC2E2DEB-8B80-4964-AA13-C891ACA6B2CB}"/>
              </a:ext>
            </a:extLst>
          </p:cNvPr>
          <p:cNvSpPr/>
          <p:nvPr/>
        </p:nvSpPr>
        <p:spPr>
          <a:xfrm>
            <a:off x="3848381" y="5374391"/>
            <a:ext cx="1637350"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Storage</a:t>
            </a:r>
          </a:p>
        </p:txBody>
      </p:sp>
      <p:sp>
        <p:nvSpPr>
          <p:cNvPr id="10" name="Rectangle 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A418583E-607D-4518-9AF9-B85A90A8EBFE}"/>
              </a:ext>
            </a:extLst>
          </p:cNvPr>
          <p:cNvSpPr/>
          <p:nvPr/>
        </p:nvSpPr>
        <p:spPr>
          <a:xfrm>
            <a:off x="3848381" y="4919819"/>
            <a:ext cx="1637350"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Servers</a:t>
            </a:r>
          </a:p>
        </p:txBody>
      </p:sp>
      <p:sp>
        <p:nvSpPr>
          <p:cNvPr id="11" name="Rectangle 1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CC4DBA0E-AEA7-48AA-A2FA-D2EC64E2396C}"/>
              </a:ext>
            </a:extLst>
          </p:cNvPr>
          <p:cNvSpPr/>
          <p:nvPr/>
        </p:nvSpPr>
        <p:spPr>
          <a:xfrm>
            <a:off x="3848381" y="5828960"/>
            <a:ext cx="1637350"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Networking</a:t>
            </a:r>
          </a:p>
        </p:txBody>
      </p:sp>
      <p:sp>
        <p:nvSpPr>
          <p:cNvPr id="12" name="Rectangle 11"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6AEDBBEB-86FF-48A0-A8BD-88F2A5A1A3EF}"/>
              </a:ext>
            </a:extLst>
          </p:cNvPr>
          <p:cNvSpPr/>
          <p:nvPr/>
        </p:nvSpPr>
        <p:spPr>
          <a:xfrm>
            <a:off x="3848381" y="4010676"/>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O/S</a:t>
            </a:r>
          </a:p>
        </p:txBody>
      </p:sp>
      <p:sp>
        <p:nvSpPr>
          <p:cNvPr id="13" name="Rectangle 1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9414D59-1C42-4A28-8FEF-F5215FE67D29}"/>
              </a:ext>
            </a:extLst>
          </p:cNvPr>
          <p:cNvSpPr/>
          <p:nvPr/>
        </p:nvSpPr>
        <p:spPr>
          <a:xfrm>
            <a:off x="3848381" y="3556103"/>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Middleware</a:t>
            </a:r>
          </a:p>
        </p:txBody>
      </p:sp>
      <p:sp>
        <p:nvSpPr>
          <p:cNvPr id="14" name="Rectangle 13"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8D6AB7C3-D761-43D9-B4DE-EFBC8E942696}"/>
              </a:ext>
            </a:extLst>
          </p:cNvPr>
          <p:cNvSpPr/>
          <p:nvPr/>
        </p:nvSpPr>
        <p:spPr>
          <a:xfrm>
            <a:off x="3848381" y="4465248"/>
            <a:ext cx="1637350"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Virtualization</a:t>
            </a:r>
          </a:p>
        </p:txBody>
      </p:sp>
      <p:sp>
        <p:nvSpPr>
          <p:cNvPr id="15" name="Rectangle 1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CDB57443-61C5-4136-87AF-950A3E135F20}"/>
              </a:ext>
            </a:extLst>
          </p:cNvPr>
          <p:cNvSpPr/>
          <p:nvPr/>
        </p:nvSpPr>
        <p:spPr>
          <a:xfrm>
            <a:off x="3848381" y="2646962"/>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Data</a:t>
            </a:r>
          </a:p>
        </p:txBody>
      </p:sp>
      <p:sp>
        <p:nvSpPr>
          <p:cNvPr id="16" name="Rectangle 15"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AFAE36B5-830B-446D-9F8A-4A2C535EACCE}"/>
              </a:ext>
            </a:extLst>
          </p:cNvPr>
          <p:cNvSpPr/>
          <p:nvPr/>
        </p:nvSpPr>
        <p:spPr>
          <a:xfrm>
            <a:off x="3848381" y="2192391"/>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Applications</a:t>
            </a:r>
          </a:p>
        </p:txBody>
      </p:sp>
      <p:sp>
        <p:nvSpPr>
          <p:cNvPr id="17" name="Rectangle 1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47D2EC10-84FA-420E-BEF5-4506FEA38990}"/>
              </a:ext>
            </a:extLst>
          </p:cNvPr>
          <p:cNvSpPr/>
          <p:nvPr/>
        </p:nvSpPr>
        <p:spPr>
          <a:xfrm>
            <a:off x="3848381" y="3101534"/>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Runtime</a:t>
            </a:r>
          </a:p>
        </p:txBody>
      </p:sp>
      <p:sp>
        <p:nvSpPr>
          <p:cNvPr id="18" name="Left Brace 1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D26D976C-0148-4DED-AED1-1289B6CBEB0A}"/>
              </a:ext>
            </a:extLst>
          </p:cNvPr>
          <p:cNvSpPr/>
          <p:nvPr/>
        </p:nvSpPr>
        <p:spPr>
          <a:xfrm flipH="1">
            <a:off x="5494958" y="4424161"/>
            <a:ext cx="228476" cy="1763041"/>
          </a:xfrm>
          <a:prstGeom prst="leftBrace">
            <a:avLst>
              <a:gd name="adj1" fmla="val 0"/>
              <a:gd name="adj2" fmla="val 50000"/>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 name="TextBox 5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63B4937-8F78-4534-8BC2-283D96FA144A}"/>
              </a:ext>
            </a:extLst>
          </p:cNvPr>
          <p:cNvSpPr txBox="1"/>
          <p:nvPr/>
        </p:nvSpPr>
        <p:spPr>
          <a:xfrm rot="10800000" flipH="1">
            <a:off x="5641362" y="4081020"/>
            <a:ext cx="453970" cy="2285999"/>
          </a:xfrm>
          <a:prstGeom prst="rect">
            <a:avLst/>
          </a:prstGeom>
          <a:noFill/>
        </p:spPr>
        <p:txBody>
          <a:bodyPr vert="eaVert"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Managed by vendor</a:t>
            </a:r>
            <a:endParaRPr lang="en-US" sz="1750" b="0" i="0" u="none" strike="noStrike" kern="1200" cap="none" spc="0" normalizeH="0" baseline="0" noProof="0">
              <a:ln>
                <a:noFill/>
              </a:ln>
              <a:effectLst/>
              <a:uLnTx/>
              <a:uFillTx/>
              <a:latin typeface="Segoe UI"/>
              <a:cs typeface="Segoe UI"/>
            </a:endParaRPr>
          </a:p>
        </p:txBody>
      </p:sp>
      <p:sp>
        <p:nvSpPr>
          <p:cNvPr id="20" name="Left Brace 1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A28E9357-CF65-4849-AEBB-E98FA030C88E}"/>
              </a:ext>
            </a:extLst>
          </p:cNvPr>
          <p:cNvSpPr/>
          <p:nvPr/>
        </p:nvSpPr>
        <p:spPr>
          <a:xfrm>
            <a:off x="3662363" y="2192390"/>
            <a:ext cx="133278" cy="2199075"/>
          </a:xfrm>
          <a:prstGeom prst="leftBrace">
            <a:avLst>
              <a:gd name="adj1" fmla="val 0"/>
              <a:gd name="adj2" fmla="val 50000"/>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1" name="TextBox 58"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056AA30-BEB6-47FF-BDF0-B57A277FF0EC}"/>
              </a:ext>
            </a:extLst>
          </p:cNvPr>
          <p:cNvSpPr txBox="1"/>
          <p:nvPr/>
        </p:nvSpPr>
        <p:spPr>
          <a:xfrm>
            <a:off x="2998523" y="2175675"/>
            <a:ext cx="723275" cy="2077396"/>
          </a:xfrm>
          <a:prstGeom prst="rect">
            <a:avLst/>
          </a:prstGeom>
          <a:noFill/>
        </p:spPr>
        <p:txBody>
          <a:bodyPr vert="vert270"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Bef>
                <a:spcPct val="0"/>
              </a:spcBef>
              <a:spcAft>
                <a:spcPct val="0"/>
              </a:spcAft>
              <a:defRPr/>
            </a:pPr>
            <a:r>
              <a:rPr kumimoji="0" lang="en-US" sz="1750" b="0" i="0" u="none" strike="noStrike" kern="1200" cap="none" spc="0" normalizeH="0" baseline="0" noProof="0">
                <a:ln>
                  <a:noFill/>
                </a:ln>
                <a:effectLst/>
                <a:uLnTx/>
                <a:uFillTx/>
                <a:latin typeface="Segoe UI"/>
                <a:ea typeface="+mn-ea"/>
                <a:cs typeface="Segoe UI"/>
              </a:rPr>
              <a:t>You scale, make</a:t>
            </a:r>
            <a:r>
              <a:rPr lang="en-US" sz="1750">
                <a:latin typeface="Segoe UI"/>
                <a:cs typeface="Segoe UI"/>
              </a:rPr>
              <a:t> </a:t>
            </a:r>
            <a:endParaRPr lang="en-US" sz="1750" b="0" i="0" u="none" strike="noStrike" kern="1200" cap="none" spc="0" normalizeH="0" baseline="0" noProof="0">
              <a:ln>
                <a:noFill/>
              </a:ln>
              <a:effectLst/>
              <a:uLnTx/>
              <a:uFillTx/>
              <a:latin typeface="Segoe UI"/>
              <a:cs typeface="Segoe UI" panose="020B0502040204020203" pitchFamily="34" charset="0"/>
            </a:endParaRPr>
          </a:p>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resilient &amp; manage</a:t>
            </a:r>
            <a:endParaRPr lang="en-US" sz="1750" b="0" i="0" u="none" strike="noStrike" kern="1200" cap="none" spc="0" normalizeH="0" baseline="0" noProof="0">
              <a:ln>
                <a:noFill/>
              </a:ln>
              <a:effectLst/>
              <a:uLnTx/>
              <a:uFillTx/>
              <a:latin typeface="Segoe UI"/>
              <a:cs typeface="Segoe UI"/>
            </a:endParaRPr>
          </a:p>
        </p:txBody>
      </p:sp>
      <p:sp>
        <p:nvSpPr>
          <p:cNvPr id="22" name="Rectangle 21"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7632473-8D1A-4A0B-AABF-B83F75AD5056}"/>
              </a:ext>
            </a:extLst>
          </p:cNvPr>
          <p:cNvSpPr/>
          <p:nvPr/>
        </p:nvSpPr>
        <p:spPr>
          <a:xfrm>
            <a:off x="6399903" y="1487363"/>
            <a:ext cx="1724055" cy="65439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Bef>
                <a:spcPct val="0"/>
              </a:spcBef>
              <a:spcAft>
                <a:spcPct val="0"/>
              </a:spcAft>
              <a:defRPr/>
            </a:pPr>
            <a:r>
              <a:rPr kumimoji="0" lang="en-US" sz="1750" b="0" i="0" u="none" strike="noStrike" kern="1200" cap="none" spc="0" normalizeH="0" baseline="0" noProof="0" dirty="0">
                <a:ln>
                  <a:noFill/>
                </a:ln>
                <a:solidFill>
                  <a:schemeClr val="tx1"/>
                </a:solidFill>
                <a:effectLst/>
                <a:uLnTx/>
                <a:uFillTx/>
                <a:latin typeface="Segoe UI"/>
                <a:cs typeface="Segoe UI Light"/>
              </a:rPr>
              <a:t>Platform</a:t>
            </a:r>
            <a:r>
              <a:rPr lang="en-US" sz="1750" dirty="0">
                <a:solidFill>
                  <a:schemeClr val="tx1"/>
                </a:solidFill>
                <a:latin typeface="Segoe UI"/>
                <a:cs typeface="Segoe UI Light"/>
              </a:rPr>
              <a:t> </a:t>
            </a:r>
            <a:endParaRPr lang="en-US" sz="1750" b="0" i="0" u="none" strike="noStrike" kern="1200" cap="none" spc="0" normalizeH="0" baseline="0" noProof="0" dirty="0">
              <a:ln>
                <a:noFill/>
              </a:ln>
              <a:solidFill>
                <a:schemeClr val="tx1"/>
              </a:solidFill>
              <a:effectLst/>
              <a:uLnTx/>
              <a:uFillTx/>
              <a:latin typeface="Segoe UI"/>
              <a:cs typeface="Segoe UI Light" panose="020B0502040204020203" pitchFamily="34" charset="0"/>
            </a:endParaRPr>
          </a:p>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chemeClr val="tx1"/>
                </a:solidFill>
                <a:effectLst/>
                <a:uLnTx/>
                <a:uFillTx/>
                <a:latin typeface="Segoe UI"/>
                <a:cs typeface="Segoe UI Light"/>
              </a:rPr>
              <a:t>(as a Service)</a:t>
            </a:r>
            <a:endParaRPr lang="en-US" sz="1750" b="0" i="0" u="none" strike="noStrike" kern="1200" cap="none" spc="0" normalizeH="0" baseline="0" noProof="0" dirty="0">
              <a:ln>
                <a:noFill/>
              </a:ln>
              <a:solidFill>
                <a:schemeClr val="tx1"/>
              </a:solidFill>
              <a:effectLst/>
              <a:uLnTx/>
              <a:uFillTx/>
              <a:latin typeface="Segoe UI"/>
              <a:cs typeface="Segoe UI Light"/>
            </a:endParaRPr>
          </a:p>
        </p:txBody>
      </p:sp>
      <p:sp>
        <p:nvSpPr>
          <p:cNvPr id="23" name="Left Brace 2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D82D6CEF-48B4-4968-8305-9A4C54E4BD4C}"/>
              </a:ext>
            </a:extLst>
          </p:cNvPr>
          <p:cNvSpPr/>
          <p:nvPr/>
        </p:nvSpPr>
        <p:spPr>
          <a:xfrm flipH="1">
            <a:off x="8041688" y="3096770"/>
            <a:ext cx="209466" cy="3121249"/>
          </a:xfrm>
          <a:prstGeom prst="leftBrace">
            <a:avLst>
              <a:gd name="adj1" fmla="val 0"/>
              <a:gd name="adj2" fmla="val 50000"/>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4" name="TextBox 5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C230FA1C-9206-49F8-BA54-58C9B86AF0BC}"/>
              </a:ext>
            </a:extLst>
          </p:cNvPr>
          <p:cNvSpPr txBox="1"/>
          <p:nvPr/>
        </p:nvSpPr>
        <p:spPr>
          <a:xfrm rot="10800000" flipH="1">
            <a:off x="8123958" y="3079550"/>
            <a:ext cx="723275" cy="2984782"/>
          </a:xfrm>
          <a:prstGeom prst="rect">
            <a:avLst/>
          </a:prstGeom>
          <a:noFill/>
        </p:spPr>
        <p:txBody>
          <a:bodyPr vert="eaVert"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Scale, resilience and </a:t>
            </a:r>
            <a:br>
              <a:rPr lang="en-US" sz="1750" b="0" i="0" u="none" strike="noStrike" kern="1200" cap="none" spc="0" normalizeH="0" baseline="0" noProof="0">
                <a:ln>
                  <a:noFill/>
                </a:ln>
                <a:effectLst/>
                <a:uLnTx/>
                <a:uFillTx/>
                <a:latin typeface="Segoe UI"/>
                <a:cs typeface="Segoe UI" panose="020B0502040204020203" pitchFamily="34" charset="0"/>
              </a:rPr>
            </a:br>
            <a:r>
              <a:rPr kumimoji="0" lang="en-US" sz="1750" b="0" i="0" u="none" strike="noStrike" kern="1200" cap="none" spc="0" normalizeH="0" baseline="0" noProof="0">
                <a:ln>
                  <a:noFill/>
                </a:ln>
                <a:effectLst/>
                <a:uLnTx/>
                <a:uFillTx/>
                <a:latin typeface="Segoe UI"/>
                <a:ea typeface="+mn-ea"/>
                <a:cs typeface="Segoe UI"/>
              </a:rPr>
              <a:t>management by vendor</a:t>
            </a:r>
            <a:endParaRPr lang="en-US" sz="1750" b="0" i="0" u="none" strike="noStrike" kern="1200" cap="none" spc="0" normalizeH="0" baseline="0" noProof="0">
              <a:ln>
                <a:noFill/>
              </a:ln>
              <a:effectLst/>
              <a:uLnTx/>
              <a:uFillTx/>
              <a:latin typeface="Segoe UI"/>
              <a:cs typeface="Segoe UI"/>
            </a:endParaRPr>
          </a:p>
        </p:txBody>
      </p:sp>
      <p:sp>
        <p:nvSpPr>
          <p:cNvPr id="25" name="Left Brace 2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66F53200-0AF0-4529-A41B-BA5E6DE59444}"/>
              </a:ext>
            </a:extLst>
          </p:cNvPr>
          <p:cNvSpPr/>
          <p:nvPr/>
        </p:nvSpPr>
        <p:spPr>
          <a:xfrm>
            <a:off x="6233345" y="2173348"/>
            <a:ext cx="152317" cy="847264"/>
          </a:xfrm>
          <a:prstGeom prst="leftBrace">
            <a:avLst>
              <a:gd name="adj1" fmla="val 0"/>
              <a:gd name="adj2" fmla="val 50000"/>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6" name="TextBox 6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435210F-E558-4586-A5C5-B4E1549E8670}"/>
              </a:ext>
            </a:extLst>
          </p:cNvPr>
          <p:cNvSpPr txBox="1"/>
          <p:nvPr/>
        </p:nvSpPr>
        <p:spPr>
          <a:xfrm>
            <a:off x="5715444" y="2079805"/>
            <a:ext cx="453970" cy="1311706"/>
          </a:xfrm>
          <a:prstGeom prst="rect">
            <a:avLst/>
          </a:prstGeom>
          <a:noFill/>
        </p:spPr>
        <p:txBody>
          <a:bodyPr vert="vert270"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You manage</a:t>
            </a:r>
            <a:endParaRPr lang="en-US" sz="1750" b="0" i="0" u="none" strike="noStrike" kern="1200" cap="none" spc="0" normalizeH="0" baseline="0" noProof="0">
              <a:ln>
                <a:noFill/>
              </a:ln>
              <a:effectLst/>
              <a:uLnTx/>
              <a:uFillTx/>
              <a:latin typeface="Segoe UI"/>
              <a:cs typeface="Segoe UI"/>
            </a:endParaRPr>
          </a:p>
        </p:txBody>
      </p:sp>
      <p:sp>
        <p:nvSpPr>
          <p:cNvPr id="27" name="Rectangle 2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1F9501E1-C29D-4BB2-9485-9F1D3DFC1E27}"/>
              </a:ext>
            </a:extLst>
          </p:cNvPr>
          <p:cNvSpPr/>
          <p:nvPr/>
        </p:nvSpPr>
        <p:spPr>
          <a:xfrm>
            <a:off x="6395084" y="5374390"/>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Storage</a:t>
            </a:r>
          </a:p>
        </p:txBody>
      </p:sp>
      <p:sp>
        <p:nvSpPr>
          <p:cNvPr id="28" name="Rectangle 2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9400EB85-A7B8-4776-96AF-BCEC33EF0D39}"/>
              </a:ext>
            </a:extLst>
          </p:cNvPr>
          <p:cNvSpPr/>
          <p:nvPr/>
        </p:nvSpPr>
        <p:spPr>
          <a:xfrm>
            <a:off x="6395084" y="4919818"/>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Servers</a:t>
            </a:r>
          </a:p>
        </p:txBody>
      </p:sp>
      <p:sp>
        <p:nvSpPr>
          <p:cNvPr id="29" name="Rectangle 28"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BD6CC425-E887-4BC3-9F33-A10161D9B480}"/>
              </a:ext>
            </a:extLst>
          </p:cNvPr>
          <p:cNvSpPr/>
          <p:nvPr/>
        </p:nvSpPr>
        <p:spPr>
          <a:xfrm>
            <a:off x="6395084" y="5828960"/>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Networking</a:t>
            </a:r>
          </a:p>
        </p:txBody>
      </p:sp>
      <p:sp>
        <p:nvSpPr>
          <p:cNvPr id="30" name="Rectangle 2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13F0463C-1437-4452-890C-F930C20145BB}"/>
              </a:ext>
            </a:extLst>
          </p:cNvPr>
          <p:cNvSpPr/>
          <p:nvPr/>
        </p:nvSpPr>
        <p:spPr>
          <a:xfrm>
            <a:off x="6395084" y="4010675"/>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O/S</a:t>
            </a:r>
          </a:p>
        </p:txBody>
      </p:sp>
      <p:sp>
        <p:nvSpPr>
          <p:cNvPr id="31" name="Rectangle 3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E6C34FBB-0F49-418B-85C3-D705F12D6EC4}"/>
              </a:ext>
            </a:extLst>
          </p:cNvPr>
          <p:cNvSpPr/>
          <p:nvPr/>
        </p:nvSpPr>
        <p:spPr>
          <a:xfrm>
            <a:off x="6395084" y="3556102"/>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Middleware</a:t>
            </a:r>
          </a:p>
        </p:txBody>
      </p:sp>
      <p:sp>
        <p:nvSpPr>
          <p:cNvPr id="32" name="Rectangle 31"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8E3BECF8-6FD9-4E4B-AB02-210DC5A05DAA}"/>
              </a:ext>
            </a:extLst>
          </p:cNvPr>
          <p:cNvSpPr/>
          <p:nvPr/>
        </p:nvSpPr>
        <p:spPr>
          <a:xfrm>
            <a:off x="6395084" y="4465247"/>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Virtualization</a:t>
            </a:r>
          </a:p>
        </p:txBody>
      </p:sp>
      <p:sp>
        <p:nvSpPr>
          <p:cNvPr id="33" name="Rectangle 3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409B55B-8882-4A16-92FE-B768106273E1}"/>
              </a:ext>
            </a:extLst>
          </p:cNvPr>
          <p:cNvSpPr/>
          <p:nvPr/>
        </p:nvSpPr>
        <p:spPr>
          <a:xfrm>
            <a:off x="6395084" y="2192390"/>
            <a:ext cx="1637349"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Applications</a:t>
            </a:r>
          </a:p>
        </p:txBody>
      </p:sp>
      <p:sp>
        <p:nvSpPr>
          <p:cNvPr id="34" name="Rectangle 33"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B49F66DF-ED55-4E5F-BDC8-1B98E0CD1280}"/>
              </a:ext>
            </a:extLst>
          </p:cNvPr>
          <p:cNvSpPr/>
          <p:nvPr/>
        </p:nvSpPr>
        <p:spPr>
          <a:xfrm>
            <a:off x="6395084" y="3101533"/>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Runtime</a:t>
            </a:r>
          </a:p>
        </p:txBody>
      </p:sp>
      <p:sp>
        <p:nvSpPr>
          <p:cNvPr id="35" name="Rectangle 3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9EA92E25-2F49-4365-89D2-0A94D2CD188A}"/>
              </a:ext>
            </a:extLst>
          </p:cNvPr>
          <p:cNvSpPr/>
          <p:nvPr/>
        </p:nvSpPr>
        <p:spPr>
          <a:xfrm>
            <a:off x="6395084" y="2646961"/>
            <a:ext cx="1637349"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Data</a:t>
            </a:r>
          </a:p>
        </p:txBody>
      </p:sp>
      <p:sp>
        <p:nvSpPr>
          <p:cNvPr id="36" name="Rectangle 35"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448663E4-0322-4112-ADFC-761E775C778F}"/>
              </a:ext>
            </a:extLst>
          </p:cNvPr>
          <p:cNvSpPr/>
          <p:nvPr/>
        </p:nvSpPr>
        <p:spPr>
          <a:xfrm>
            <a:off x="933314" y="1078260"/>
            <a:ext cx="7677288" cy="39996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2599"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Hosting models</a:t>
            </a:r>
          </a:p>
        </p:txBody>
      </p:sp>
      <p:sp>
        <p:nvSpPr>
          <p:cNvPr id="37" name="Rectangle 3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CABD6AEF-09AF-4C9A-BBE4-5FCBC908164D}"/>
              </a:ext>
            </a:extLst>
          </p:cNvPr>
          <p:cNvSpPr/>
          <p:nvPr/>
        </p:nvSpPr>
        <p:spPr bwMode="auto">
          <a:xfrm>
            <a:off x="8915400" y="984194"/>
            <a:ext cx="2630191" cy="5276974"/>
          </a:xfrm>
          <a:prstGeom prst="rect">
            <a:avLst/>
          </a:prstGeom>
          <a:solidFill>
            <a:sysClr val="window" lastClr="FFFFFF"/>
          </a:solidFill>
          <a:ln w="25400" cap="flat" cmpd="sng" algn="ctr">
            <a:solidFill>
              <a:sysClr val="windowText" lastClr="000000"/>
            </a:solidFill>
            <a:prstDash val="solid"/>
            <a:headEnd type="none" w="med" len="med"/>
            <a:tailEnd type="none" w="med" len="med"/>
          </a:ln>
          <a:effectLst/>
        </p:spPr>
        <p:txBody>
          <a:bodyPr vert="horz" wrap="square" lIns="76133" tIns="38067" rIns="76133" bIns="38067" numCol="1" rtlCol="0" anchor="ctr" anchorCtr="0" compatLnSpc="1">
            <a:prstTxWarp prst="textNoShape">
              <a:avLst/>
            </a:prstTxWarp>
          </a:bodyPr>
          <a:lstStyle/>
          <a:p>
            <a:pPr marL="0" marR="0" lvl="0" indent="0" algn="ctr" defTabSz="761016" rtl="0" eaLnBrk="0"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8CFBDFB8-E0E8-4016-B99A-FB29AB32CF36}"/>
              </a:ext>
            </a:extLst>
          </p:cNvPr>
          <p:cNvSpPr/>
          <p:nvPr/>
        </p:nvSpPr>
        <p:spPr>
          <a:xfrm>
            <a:off x="8991601" y="1564586"/>
            <a:ext cx="1661521"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Bef>
                <a:spcPct val="0"/>
              </a:spcBef>
              <a:spcAft>
                <a:spcPct val="0"/>
              </a:spcAft>
              <a:defRPr/>
            </a:pPr>
            <a:r>
              <a:rPr kumimoji="0" lang="en-US" sz="1750" b="0" i="0" u="none" strike="noStrike" kern="1200" cap="none" spc="0" normalizeH="0" baseline="0" noProof="0" dirty="0">
                <a:ln>
                  <a:noFill/>
                </a:ln>
                <a:solidFill>
                  <a:schemeClr val="tx1"/>
                </a:solidFill>
                <a:effectLst/>
                <a:uLnTx/>
                <a:uFillTx/>
                <a:latin typeface="Segoe UI"/>
                <a:cs typeface="Segoe UI Light"/>
              </a:rPr>
              <a:t>Software</a:t>
            </a:r>
            <a:r>
              <a:rPr lang="en-US" sz="1750" dirty="0">
                <a:solidFill>
                  <a:schemeClr val="tx1"/>
                </a:solidFill>
                <a:latin typeface="Segoe UI"/>
                <a:cs typeface="Segoe UI Light"/>
              </a:rPr>
              <a:t> </a:t>
            </a:r>
            <a:endParaRPr lang="en-US" sz="1750" dirty="0">
              <a:solidFill>
                <a:schemeClr val="tx1"/>
              </a:solidFill>
              <a:latin typeface="Segoe UI"/>
              <a:cs typeface="Segoe UI"/>
            </a:endParaRPr>
          </a:p>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chemeClr val="tx1"/>
                </a:solidFill>
                <a:effectLst/>
                <a:uLnTx/>
                <a:uFillTx/>
                <a:latin typeface="Segoe UI"/>
                <a:cs typeface="Segoe UI Light"/>
              </a:rPr>
              <a:t>(as a Service)</a:t>
            </a:r>
            <a:endParaRPr lang="en-US" sz="1750" b="0" i="0" u="none" strike="noStrike" kern="1200" cap="none" spc="0" normalizeH="0" baseline="0" noProof="0" dirty="0">
              <a:ln>
                <a:noFill/>
              </a:ln>
              <a:solidFill>
                <a:schemeClr val="tx1"/>
              </a:solidFill>
              <a:effectLst/>
              <a:uLnTx/>
              <a:uFillTx/>
              <a:latin typeface="Segoe UI"/>
              <a:cs typeface="Segoe UI Light"/>
            </a:endParaRPr>
          </a:p>
        </p:txBody>
      </p:sp>
      <p:sp>
        <p:nvSpPr>
          <p:cNvPr id="39" name="Rectangle 38"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D81D16AC-2295-47F2-8BC9-254D32D333E9}"/>
              </a:ext>
            </a:extLst>
          </p:cNvPr>
          <p:cNvSpPr/>
          <p:nvPr/>
        </p:nvSpPr>
        <p:spPr>
          <a:xfrm>
            <a:off x="9008252" y="5374388"/>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Storage</a:t>
            </a:r>
          </a:p>
        </p:txBody>
      </p:sp>
      <p:sp>
        <p:nvSpPr>
          <p:cNvPr id="40" name="Rectangle 3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A36E4D75-6CDF-4E47-8421-9CC80B8407D5}"/>
              </a:ext>
            </a:extLst>
          </p:cNvPr>
          <p:cNvSpPr/>
          <p:nvPr/>
        </p:nvSpPr>
        <p:spPr>
          <a:xfrm>
            <a:off x="9008252" y="4919815"/>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Servers</a:t>
            </a:r>
          </a:p>
        </p:txBody>
      </p:sp>
      <p:sp>
        <p:nvSpPr>
          <p:cNvPr id="41" name="Rectangle 4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9030BA2A-BF97-4D6C-BECF-D65E02AD13FB}"/>
              </a:ext>
            </a:extLst>
          </p:cNvPr>
          <p:cNvSpPr/>
          <p:nvPr/>
        </p:nvSpPr>
        <p:spPr>
          <a:xfrm>
            <a:off x="9008252" y="5828957"/>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Networking</a:t>
            </a:r>
          </a:p>
        </p:txBody>
      </p:sp>
      <p:sp>
        <p:nvSpPr>
          <p:cNvPr id="42" name="Rectangle 41"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8759418-147D-4439-B877-C5D78C14A362}"/>
              </a:ext>
            </a:extLst>
          </p:cNvPr>
          <p:cNvSpPr/>
          <p:nvPr/>
        </p:nvSpPr>
        <p:spPr>
          <a:xfrm>
            <a:off x="9008252" y="4010673"/>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O/S</a:t>
            </a:r>
          </a:p>
        </p:txBody>
      </p:sp>
      <p:sp>
        <p:nvSpPr>
          <p:cNvPr id="43" name="Rectangle 4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37809154-6676-423A-BA2D-AB2DCD41973B}"/>
              </a:ext>
            </a:extLst>
          </p:cNvPr>
          <p:cNvSpPr/>
          <p:nvPr/>
        </p:nvSpPr>
        <p:spPr>
          <a:xfrm>
            <a:off x="9008252" y="3556100"/>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Middleware</a:t>
            </a:r>
          </a:p>
        </p:txBody>
      </p:sp>
      <p:sp>
        <p:nvSpPr>
          <p:cNvPr id="44" name="Rectangle 43"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2203971B-41FD-4043-83A1-14EC2E9237CB}"/>
              </a:ext>
            </a:extLst>
          </p:cNvPr>
          <p:cNvSpPr/>
          <p:nvPr/>
        </p:nvSpPr>
        <p:spPr>
          <a:xfrm>
            <a:off x="9008252" y="4465243"/>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Virtualization</a:t>
            </a:r>
          </a:p>
        </p:txBody>
      </p:sp>
      <p:sp>
        <p:nvSpPr>
          <p:cNvPr id="45" name="Rectangle 4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942A1C4-46E0-4E2E-82ED-21765EAF4BC3}"/>
              </a:ext>
            </a:extLst>
          </p:cNvPr>
          <p:cNvSpPr/>
          <p:nvPr/>
        </p:nvSpPr>
        <p:spPr>
          <a:xfrm>
            <a:off x="9008252" y="2192386"/>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Applications</a:t>
            </a:r>
          </a:p>
        </p:txBody>
      </p:sp>
      <p:sp>
        <p:nvSpPr>
          <p:cNvPr id="46" name="Rectangle 45"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5F65A84-A685-497E-A9A3-ABC4C3DA7FB1}"/>
              </a:ext>
            </a:extLst>
          </p:cNvPr>
          <p:cNvSpPr/>
          <p:nvPr/>
        </p:nvSpPr>
        <p:spPr>
          <a:xfrm>
            <a:off x="9008252" y="3101530"/>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Runtime</a:t>
            </a:r>
          </a:p>
        </p:txBody>
      </p:sp>
      <p:sp>
        <p:nvSpPr>
          <p:cNvPr id="47" name="Rectangle 4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4BF20A39-ACC1-49D2-826D-D2A148B01020}"/>
              </a:ext>
            </a:extLst>
          </p:cNvPr>
          <p:cNvSpPr/>
          <p:nvPr/>
        </p:nvSpPr>
        <p:spPr>
          <a:xfrm>
            <a:off x="9008252" y="2646958"/>
            <a:ext cx="1637349" cy="380793"/>
          </a:xfrm>
          <a:prstGeom prst="rect">
            <a:avLst/>
          </a:prstGeom>
          <a:solidFill>
            <a:srgbClr val="107C10"/>
          </a:solidFill>
          <a:ln w="9525" cap="flat" cmpd="sng" algn="ctr">
            <a:noFill/>
            <a:prstDash val="solid"/>
          </a:ln>
          <a:effectLst/>
        </p:spPr>
        <p:txBody>
          <a:bodyPr lIns="0" rIns="0"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Data</a:t>
            </a:r>
          </a:p>
        </p:txBody>
      </p:sp>
      <p:sp>
        <p:nvSpPr>
          <p:cNvPr id="48" name="Rectangle 4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6D027800-E78A-4E22-B8CC-37C13BDB97D1}"/>
              </a:ext>
            </a:extLst>
          </p:cNvPr>
          <p:cNvSpPr/>
          <p:nvPr/>
        </p:nvSpPr>
        <p:spPr>
          <a:xfrm>
            <a:off x="8980124" y="1090589"/>
            <a:ext cx="2278566" cy="36908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2599"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Business model</a:t>
            </a:r>
          </a:p>
        </p:txBody>
      </p:sp>
      <p:sp>
        <p:nvSpPr>
          <p:cNvPr id="49" name="Rectangle 48"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12B7BF20-F662-4259-A44C-5364B3F22398}"/>
              </a:ext>
            </a:extLst>
          </p:cNvPr>
          <p:cNvSpPr/>
          <p:nvPr/>
        </p:nvSpPr>
        <p:spPr>
          <a:xfrm>
            <a:off x="1296163" y="5367248"/>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Storage</a:t>
            </a:r>
          </a:p>
        </p:txBody>
      </p:sp>
      <p:sp>
        <p:nvSpPr>
          <p:cNvPr id="50" name="Rectangle 4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BC806CFC-87AB-4964-81CE-B1F34D2E2985}"/>
              </a:ext>
            </a:extLst>
          </p:cNvPr>
          <p:cNvSpPr/>
          <p:nvPr/>
        </p:nvSpPr>
        <p:spPr>
          <a:xfrm>
            <a:off x="1296163" y="4912676"/>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Servers</a:t>
            </a:r>
          </a:p>
        </p:txBody>
      </p:sp>
      <p:sp>
        <p:nvSpPr>
          <p:cNvPr id="51" name="Rectangle 5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F1F8EFCA-DC17-410D-A686-4DC92760B759}"/>
              </a:ext>
            </a:extLst>
          </p:cNvPr>
          <p:cNvSpPr/>
          <p:nvPr/>
        </p:nvSpPr>
        <p:spPr>
          <a:xfrm>
            <a:off x="1296163" y="5821817"/>
            <a:ext cx="1637350" cy="380793"/>
          </a:xfrm>
          <a:prstGeom prst="rect">
            <a:avLst/>
          </a:prstGeom>
          <a:solidFill>
            <a:schemeClr val="tx2"/>
          </a:solidFill>
          <a:ln w="9525" cap="flat" cmpd="sng" algn="ctr">
            <a:noFill/>
            <a:prstDash val="solid"/>
          </a:ln>
          <a:effectLst/>
        </p:spPr>
        <p:txBody>
          <a:bodyPr rtlCol="0" anchor="ctr" anchorCtr="0"/>
          <a:lstStyle/>
          <a:p>
            <a:pPr marL="0" marR="0" lvl="0" indent="0" algn="ctr" defTabSz="1217964"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Networking</a:t>
            </a:r>
          </a:p>
        </p:txBody>
      </p:sp>
      <p:sp>
        <p:nvSpPr>
          <p:cNvPr id="52" name="Rectangle 51"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BEDB0322-95D6-4FE9-BB7C-D98CF8FD385F}"/>
              </a:ext>
            </a:extLst>
          </p:cNvPr>
          <p:cNvSpPr/>
          <p:nvPr/>
        </p:nvSpPr>
        <p:spPr>
          <a:xfrm>
            <a:off x="1296163" y="4003534"/>
            <a:ext cx="1637350" cy="380793"/>
          </a:xfrm>
          <a:prstGeom prst="rect">
            <a:avLst/>
          </a:prstGeom>
          <a:solidFill>
            <a:schemeClr val="tx2"/>
          </a:solidFill>
          <a:ln w="9525" cap="flat" cmpd="sng" algn="ctr">
            <a:noFill/>
            <a:prstDash val="solid"/>
          </a:ln>
          <a:effectLst/>
        </p:spPr>
        <p:txBody>
          <a:bodyPr rtlCol="0" anchor="ctr" anchorCtr="0"/>
          <a:lstStyle/>
          <a:p>
            <a:pPr algn="ctr" defTabSz="1217964" eaLnBrk="0" fontAlgn="base" hangingPunct="0">
              <a:spcBef>
                <a:spcPct val="0"/>
              </a:spcBef>
              <a:spcAft>
                <a:spcPct val="0"/>
              </a:spcAft>
              <a:defRPr/>
            </a:pPr>
            <a:r>
              <a:rPr lang="en-US" sz="1300">
                <a:solidFill>
                  <a:prstClr val="white"/>
                </a:solidFill>
                <a:latin typeface="Segoe UI"/>
                <a:cs typeface="Segoe UI" panose="020B0502040204020203" pitchFamily="34" charset="0"/>
              </a:rPr>
              <a:t>O/S</a:t>
            </a:r>
          </a:p>
        </p:txBody>
      </p:sp>
      <p:sp>
        <p:nvSpPr>
          <p:cNvPr id="53" name="Rectangle 52"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E7EDEE7C-71E9-4C6E-9497-E4F0F2794F12}"/>
              </a:ext>
            </a:extLst>
          </p:cNvPr>
          <p:cNvSpPr/>
          <p:nvPr/>
        </p:nvSpPr>
        <p:spPr>
          <a:xfrm>
            <a:off x="1296163" y="3548962"/>
            <a:ext cx="1637350" cy="380793"/>
          </a:xfrm>
          <a:prstGeom prst="rect">
            <a:avLst/>
          </a:prstGeom>
          <a:solidFill>
            <a:schemeClr val="tx2"/>
          </a:solidFill>
          <a:ln w="9525" cap="flat" cmpd="sng" algn="ctr">
            <a:noFill/>
            <a:prstDash val="solid"/>
          </a:ln>
          <a:effectLst/>
        </p:spPr>
        <p:txBody>
          <a:bodyPr rtlCol="0" anchor="ctr" anchorCtr="0"/>
          <a:lstStyle/>
          <a:p>
            <a:pPr marR="0" lvl="0" indent="0" algn="ctr" defTabSz="1217964" eaLnBrk="0" fontAlgn="base" hangingPunct="0">
              <a:lnSpc>
                <a:spcPct val="100000"/>
              </a:lnSpc>
              <a:spcBef>
                <a:spcPct val="0"/>
              </a:spcBef>
              <a:spcAft>
                <a:spcPct val="0"/>
              </a:spcAft>
              <a:buClrTx/>
              <a:buSzTx/>
              <a:buFontTx/>
              <a:buNone/>
              <a:tabLst/>
              <a:defRPr/>
            </a:pPr>
            <a:r>
              <a:rPr lang="en-US" sz="1300">
                <a:solidFill>
                  <a:prstClr val="white"/>
                </a:solidFill>
                <a:latin typeface="Segoe UI"/>
                <a:cs typeface="Segoe UI" panose="020B0502040204020203" pitchFamily="34" charset="0"/>
              </a:rPr>
              <a:t>Middleware</a:t>
            </a:r>
          </a:p>
        </p:txBody>
      </p:sp>
      <p:sp>
        <p:nvSpPr>
          <p:cNvPr id="54" name="Rectangle 53"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57776630-9364-48AA-AE35-25828F05067D}"/>
              </a:ext>
            </a:extLst>
          </p:cNvPr>
          <p:cNvSpPr/>
          <p:nvPr/>
        </p:nvSpPr>
        <p:spPr>
          <a:xfrm>
            <a:off x="1296163" y="4458104"/>
            <a:ext cx="1637350" cy="380793"/>
          </a:xfrm>
          <a:prstGeom prst="rect">
            <a:avLst/>
          </a:prstGeom>
          <a:solidFill>
            <a:schemeClr val="tx2"/>
          </a:solidFill>
          <a:ln w="9525" cap="flat" cmpd="sng" algn="ctr">
            <a:noFill/>
            <a:prstDash val="solid"/>
          </a:ln>
          <a:effectLst/>
        </p:spPr>
        <p:txBody>
          <a:bodyPr rtlCol="0" anchor="ctr" anchorCtr="0"/>
          <a:lstStyle/>
          <a:p>
            <a:pPr marR="0" lvl="0" indent="0" algn="ctr" defTabSz="1217964" eaLnBrk="0" fontAlgn="base" hangingPunct="0">
              <a:lnSpc>
                <a:spcPct val="100000"/>
              </a:lnSpc>
              <a:spcBef>
                <a:spcPct val="0"/>
              </a:spcBef>
              <a:spcAft>
                <a:spcPct val="0"/>
              </a:spcAft>
              <a:buClrTx/>
              <a:buSzTx/>
              <a:buFontTx/>
              <a:buNone/>
              <a:tabLst/>
              <a:defRPr/>
            </a:pPr>
            <a:r>
              <a:rPr lang="en-US" sz="1300">
                <a:solidFill>
                  <a:prstClr val="white"/>
                </a:solidFill>
                <a:latin typeface="Segoe UI"/>
                <a:cs typeface="Segoe UI" panose="020B0502040204020203" pitchFamily="34" charset="0"/>
              </a:rPr>
              <a:t>Virtualization</a:t>
            </a:r>
          </a:p>
        </p:txBody>
      </p:sp>
      <p:sp>
        <p:nvSpPr>
          <p:cNvPr id="55" name="Rectangle 5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45CE9A64-73F0-4191-9DDE-D81703466E0F}"/>
              </a:ext>
            </a:extLst>
          </p:cNvPr>
          <p:cNvSpPr/>
          <p:nvPr/>
        </p:nvSpPr>
        <p:spPr>
          <a:xfrm>
            <a:off x="1296163" y="2639819"/>
            <a:ext cx="1637350" cy="380793"/>
          </a:xfrm>
          <a:prstGeom prst="rect">
            <a:avLst/>
          </a:prstGeom>
          <a:solidFill>
            <a:schemeClr val="tx2"/>
          </a:solidFill>
          <a:ln w="9525" cap="flat" cmpd="sng" algn="ctr">
            <a:noFill/>
            <a:prstDash val="solid"/>
          </a:ln>
          <a:effectLst/>
        </p:spPr>
        <p:txBody>
          <a:bodyPr rtlCol="0" anchor="ctr" anchorCtr="0"/>
          <a:lstStyle/>
          <a:p>
            <a:pPr marR="0" lvl="0" indent="0" algn="ctr" defTabSz="1217964" eaLnBrk="0" fontAlgn="base" hangingPunct="0">
              <a:lnSpc>
                <a:spcPct val="100000"/>
              </a:lnSpc>
              <a:spcBef>
                <a:spcPct val="0"/>
              </a:spcBef>
              <a:spcAft>
                <a:spcPct val="0"/>
              </a:spcAft>
              <a:buClrTx/>
              <a:buSzTx/>
              <a:buFontTx/>
              <a:buNone/>
              <a:tabLst/>
              <a:defRPr/>
            </a:pPr>
            <a:r>
              <a:rPr lang="en-US" sz="1300">
                <a:solidFill>
                  <a:prstClr val="white"/>
                </a:solidFill>
                <a:latin typeface="Segoe UI"/>
                <a:cs typeface="Segoe UI" panose="020B0502040204020203" pitchFamily="34" charset="0"/>
              </a:rPr>
              <a:t>Data</a:t>
            </a:r>
          </a:p>
        </p:txBody>
      </p:sp>
      <p:sp>
        <p:nvSpPr>
          <p:cNvPr id="56" name="Rectangle 55"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173592CB-CF9A-4DAF-BD20-45C07BBD5CD3}"/>
              </a:ext>
            </a:extLst>
          </p:cNvPr>
          <p:cNvSpPr/>
          <p:nvPr/>
        </p:nvSpPr>
        <p:spPr>
          <a:xfrm>
            <a:off x="1296163" y="2185246"/>
            <a:ext cx="1637350" cy="380793"/>
          </a:xfrm>
          <a:prstGeom prst="rect">
            <a:avLst/>
          </a:prstGeom>
          <a:solidFill>
            <a:schemeClr val="tx2"/>
          </a:solidFill>
          <a:ln w="9525" cap="flat" cmpd="sng" algn="ctr">
            <a:noFill/>
            <a:prstDash val="solid"/>
          </a:ln>
          <a:effectLst/>
        </p:spPr>
        <p:txBody>
          <a:bodyPr rtlCol="0" anchor="ctr" anchorCtr="0"/>
          <a:lstStyle/>
          <a:p>
            <a:pPr algn="ctr" defTabSz="1217964" eaLnBrk="0" fontAlgn="base" hangingPunct="0">
              <a:spcBef>
                <a:spcPct val="0"/>
              </a:spcBef>
              <a:spcAft>
                <a:spcPct val="0"/>
              </a:spcAft>
              <a:defRPr/>
            </a:pPr>
            <a:r>
              <a:rPr lang="en-US" sz="1300">
                <a:solidFill>
                  <a:prstClr val="white"/>
                </a:solidFill>
                <a:latin typeface="Segoe UI"/>
                <a:cs typeface="Segoe UI" panose="020B0502040204020203" pitchFamily="34" charset="0"/>
              </a:rPr>
              <a:t>Applications</a:t>
            </a:r>
          </a:p>
        </p:txBody>
      </p:sp>
      <p:sp>
        <p:nvSpPr>
          <p:cNvPr id="57" name="Rectangle 56"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850FE7C0-7F83-470A-BD62-5EC5D101CE0D}"/>
              </a:ext>
            </a:extLst>
          </p:cNvPr>
          <p:cNvSpPr/>
          <p:nvPr/>
        </p:nvSpPr>
        <p:spPr>
          <a:xfrm>
            <a:off x="1296163" y="3094392"/>
            <a:ext cx="1637350" cy="380793"/>
          </a:xfrm>
          <a:prstGeom prst="rect">
            <a:avLst/>
          </a:prstGeom>
          <a:solidFill>
            <a:schemeClr val="tx2"/>
          </a:solidFill>
          <a:ln w="9525" cap="flat" cmpd="sng" algn="ctr">
            <a:noFill/>
            <a:prstDash val="solid"/>
          </a:ln>
          <a:effectLst/>
        </p:spPr>
        <p:txBody>
          <a:bodyPr rtlCol="0" anchor="ctr" anchorCtr="0"/>
          <a:lstStyle/>
          <a:p>
            <a:pPr algn="ctr" defTabSz="1217964" eaLnBrk="0" fontAlgn="base" hangingPunct="0">
              <a:spcBef>
                <a:spcPct val="0"/>
              </a:spcBef>
              <a:spcAft>
                <a:spcPct val="0"/>
              </a:spcAft>
              <a:defRPr/>
            </a:pPr>
            <a:r>
              <a:rPr lang="en-US" sz="1300">
                <a:solidFill>
                  <a:prstClr val="white"/>
                </a:solidFill>
                <a:latin typeface="Segoe UI"/>
                <a:cs typeface="Segoe UI" panose="020B0502040204020203" pitchFamily="34" charset="0"/>
              </a:rPr>
              <a:t>Runtime</a:t>
            </a:r>
          </a:p>
        </p:txBody>
      </p:sp>
      <p:sp>
        <p:nvSpPr>
          <p:cNvPr id="58" name="Left Brace 57"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45B5EB6F-C0D3-4C45-B353-629B0F982475}"/>
              </a:ext>
            </a:extLst>
          </p:cNvPr>
          <p:cNvSpPr/>
          <p:nvPr/>
        </p:nvSpPr>
        <p:spPr>
          <a:xfrm>
            <a:off x="1047065" y="2185246"/>
            <a:ext cx="243479" cy="4017364"/>
          </a:xfrm>
          <a:prstGeom prst="leftBrace">
            <a:avLst>
              <a:gd name="adj1" fmla="val 0"/>
              <a:gd name="adj2" fmla="val 50000"/>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59" name="TextBox 54"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B78AD3C7-57E8-479C-AE47-A49F635534FC}"/>
              </a:ext>
            </a:extLst>
          </p:cNvPr>
          <p:cNvSpPr txBox="1"/>
          <p:nvPr/>
        </p:nvSpPr>
        <p:spPr>
          <a:xfrm rot="10800000" flipH="1">
            <a:off x="10782926" y="2294550"/>
            <a:ext cx="723275" cy="3511193"/>
          </a:xfrm>
          <a:prstGeom prst="rect">
            <a:avLst/>
          </a:prstGeom>
          <a:noFill/>
        </p:spPr>
        <p:txBody>
          <a:bodyPr vert="eaVert"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864"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effectLst/>
                <a:uLnTx/>
                <a:uFillTx/>
                <a:latin typeface="Segoe UI"/>
                <a:ea typeface="+mn-ea"/>
                <a:cs typeface="Segoe UI"/>
              </a:rPr>
              <a:t>Scale, resilience and </a:t>
            </a:r>
            <a:br>
              <a:rPr lang="en-US" sz="1750" b="0" i="0" u="none" strike="noStrike" kern="1200" cap="none" spc="0" normalizeH="0" baseline="0" noProof="0">
                <a:ln>
                  <a:noFill/>
                </a:ln>
                <a:effectLst/>
                <a:uLnTx/>
                <a:uFillTx/>
                <a:latin typeface="Segoe UI"/>
                <a:cs typeface="Segoe UI" panose="020B0502040204020203" pitchFamily="34" charset="0"/>
              </a:rPr>
            </a:br>
            <a:r>
              <a:rPr kumimoji="0" lang="en-US" sz="1750" b="0" i="0" u="none" strike="noStrike" kern="1200" cap="none" spc="0" normalizeH="0" baseline="0" noProof="0">
                <a:ln>
                  <a:noFill/>
                </a:ln>
                <a:effectLst/>
                <a:uLnTx/>
                <a:uFillTx/>
                <a:latin typeface="Segoe UI"/>
                <a:ea typeface="+mn-ea"/>
                <a:cs typeface="Segoe UI"/>
              </a:rPr>
              <a:t>management by vendor</a:t>
            </a:r>
            <a:endParaRPr lang="en-US" sz="1750" b="0" i="0" u="none" strike="noStrike" kern="1200" cap="none" spc="0" normalizeH="0" baseline="0" noProof="0">
              <a:ln>
                <a:noFill/>
              </a:ln>
              <a:effectLst/>
              <a:uLnTx/>
              <a:uFillTx/>
              <a:latin typeface="Segoe UI"/>
              <a:cs typeface="Segoe UI"/>
            </a:endParaRPr>
          </a:p>
        </p:txBody>
      </p:sp>
      <p:sp>
        <p:nvSpPr>
          <p:cNvPr id="60" name="Left Brace 59"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2DA31131-68D0-4C48-AF08-D37B52FEFE21}"/>
              </a:ext>
            </a:extLst>
          </p:cNvPr>
          <p:cNvSpPr/>
          <p:nvPr/>
        </p:nvSpPr>
        <p:spPr>
          <a:xfrm flipH="1">
            <a:off x="10653122" y="2176021"/>
            <a:ext cx="243479" cy="4017364"/>
          </a:xfrm>
          <a:prstGeom prst="leftBrace">
            <a:avLst>
              <a:gd name="adj1" fmla="val 0"/>
              <a:gd name="adj2" fmla="val 50000"/>
            </a:avLst>
          </a:prstGeom>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1217964" rtl="0" eaLnBrk="0" fontAlgn="base" latinLnBrk="0" hangingPunct="0">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1" name="Rectangle 60" descr="In this picture, we show 4 columns:&#10;- On Premisses&#10;- Infrastructure as a service&#10;- Platform as a Service &#10;- Software as a Service&#10;&#10;Bello you have the different items for each one of those topics.&#10;1) On Premisses Here you manage and scale everything (Applications, Data, Runtime, OS, Servers, Storage, etc)&#10;2) Infrastructure as a service Here you manage some items as Applications, Data, Runtime, Middleware and OS and the vendor manage others, like virtualization, servers, storage and networking&#10;3) Platform as a Service (Pizza delivered) Here you manage only Applications and Data. All the rest are managed by vendor&#10;4) Software as a Service Here everything is managed by the vendor, you just go and use the software">
            <a:extLst>
              <a:ext uri="{FF2B5EF4-FFF2-40B4-BE49-F238E27FC236}">
                <a16:creationId xmlns:a16="http://schemas.microsoft.com/office/drawing/2014/main" id="{C853264D-42AB-4475-8889-67A557E352B9}"/>
              </a:ext>
            </a:extLst>
          </p:cNvPr>
          <p:cNvSpPr/>
          <p:nvPr/>
        </p:nvSpPr>
        <p:spPr bwMode="auto">
          <a:xfrm>
            <a:off x="6230396" y="2085996"/>
            <a:ext cx="1938981" cy="1019744"/>
          </a:xfrm>
          <a:prstGeom prst="rect">
            <a:avLst/>
          </a:prstGeom>
          <a:noFill/>
          <a:ln w="50800"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0" fontAlgn="base" latinLnBrk="0" hangingPunct="0">
              <a:lnSpc>
                <a:spcPct val="90000"/>
              </a:lnSpc>
              <a:spcBef>
                <a:spcPct val="0"/>
              </a:spcBef>
              <a:spcAft>
                <a:spcPct val="0"/>
              </a:spcAft>
              <a:buClrTx/>
              <a:buSzTx/>
              <a:buFontTx/>
              <a:buNone/>
              <a:tabLst/>
              <a:defRPr/>
            </a:pPr>
            <a:endParaRPr kumimoji="0" lang="nl-BE"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4185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EK" val="687"/>
  <p:tag name="MIO_GUID" val="8fb68f85-347f-4c96-bcd6-aea04e9fc5f2"/>
  <p:tag name="MIO_EKGUID" val="abebb2be-48a5-4e1f-abcb-93a98ec74fa8"/>
  <p:tag name="MIO_UPDATE" val="True"/>
  <p:tag name="MIO_VERSION" val="06.09.2019 10:46:05"/>
  <p:tag name="MIO_DBID" val="12B0C59E-2253-4124-A5E9-470ADF4CB168"/>
  <p:tag name="MIO_LASTDOWNLOADED" val="30.03.2020 12:12:38"/>
  <p:tag name="MIO_OBJECTNAME" val="Rows alternating"/>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 val="687"/>
  <p:tag name="MIO_GUID" val="8fb68f85-347f-4c96-bcd6-aea04e9fc5f2"/>
  <p:tag name="MIO_EKGUID" val="abebb2be-48a5-4e1f-abcb-93a98ec74fa8"/>
  <p:tag name="MIO_UPDATE" val="True"/>
  <p:tag name="MIO_VERSION" val="06.09.2019 10:46:05"/>
  <p:tag name="MIO_DBID" val="12B0C59E-2253-4124-A5E9-470ADF4CB168"/>
  <p:tag name="MIO_LASTDOWNLOADED" val="30.03.2020 12:14:43"/>
  <p:tag name="MIO_OBJECTNAME" val="Rows alternating"/>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xml><?xml version="1.0" encoding="utf-8"?>
<p:tagLst xmlns:a="http://schemas.openxmlformats.org/drawingml/2006/main" xmlns:r="http://schemas.openxmlformats.org/officeDocument/2006/relationships" xmlns:p="http://schemas.openxmlformats.org/presentationml/2006/main">
  <p:tag name="MIO_EK" val="687"/>
  <p:tag name="MIO_GUID" val="8fb68f85-347f-4c96-bcd6-aea04e9fc5f2"/>
  <p:tag name="MIO_EKGUID" val="abebb2be-48a5-4e1f-abcb-93a98ec74fa8"/>
  <p:tag name="MIO_UPDATE" val="True"/>
  <p:tag name="MIO_VERSION" val="06.09.2019 10:46:05"/>
  <p:tag name="MIO_DBID" val="12B0C59E-2253-4124-A5E9-470ADF4CB168"/>
  <p:tag name="MIO_LASTDOWNLOADED" val="30.03.2020 12:23:19"/>
  <p:tag name="MIO_OBJECTNAME" val="Rows alternating"/>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__type":"ComplianceItemProperties:#Microsoft.Office.CompliancePolicy.ComplianceData","LastPolicyEvaluatedTimeUtc":"2020-04-30T20:06:08.5536082Z","Rules":{"0c7fbd91-e10c-46cd-b2e3-5bcaeda0676a":{"Actions":{"TagShowPolicyTip":{"ActionName":"TagShowPolicyTip","CodeVersion":"1.0.3.0","LastAppliedTimeUTC":"2020-04-30T20:06:07.2879724Z","Properties":null,"RuleVersion":"0"},"NotifyUser":{"ActionName":"NotifyUser","CodeVersion":"1.0.3.0","LastAppliedTimeUTC":"2020-04-30T20:06:07.2879724Z","Properties":null,"RuleVersion":"0"},"GenerateIncidentReport":{"ActionName":"GenerateIncidentReport","CodeVersion":"1.0.2.0","LastAppliedTimeUTC":"2020-04-30T20:06:08.5223568Z","Properties":null,"RuleVersion":"0"},"TagReporting":{"ActionName":"TagReporting","CodeVersion":"1.00.0002.000","LastAppliedTimeUTC":"2020-04-30T20:06:08.5536082Z","Properties":{},"RuleVersion":"0"}},"Properties":{},"RuleId":"0c7fbd91-e10c-46cd-b2e3-5bcaeda0676a","Scenario":0}},"UniqueId":"b5d10f51-da07-45b6-a24f-694038b9d5f5"}</_ip_UnifiedCompliancePolicyProperties>
    <MediaServiceKeyPoints xmlns="0b15a96f-9efd-4f0c-b199-c53b2a01cb9d" xsi:nil="true"/>
    <_Flow_SignoffStatus xmlns="0b15a96f-9efd-4f0c-b199-c53b2a01cb9d" xsi:nil="true"/>
  </documentManagement>
</p:properties>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4" ma:contentTypeDescription="Create a new document." ma:contentTypeScope="" ma:versionID="1df681d697d8aac7f77a088f07a7b417">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5129d515aaa5dedb4e6d2d94ccbda6ba"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Flow_SignoffStatus" ma:index="21"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75C05EC8-D295-4080-807A-6EA8C339A657}">
  <ds:schemaRefs>
    <ds:schemaRef ds:uri="Strauss.PersonalizationDefinition"/>
  </ds:schemaRefs>
</ds:datastoreItem>
</file>

<file path=customXml/itemProps10.xml><?xml version="1.0" encoding="utf-8"?>
<ds:datastoreItem xmlns:ds="http://schemas.openxmlformats.org/officeDocument/2006/customXml" ds:itemID="{AFC6EFE8-0803-4EAD-85CB-9584F7E56AB1}">
  <ds:schemaRefs>
    <ds:schemaRef ds:uri="Strauss.PersonalizationDefinition"/>
  </ds:schemaRefs>
</ds:datastoreItem>
</file>

<file path=customXml/itemProps11.xml><?xml version="1.0" encoding="utf-8"?>
<ds:datastoreItem xmlns:ds="http://schemas.openxmlformats.org/officeDocument/2006/customXml" ds:itemID="{993A5BF1-7D62-46F4-96ED-121737ABC015}">
  <ds:schemaRefs>
    <ds:schemaRef ds:uri="0b15a96f-9efd-4f0c-b199-c53b2a01cb9d"/>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BCC33FC-94BB-4B1D-A4C6-D2E6A3A4B1FD}">
  <ds:schemaRefs>
    <ds:schemaRef ds:uri="Strauss.PersonalizationDefinition"/>
  </ds:schemaRefs>
</ds:datastoreItem>
</file>

<file path=customXml/itemProps3.xml><?xml version="1.0" encoding="utf-8"?>
<ds:datastoreItem xmlns:ds="http://schemas.openxmlformats.org/officeDocument/2006/customXml" ds:itemID="{9CFE9A22-C3CB-45B7-B365-FE59FD6BB66B}">
  <ds:schemaRefs>
    <ds:schemaRef ds:uri="Strauss.PersonalizationDefinition"/>
  </ds:schemaRefs>
</ds:datastoreItem>
</file>

<file path=customXml/itemProps4.xml><?xml version="1.0" encoding="utf-8"?>
<ds:datastoreItem xmlns:ds="http://schemas.openxmlformats.org/officeDocument/2006/customXml" ds:itemID="{8C813AD3-4323-4935-9B1F-5249375C68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3D745BE-9CEC-4023-A6D3-C6C7407C7839}">
  <ds:schemaRefs>
    <ds:schemaRef ds:uri="http://schemas.microsoft.com/sharepoint/v3/contenttype/forms"/>
  </ds:schemaRefs>
</ds:datastoreItem>
</file>

<file path=customXml/itemProps6.xml><?xml version="1.0" encoding="utf-8"?>
<ds:datastoreItem xmlns:ds="http://schemas.openxmlformats.org/officeDocument/2006/customXml" ds:itemID="{9EEC7FED-AC7D-45C9-8F29-C2C8A7233C3D}">
  <ds:schemaRefs>
    <ds:schemaRef ds:uri="Strauss.PersonalizationDefinition"/>
  </ds:schemaRefs>
</ds:datastoreItem>
</file>

<file path=customXml/itemProps7.xml><?xml version="1.0" encoding="utf-8"?>
<ds:datastoreItem xmlns:ds="http://schemas.openxmlformats.org/officeDocument/2006/customXml" ds:itemID="{CD086AF5-CCD3-41C8-B98A-2B159789D38E}">
  <ds:schemaRefs>
    <ds:schemaRef ds:uri="Strauss.PersonalizationDefinition"/>
  </ds:schemaRefs>
</ds:datastoreItem>
</file>

<file path=customXml/itemProps8.xml><?xml version="1.0" encoding="utf-8"?>
<ds:datastoreItem xmlns:ds="http://schemas.openxmlformats.org/officeDocument/2006/customXml" ds:itemID="{7C42A160-080E-4178-8FDB-B5422D4D778A}">
  <ds:schemaRefs>
    <ds:schemaRef ds:uri="Strauss.PersonalizationDefinition"/>
  </ds:schemaRefs>
</ds:datastoreItem>
</file>

<file path=customXml/itemProps9.xml><?xml version="1.0" encoding="utf-8"?>
<ds:datastoreItem xmlns:ds="http://schemas.openxmlformats.org/officeDocument/2006/customXml" ds:itemID="{FA9A642D-03F3-4918-8DE5-5900BE4EC2E4}">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219</TotalTime>
  <Words>19815</Words>
  <Application>Microsoft Office PowerPoint</Application>
  <PresentationFormat>Widescreen</PresentationFormat>
  <Paragraphs>2092</Paragraphs>
  <Slides>83</Slides>
  <Notes>78</Notes>
  <HiddenSlides>27</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83</vt:i4>
      </vt:variant>
    </vt:vector>
  </HeadingPairs>
  <TitlesOfParts>
    <vt:vector size="99" baseType="lpstr">
      <vt:lpstr>Arial</vt:lpstr>
      <vt:lpstr>Calibri</vt:lpstr>
      <vt:lpstr>Calibri Light</vt:lpstr>
      <vt:lpstr>Cambria</vt:lpstr>
      <vt:lpstr>Comic Sans MS</vt:lpstr>
      <vt:lpstr>Consolas</vt:lpstr>
      <vt:lpstr>Segoe UI</vt:lpstr>
      <vt:lpstr>Segoe UI  </vt:lpstr>
      <vt:lpstr>Segoe UI Light</vt:lpstr>
      <vt:lpstr>Segoe UI Light (Headings)</vt:lpstr>
      <vt:lpstr>Segoe UI Semibold</vt:lpstr>
      <vt:lpstr>Segoe UI Semilight</vt:lpstr>
      <vt:lpstr>Swis721 Mio</vt:lpstr>
      <vt:lpstr>Times New Roman</vt:lpstr>
      <vt:lpstr>Wingdings</vt:lpstr>
      <vt:lpstr>Dark Blue</vt:lpstr>
      <vt:lpstr>Introduction to Azure SQL Database</vt:lpstr>
      <vt:lpstr>PowerPoint Presentation</vt:lpstr>
      <vt:lpstr>Learning Units covered in this Module</vt:lpstr>
      <vt:lpstr>Lesson 1: Basic concepts of Azure SQL Database</vt:lpstr>
      <vt:lpstr>Objectives</vt:lpstr>
      <vt:lpstr>What is Microsoft Azure?</vt:lpstr>
      <vt:lpstr>What is Microsoft Azure?</vt:lpstr>
      <vt:lpstr>Benefits of Cloud Computing</vt:lpstr>
      <vt:lpstr>Database as a Service </vt:lpstr>
      <vt:lpstr>Hosting Models</vt:lpstr>
      <vt:lpstr>Data platform continuum</vt:lpstr>
      <vt:lpstr>Azure SQL has come a long way</vt:lpstr>
      <vt:lpstr>PowerPoint Presentation</vt:lpstr>
      <vt:lpstr>Azure SQL Database Architecture</vt:lpstr>
      <vt:lpstr>What are my options?</vt:lpstr>
      <vt:lpstr>A closer look… Best for</vt:lpstr>
      <vt:lpstr>Azure SQL PaaS deployment options</vt:lpstr>
      <vt:lpstr>Azure SQL Database Purchasing models and resources</vt:lpstr>
      <vt:lpstr>Purchasing models available for Azure SQL Database deployment:</vt:lpstr>
      <vt:lpstr>Overview Service Tiers </vt:lpstr>
      <vt:lpstr>Demonstration</vt:lpstr>
      <vt:lpstr>Database Transaction Units (DTUs)</vt:lpstr>
      <vt:lpstr>DTU-based model: Service Tiers </vt:lpstr>
      <vt:lpstr>vCore-based purchasing model: Provisioned compute tier </vt:lpstr>
      <vt:lpstr>vCore-based purchasing model: Provisioned compute tier </vt:lpstr>
      <vt:lpstr>     General Purpose </vt:lpstr>
      <vt:lpstr>      Business Critical</vt:lpstr>
      <vt:lpstr>     Hyperscale</vt:lpstr>
      <vt:lpstr>Choose from vCore hardware generations</vt:lpstr>
      <vt:lpstr>vCore-based purchasing model: Serverless compute tier</vt:lpstr>
      <vt:lpstr>Provisioned compute and serverless meet different needs</vt:lpstr>
      <vt:lpstr>Serverless price to performance with per-second billing </vt:lpstr>
      <vt:lpstr>What is Azure SQL Database Hyperscale?</vt:lpstr>
      <vt:lpstr>Hyperscale is the foundation for massive app growth</vt:lpstr>
      <vt:lpstr>Hyperscale components</vt:lpstr>
      <vt:lpstr>Hyperscale architecture</vt:lpstr>
      <vt:lpstr>Hyperscale architecture </vt:lpstr>
      <vt:lpstr>Write IO</vt:lpstr>
      <vt:lpstr>Read IO</vt:lpstr>
      <vt:lpstr>Pay only for what you need</vt:lpstr>
      <vt:lpstr>Identify the right Azure SQL Database/MI SKU for your on-premises database (I/II)</vt:lpstr>
      <vt:lpstr>Identify the right Azure SQL Database/MI SKU for your on-premises database (II/II)</vt:lpstr>
      <vt:lpstr>Questions?</vt:lpstr>
      <vt:lpstr>Knowledge Check</vt:lpstr>
      <vt:lpstr>Lesson 2: How to create Azure SQL Database</vt:lpstr>
      <vt:lpstr>Objectives</vt:lpstr>
      <vt:lpstr>Azure SQL Database Server is not a machine... </vt:lpstr>
      <vt:lpstr>Server Provisioning</vt:lpstr>
      <vt:lpstr>Azure SQL Database Firewall</vt:lpstr>
      <vt:lpstr>Create the database</vt:lpstr>
      <vt:lpstr>Demonstration</vt:lpstr>
      <vt:lpstr>Create an Azure SQL Database</vt:lpstr>
      <vt:lpstr>Questions?</vt:lpstr>
      <vt:lpstr>Knowledge Check</vt:lpstr>
      <vt:lpstr>Lesson 3: Introduction to Elastic Database Pools in Azure SQL Database</vt:lpstr>
      <vt:lpstr>Objectives</vt:lpstr>
      <vt:lpstr>What is an Azure SQL elastic pool?</vt:lpstr>
      <vt:lpstr>What is an Azure SQL elastic pool?</vt:lpstr>
      <vt:lpstr>DTU-based Elastic Pool service tiers</vt:lpstr>
      <vt:lpstr>vCore-based Elastic Pool service tiers - General Purpose</vt:lpstr>
      <vt:lpstr>vCore-based Elastic Pool service tiers - Business Critical</vt:lpstr>
      <vt:lpstr>When to consider a pool?</vt:lpstr>
      <vt:lpstr>Rules of Thumb</vt:lpstr>
      <vt:lpstr>Impact of changing service tier or rescaling compute size</vt:lpstr>
      <vt:lpstr>Sizing an Elastic Pool</vt:lpstr>
      <vt:lpstr>Change elastic pool storage size</vt:lpstr>
      <vt:lpstr>Demonstration</vt:lpstr>
      <vt:lpstr>Questions?</vt:lpstr>
      <vt:lpstr>Knowledge Check</vt:lpstr>
      <vt:lpstr>Lesson 4: The difference between SQL Server IaaS and PaaS Solutions</vt:lpstr>
      <vt:lpstr>Objectives</vt:lpstr>
      <vt:lpstr>Data platform continuum</vt:lpstr>
      <vt:lpstr>A closer look… Best for</vt:lpstr>
      <vt:lpstr>Azure SQL Database developer’s intelligent cloud database service</vt:lpstr>
      <vt:lpstr>Azure SQL Database — Everything built-in</vt:lpstr>
      <vt:lpstr>Azure SQL Database —   Everything built in</vt:lpstr>
      <vt:lpstr>Total Application Cost</vt:lpstr>
      <vt:lpstr>A hybrid Journey to the Cloud</vt:lpstr>
      <vt:lpstr>Azure Hybrid Benefit for SQL Server</vt:lpstr>
      <vt:lpstr>Questions?</vt:lpstr>
      <vt:lpstr>Knowledge Check</vt:lpstr>
      <vt:lpstr>Module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SQL Database</dc:title>
  <dc:creator>Renata Festa</dc:creator>
  <cp:lastModifiedBy>John Deardurff</cp:lastModifiedBy>
  <cp:revision>26</cp:revision>
  <dcterms:created xsi:type="dcterms:W3CDTF">2020-03-23T21:04:08Z</dcterms:created>
  <dcterms:modified xsi:type="dcterms:W3CDTF">2022-02-07T15:07:16Z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0x01010002528CD5CA8D1C4FB5CF073D0D91135B</vt:lpwstr>
  </property>
</Properties>
</file>